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2.xml" ContentType="application/vnd.openxmlformats-officedocument.drawingml.chartshapes+xml"/>
  <Override PartName="/ppt/charts/chart10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handoutMasterIdLst>
    <p:handoutMasterId r:id="rId28"/>
  </p:handoutMasterIdLst>
  <p:sldIdLst>
    <p:sldId id="256" r:id="rId2"/>
    <p:sldId id="380" r:id="rId3"/>
    <p:sldId id="388" r:id="rId4"/>
    <p:sldId id="393" r:id="rId5"/>
    <p:sldId id="260" r:id="rId6"/>
    <p:sldId id="385" r:id="rId7"/>
    <p:sldId id="359" r:id="rId8"/>
    <p:sldId id="403" r:id="rId9"/>
    <p:sldId id="398" r:id="rId10"/>
    <p:sldId id="418" r:id="rId11"/>
    <p:sldId id="419" r:id="rId12"/>
    <p:sldId id="404" r:id="rId13"/>
    <p:sldId id="413" r:id="rId14"/>
    <p:sldId id="415" r:id="rId15"/>
    <p:sldId id="397" r:id="rId16"/>
    <p:sldId id="406" r:id="rId17"/>
    <p:sldId id="414" r:id="rId18"/>
    <p:sldId id="407" r:id="rId19"/>
    <p:sldId id="409" r:id="rId20"/>
    <p:sldId id="416" r:id="rId21"/>
    <p:sldId id="412" r:id="rId22"/>
    <p:sldId id="422" r:id="rId23"/>
    <p:sldId id="379" r:id="rId24"/>
    <p:sldId id="329" r:id="rId25"/>
    <p:sldId id="373" r:id="rId26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00FFFF"/>
    <a:srgbClr val="00FF99"/>
    <a:srgbClr val="844E2C"/>
    <a:srgbClr val="008000"/>
    <a:srgbClr val="F68E38"/>
    <a:srgbClr val="F8A662"/>
    <a:srgbClr val="993300"/>
    <a:srgbClr val="A4E43C"/>
    <a:srgbClr val="1EA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5" autoAdjust="0"/>
    <p:restoredTop sz="96429" autoAdjust="0"/>
  </p:normalViewPr>
  <p:slideViewPr>
    <p:cSldViewPr>
      <p:cViewPr varScale="1">
        <p:scale>
          <a:sx n="83" d="100"/>
          <a:sy n="83" d="100"/>
        </p:scale>
        <p:origin x="1493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IEMENS1\Public\ZPU\!Marcin\od_BT\zasoby_mieszk_analizy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Zeszyt2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Wykres%202%20w%20programie%20Microsoft%20Office%20PowerPoint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\\Siemens1\Public\JP%20i%20KNO\do_prezent_kadenc_26.06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0382343603983072E-2"/>
          <c:y val="0.19704105363507746"/>
          <c:w val="0.71949831654348206"/>
          <c:h val="0.54894557554633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'tarasy wykres'!$A$3</c:f>
              <c:strCache>
                <c:ptCount val="1"/>
                <c:pt idx="0">
                  <c:v>Dolny taras</c:v>
                </c:pt>
              </c:strCache>
            </c:strRef>
          </c:tx>
          <c:spPr>
            <a:solidFill>
              <a:schemeClr val="tx1"/>
            </a:solidFill>
            <a:ln w="38100">
              <a:solidFill>
                <a:schemeClr val="tx1"/>
              </a:solidFill>
            </a:ln>
          </c:spPr>
          <c:invertIfNegative val="0"/>
          <c:dLbls>
            <c:spPr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'tarasy wykres'!$B$2:$C$2</c:f>
              <c:strCache>
                <c:ptCount val="2"/>
                <c:pt idx="0">
                  <c:v>2005 r.</c:v>
                </c:pt>
                <c:pt idx="1">
                  <c:v>2014 r.</c:v>
                </c:pt>
              </c:strCache>
            </c:strRef>
          </c:cat>
          <c:val>
            <c:numRef>
              <c:f>'tarasy wykres'!$B$3:$C$3</c:f>
              <c:numCache>
                <c:formatCode>0</c:formatCode>
                <c:ptCount val="2"/>
                <c:pt idx="0">
                  <c:v>79</c:v>
                </c:pt>
                <c:pt idx="1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57-4A89-801F-6B592ED56CA0}"/>
            </c:ext>
          </c:extLst>
        </c:ser>
        <c:ser>
          <c:idx val="1"/>
          <c:order val="1"/>
          <c:tx>
            <c:strRef>
              <c:f>'tarasy wykres'!$A$4</c:f>
              <c:strCache>
                <c:ptCount val="1"/>
                <c:pt idx="0">
                  <c:v>Górny taras</c:v>
                </c:pt>
              </c:strCache>
            </c:strRef>
          </c:tx>
          <c:spPr>
            <a:solidFill>
              <a:schemeClr val="bg1"/>
            </a:solidFill>
            <a:ln w="38100">
              <a:solidFill>
                <a:prstClr val="black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/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'tarasy wykres'!$B$2:$C$2</c:f>
              <c:strCache>
                <c:ptCount val="2"/>
                <c:pt idx="0">
                  <c:v>2005 r.</c:v>
                </c:pt>
                <c:pt idx="1">
                  <c:v>2014 r.</c:v>
                </c:pt>
              </c:strCache>
            </c:strRef>
          </c:cat>
          <c:val>
            <c:numRef>
              <c:f>'tarasy wykres'!$B$4:$C$4</c:f>
              <c:numCache>
                <c:formatCode>0</c:formatCode>
                <c:ptCount val="2"/>
                <c:pt idx="0">
                  <c:v>21</c:v>
                </c:pt>
                <c:pt idx="1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E57-4A89-801F-6B592ED56C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2643712"/>
        <c:axId val="92645248"/>
      </c:barChart>
      <c:catAx>
        <c:axId val="92643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3200"/>
            </a:pPr>
            <a:endParaRPr lang="pl-PL"/>
          </a:p>
        </c:txPr>
        <c:crossAx val="92645248"/>
        <c:crosses val="autoZero"/>
        <c:auto val="1"/>
        <c:lblAlgn val="ctr"/>
        <c:lblOffset val="100"/>
        <c:noMultiLvlLbl val="0"/>
      </c:catAx>
      <c:valAx>
        <c:axId val="92645248"/>
        <c:scaling>
          <c:orientation val="minMax"/>
          <c:max val="100"/>
        </c:scaling>
        <c:delete val="0"/>
        <c:axPos val="l"/>
        <c:majorGridlines/>
        <c:numFmt formatCode="0" sourceLinked="1"/>
        <c:majorTickMark val="out"/>
        <c:minorTickMark val="out"/>
        <c:tickLblPos val="nextTo"/>
        <c:crossAx val="92643712"/>
        <c:crosses val="autoZero"/>
        <c:crossBetween val="between"/>
        <c:majorUnit val="20"/>
      </c:valAx>
    </c:plotArea>
    <c:legend>
      <c:legendPos val="r"/>
      <c:layout>
        <c:manualLayout>
          <c:xMode val="edge"/>
          <c:yMode val="edge"/>
          <c:x val="0.78326058476080584"/>
          <c:y val="0.14899171694447291"/>
          <c:w val="0.19856792176957438"/>
          <c:h val="0.43794730204179022"/>
        </c:manualLayout>
      </c:layout>
      <c:overlay val="0"/>
      <c:txPr>
        <a:bodyPr/>
        <a:lstStyle/>
        <a:p>
          <a:pPr>
            <a:defRPr sz="1400"/>
          </a:pPr>
          <a:endParaRPr lang="pl-PL"/>
        </a:p>
      </c:txPr>
    </c:legend>
    <c:plotVisOnly val="1"/>
    <c:dispBlanksAs val="gap"/>
    <c:showDLblsOverMax val="0"/>
  </c:chart>
  <c:spPr>
    <a:solidFill>
      <a:prstClr val="white">
        <a:alpha val="81000"/>
      </a:prstClr>
    </a:solidFill>
    <a:ln>
      <a:solidFill>
        <a:prstClr val="black"/>
      </a:solidFill>
    </a:ln>
    <a:effectLst>
      <a:outerShdw blurRad="50800" dist="508000" dir="8100000" algn="tr" rotWithShape="0">
        <a:prstClr val="black">
          <a:alpha val="40000"/>
        </a:prstClr>
      </a:outerShdw>
    </a:effectLst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Arkusz1!$A$2:$A$5</c:f>
              <c:strCache>
                <c:ptCount val="3"/>
                <c:pt idx="0">
                  <c:v>powierzchnia mieszkaniowa w 2014 r.</c:v>
                </c:pt>
                <c:pt idx="1">
                  <c:v>Prognoza BRG 2040</c:v>
                </c:pt>
                <c:pt idx="2">
                  <c:v>Chłonność terenów mieszkaniowych z mpzp</c:v>
                </c:pt>
              </c:strCache>
            </c:strRef>
          </c:cat>
          <c:val>
            <c:numRef>
              <c:f>Arkusz1!$B$2:$B$5</c:f>
              <c:numCache>
                <c:formatCode>General</c:formatCode>
                <c:ptCount val="4"/>
                <c:pt idx="0">
                  <c:v>12.3</c:v>
                </c:pt>
                <c:pt idx="1">
                  <c:v>19.3</c:v>
                </c:pt>
                <c:pt idx="2">
                  <c:v>25.7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A6-4AD1-8DCB-53218DA116B8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Seria 2</c:v>
                </c:pt>
              </c:strCache>
            </c:strRef>
          </c:tx>
          <c:spPr>
            <a:solidFill>
              <a:schemeClr val="accent6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Arkusz1!$A$2:$A$5</c:f>
              <c:strCache>
                <c:ptCount val="3"/>
                <c:pt idx="0">
                  <c:v>powierzchnia mieszkaniowa w 2014 r.</c:v>
                </c:pt>
                <c:pt idx="1">
                  <c:v>Prognoza BRG 2040</c:v>
                </c:pt>
                <c:pt idx="2">
                  <c:v>Chłonność terenów mieszkaniowych z mpzp</c:v>
                </c:pt>
              </c:strCache>
            </c:strRef>
          </c:cat>
          <c:val>
            <c:numRef>
              <c:f>Arkusz1!$C$2:$C$5</c:f>
              <c:numCache>
                <c:formatCode>General</c:formatCode>
                <c:ptCount val="4"/>
                <c:pt idx="1">
                  <c:v>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A6-4AD1-8DCB-53218DA116B8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Arkusz1!$A$2:$A$5</c:f>
              <c:strCache>
                <c:ptCount val="3"/>
                <c:pt idx="0">
                  <c:v>powierzchnia mieszkaniowa w 2014 r.</c:v>
                </c:pt>
                <c:pt idx="1">
                  <c:v>Prognoza BRG 2040</c:v>
                </c:pt>
                <c:pt idx="2">
                  <c:v>Chłonność terenów mieszkaniowych z mpzp</c:v>
                </c:pt>
              </c:strCache>
            </c:strRef>
          </c:cat>
          <c:val>
            <c:numRef>
              <c:f>Arkusz1!$D$2:$D$5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1FA6-4AD1-8DCB-53218DA116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07466752"/>
        <c:axId val="107468288"/>
      </c:barChart>
      <c:catAx>
        <c:axId val="1074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07468288"/>
        <c:crosses val="autoZero"/>
        <c:auto val="1"/>
        <c:lblAlgn val="ctr"/>
        <c:lblOffset val="100"/>
        <c:noMultiLvlLbl val="0"/>
      </c:catAx>
      <c:valAx>
        <c:axId val="107468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74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629513279751994"/>
          <c:y val="3.7511665208515642E-2"/>
          <c:w val="0.86839432404129424"/>
          <c:h val="0.721124599008457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'wykr zasoby10lat'!$A$46</c:f>
              <c:strCache>
                <c:ptCount val="1"/>
                <c:pt idx="0">
                  <c:v>dolny taras</c:v>
                </c:pt>
              </c:strCache>
            </c:strRef>
          </c:tx>
          <c:spPr>
            <a:solidFill>
              <a:schemeClr val="tx1"/>
            </a:solidFill>
            <a:ln>
              <a:solidFill>
                <a:prstClr val="black"/>
              </a:solidFill>
            </a:ln>
          </c:spPr>
          <c:invertIfNegative val="0"/>
          <c:cat>
            <c:numRef>
              <c:f>'wykr zasoby10lat'!$B$45:$J$45</c:f>
              <c:numCache>
                <c:formatCode>General</c:formatCode>
                <c:ptCount val="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</c:numCache>
            </c:numRef>
          </c:cat>
          <c:val>
            <c:numRef>
              <c:f>'wykr zasoby10lat'!$B$46:$J$46</c:f>
              <c:numCache>
                <c:formatCode>0</c:formatCode>
                <c:ptCount val="9"/>
                <c:pt idx="0">
                  <c:v>137566.29648531871</c:v>
                </c:pt>
                <c:pt idx="1">
                  <c:v>138655.15293000001</c:v>
                </c:pt>
                <c:pt idx="2">
                  <c:v>139786.56104000003</c:v>
                </c:pt>
                <c:pt idx="3" formatCode="General">
                  <c:v>140821.95307636002</c:v>
                </c:pt>
                <c:pt idx="4">
                  <c:v>141978.50014028151</c:v>
                </c:pt>
                <c:pt idx="5">
                  <c:v>143779.83524713787</c:v>
                </c:pt>
                <c:pt idx="6">
                  <c:v>145435.28314619279</c:v>
                </c:pt>
                <c:pt idx="7">
                  <c:v>146822.65139349643</c:v>
                </c:pt>
                <c:pt idx="8">
                  <c:v>148376.36901378728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7F-49E2-9B50-A652281CAA63}"/>
            </c:ext>
          </c:extLst>
        </c:ser>
        <c:ser>
          <c:idx val="1"/>
          <c:order val="1"/>
          <c:tx>
            <c:strRef>
              <c:f>'wykr zasoby10lat'!$A$47</c:f>
              <c:strCache>
                <c:ptCount val="1"/>
                <c:pt idx="0">
                  <c:v>górny taras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'wykr zasoby10lat'!$B$45:$J$45</c:f>
              <c:numCache>
                <c:formatCode>General</c:formatCode>
                <c:ptCount val="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</c:numCache>
            </c:numRef>
          </c:cat>
          <c:val>
            <c:numRef>
              <c:f>'wykr zasoby10lat'!$B$47:$J$47</c:f>
              <c:numCache>
                <c:formatCode>0</c:formatCode>
                <c:ptCount val="9"/>
                <c:pt idx="0">
                  <c:v>37633.833486441436</c:v>
                </c:pt>
                <c:pt idx="1">
                  <c:v>39644.261789999975</c:v>
                </c:pt>
                <c:pt idx="2">
                  <c:v>43175.324790000006</c:v>
                </c:pt>
                <c:pt idx="3">
                  <c:v>45776.544153235009</c:v>
                </c:pt>
                <c:pt idx="4">
                  <c:v>48381.44463127949</c:v>
                </c:pt>
                <c:pt idx="5">
                  <c:v>50783.182048699193</c:v>
                </c:pt>
                <c:pt idx="6">
                  <c:v>54060.270569221153</c:v>
                </c:pt>
                <c:pt idx="7">
                  <c:v>56274</c:v>
                </c:pt>
                <c:pt idx="8">
                  <c:v>58571.448255921641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7F-49E2-9B50-A652281CAA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2683648"/>
        <c:axId val="92714112"/>
      </c:barChart>
      <c:catAx>
        <c:axId val="926836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+mn-lt"/>
              </a:defRPr>
            </a:pPr>
            <a:endParaRPr lang="pl-PL"/>
          </a:p>
        </c:txPr>
        <c:crossAx val="92714112"/>
        <c:crosses val="autoZero"/>
        <c:auto val="1"/>
        <c:lblAlgn val="ctr"/>
        <c:lblOffset val="100"/>
        <c:noMultiLvlLbl val="0"/>
      </c:catAx>
      <c:valAx>
        <c:axId val="92714112"/>
        <c:scaling>
          <c:orientation val="minMax"/>
        </c:scaling>
        <c:delete val="1"/>
        <c:axPos val="l"/>
        <c:majorGridlines/>
        <c:numFmt formatCode="0" sourceLinked="1"/>
        <c:majorTickMark val="out"/>
        <c:minorTickMark val="none"/>
        <c:tickLblPos val="none"/>
        <c:crossAx val="92683648"/>
        <c:crosses val="autoZero"/>
        <c:crossBetween val="between"/>
      </c:valAx>
    </c:plotArea>
    <c:legend>
      <c:legendPos val="b"/>
      <c:legendEntry>
        <c:idx val="0"/>
        <c:txPr>
          <a:bodyPr/>
          <a:lstStyle/>
          <a:p>
            <a:pPr>
              <a:defRPr>
                <a:latin typeface="+mj-lt"/>
              </a:defRPr>
            </a:pPr>
            <a:endParaRPr lang="pl-PL"/>
          </a:p>
        </c:txPr>
      </c:legendEntry>
      <c:layout>
        <c:manualLayout>
          <c:xMode val="edge"/>
          <c:yMode val="edge"/>
          <c:x val="0.33348545581402139"/>
          <c:y val="0.8649741769794137"/>
          <c:w val="0.40465645190058708"/>
          <c:h val="0.13502582302058755"/>
        </c:manualLayout>
      </c:layout>
      <c:overlay val="0"/>
    </c:legend>
    <c:plotVisOnly val="1"/>
    <c:dispBlanksAs val="gap"/>
    <c:showDLblsOverMax val="0"/>
  </c:chart>
  <c:spPr>
    <a:noFill/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646062992125985"/>
          <c:y val="2.8252405949256338E-2"/>
          <c:w val="0.85520603674540685"/>
          <c:h val="0.721124599008457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Arkusz1!$B$2</c:f>
              <c:strCache>
                <c:ptCount val="1"/>
                <c:pt idx="0">
                  <c:v>wielorodzinna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solidFill>
                <a:prstClr val="black"/>
              </a:solidFill>
            </a:ln>
          </c:spPr>
          <c:invertIfNegative val="0"/>
          <c:cat>
            <c:strRef>
              <c:f>Arkusz1!$A$3:$A$8</c:f>
              <c:strCache>
                <c:ptCount val="6"/>
                <c:pt idx="0">
                  <c:v>Śródmieście </c:v>
                </c:pt>
                <c:pt idx="1">
                  <c:v>Wrzeszcz</c:v>
                </c:pt>
                <c:pt idx="2">
                  <c:v>Oliwa</c:v>
                </c:pt>
                <c:pt idx="3">
                  <c:v>Południe</c:v>
                </c:pt>
                <c:pt idx="4">
                  <c:v>Zachód</c:v>
                </c:pt>
                <c:pt idx="5">
                  <c:v>Port</c:v>
                </c:pt>
              </c:strCache>
            </c:strRef>
          </c:cat>
          <c:val>
            <c:numRef>
              <c:f>Arkusz1!$B$3:$B$8</c:f>
              <c:numCache>
                <c:formatCode>0</c:formatCode>
                <c:ptCount val="6"/>
                <c:pt idx="0">
                  <c:v>27983.310082836644</c:v>
                </c:pt>
                <c:pt idx="1">
                  <c:v>49686.422186181284</c:v>
                </c:pt>
                <c:pt idx="2">
                  <c:v>40334.137236742652</c:v>
                </c:pt>
                <c:pt idx="3">
                  <c:v>42988.803973921531</c:v>
                </c:pt>
                <c:pt idx="4">
                  <c:v>5104.5666633993033</c:v>
                </c:pt>
                <c:pt idx="5">
                  <c:v>12463.001190757161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82-4CE8-89E9-1219EE5CEB77}"/>
            </c:ext>
          </c:extLst>
        </c:ser>
        <c:ser>
          <c:idx val="1"/>
          <c:order val="1"/>
          <c:tx>
            <c:strRef>
              <c:f>Arkusz1!$C$2</c:f>
              <c:strCache>
                <c:ptCount val="1"/>
                <c:pt idx="0">
                  <c:v>małe domy mieszkalne</c:v>
                </c:pt>
              </c:strCache>
            </c:strRef>
          </c:tx>
          <c:spPr>
            <a:solidFill>
              <a:srgbClr val="00B0F0"/>
            </a:solidFill>
            <a:ln>
              <a:solidFill>
                <a:prstClr val="black"/>
              </a:solidFill>
            </a:ln>
          </c:spPr>
          <c:invertIfNegative val="0"/>
          <c:cat>
            <c:strRef>
              <c:f>Arkusz1!$A$3:$A$8</c:f>
              <c:strCache>
                <c:ptCount val="6"/>
                <c:pt idx="0">
                  <c:v>Śródmieście </c:v>
                </c:pt>
                <c:pt idx="1">
                  <c:v>Wrzeszcz</c:v>
                </c:pt>
                <c:pt idx="2">
                  <c:v>Oliwa</c:v>
                </c:pt>
                <c:pt idx="3">
                  <c:v>Południe</c:v>
                </c:pt>
                <c:pt idx="4">
                  <c:v>Zachód</c:v>
                </c:pt>
                <c:pt idx="5">
                  <c:v>Port</c:v>
                </c:pt>
              </c:strCache>
            </c:strRef>
          </c:cat>
          <c:val>
            <c:numRef>
              <c:f>Arkusz1!$C$3:$C$8</c:f>
              <c:numCache>
                <c:formatCode>0</c:formatCode>
                <c:ptCount val="6"/>
                <c:pt idx="0">
                  <c:v>1369.1090074499325</c:v>
                </c:pt>
                <c:pt idx="1">
                  <c:v>1798.3805904217945</c:v>
                </c:pt>
                <c:pt idx="2">
                  <c:v>789.87321513701329</c:v>
                </c:pt>
                <c:pt idx="3">
                  <c:v>668.27474478260842</c:v>
                </c:pt>
                <c:pt idx="4">
                  <c:v>967.14601608739849</c:v>
                </c:pt>
                <c:pt idx="5">
                  <c:v>1014.6410875299797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82-4CE8-89E9-1219EE5CEB77}"/>
            </c:ext>
          </c:extLst>
        </c:ser>
        <c:ser>
          <c:idx val="2"/>
          <c:order val="2"/>
          <c:tx>
            <c:strRef>
              <c:f>Arkusz1!$D$2</c:f>
              <c:strCache>
                <c:ptCount val="1"/>
                <c:pt idx="0">
                  <c:v>jednorodzinna</c:v>
                </c:pt>
              </c:strCache>
            </c:strRef>
          </c:tx>
          <c:spPr>
            <a:solidFill>
              <a:srgbClr val="C00000"/>
            </a:solidFill>
            <a:ln>
              <a:solidFill>
                <a:prstClr val="black"/>
              </a:solidFill>
            </a:ln>
          </c:spPr>
          <c:invertIfNegative val="0"/>
          <c:cat>
            <c:strRef>
              <c:f>Arkusz1!$A$3:$A$8</c:f>
              <c:strCache>
                <c:ptCount val="6"/>
                <c:pt idx="0">
                  <c:v>Śródmieście </c:v>
                </c:pt>
                <c:pt idx="1">
                  <c:v>Wrzeszcz</c:v>
                </c:pt>
                <c:pt idx="2">
                  <c:v>Oliwa</c:v>
                </c:pt>
                <c:pt idx="3">
                  <c:v>Południe</c:v>
                </c:pt>
                <c:pt idx="4">
                  <c:v>Zachód</c:v>
                </c:pt>
                <c:pt idx="5">
                  <c:v>Port</c:v>
                </c:pt>
              </c:strCache>
            </c:strRef>
          </c:cat>
          <c:val>
            <c:numRef>
              <c:f>Arkusz1!$D$3:$D$8</c:f>
              <c:numCache>
                <c:formatCode>0</c:formatCode>
                <c:ptCount val="6"/>
                <c:pt idx="0">
                  <c:v>4336.1315093207704</c:v>
                </c:pt>
                <c:pt idx="1">
                  <c:v>4875.8617612792823</c:v>
                </c:pt>
                <c:pt idx="2">
                  <c:v>2103.3562955602715</c:v>
                </c:pt>
                <c:pt idx="3">
                  <c:v>3566.4882118101177</c:v>
                </c:pt>
                <c:pt idx="4">
                  <c:v>5323.5185307936545</c:v>
                </c:pt>
                <c:pt idx="5">
                  <c:v>1669.534158476755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382-4CE8-89E9-1219EE5CEB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6339840"/>
        <c:axId val="96341376"/>
      </c:barChart>
      <c:catAx>
        <c:axId val="963398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96341376"/>
        <c:crosses val="autoZero"/>
        <c:auto val="1"/>
        <c:lblAlgn val="ctr"/>
        <c:lblOffset val="100"/>
        <c:noMultiLvlLbl val="0"/>
      </c:catAx>
      <c:valAx>
        <c:axId val="96341376"/>
        <c:scaling>
          <c:orientation val="minMax"/>
        </c:scaling>
        <c:delete val="0"/>
        <c:axPos val="l"/>
        <c:majorGridlines/>
        <c:numFmt formatCode="0" sourceLinked="1"/>
        <c:majorTickMark val="out"/>
        <c:minorTickMark val="none"/>
        <c:tickLblPos val="nextTo"/>
        <c:crossAx val="9633984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solidFill>
      <a:prstClr val="white">
        <a:alpha val="70000"/>
      </a:prstClr>
    </a:solidFill>
    <a:ln>
      <a:solidFill>
        <a:prstClr val="black"/>
      </a:solidFill>
    </a:ln>
    <a:effectLst>
      <a:outerShdw blurRad="50800" dist="508000" dir="8100000" algn="tr" rotWithShape="0">
        <a:prstClr val="black">
          <a:alpha val="40000"/>
        </a:prstClr>
      </a:outerShdw>
    </a:effectLst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strRef>
              <c:f>'zasoby10lat ju'!$A$51:$A$56</c:f>
              <c:strCache>
                <c:ptCount val="6"/>
                <c:pt idx="0">
                  <c:v>Śródmieście </c:v>
                </c:pt>
                <c:pt idx="1">
                  <c:v>Wrzeszcz</c:v>
                </c:pt>
                <c:pt idx="2">
                  <c:v>Oliwa</c:v>
                </c:pt>
                <c:pt idx="3">
                  <c:v>Południe</c:v>
                </c:pt>
                <c:pt idx="4">
                  <c:v>Zachód</c:v>
                </c:pt>
                <c:pt idx="5">
                  <c:v>Port</c:v>
                </c:pt>
              </c:strCache>
            </c:strRef>
          </c:cat>
          <c:val>
            <c:numRef>
              <c:f>'zasoby10lat ju'!$S$51:$S$56</c:f>
              <c:numCache>
                <c:formatCode>0.0</c:formatCode>
                <c:ptCount val="6"/>
                <c:pt idx="0">
                  <c:v>1995374.3887673263</c:v>
                </c:pt>
                <c:pt idx="1">
                  <c:v>3424902.9374113502</c:v>
                </c:pt>
                <c:pt idx="2">
                  <c:v>2168977.0418022373</c:v>
                </c:pt>
                <c:pt idx="3">
                  <c:v>2717011.2314832197</c:v>
                </c:pt>
                <c:pt idx="4">
                  <c:v>1130090.652040594</c:v>
                </c:pt>
                <c:pt idx="5">
                  <c:v>872192.78136297397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6E-43AD-9876-2A20C3ABE6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4459008"/>
        <c:axId val="74460544"/>
      </c:barChart>
      <c:catAx>
        <c:axId val="744590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74460544"/>
        <c:crosses val="autoZero"/>
        <c:auto val="1"/>
        <c:lblAlgn val="ctr"/>
        <c:lblOffset val="100"/>
        <c:noMultiLvlLbl val="0"/>
      </c:catAx>
      <c:valAx>
        <c:axId val="74460544"/>
        <c:scaling>
          <c:orientation val="minMax"/>
        </c:scaling>
        <c:delete val="0"/>
        <c:axPos val="l"/>
        <c:majorGridlines/>
        <c:numFmt formatCode="0.0" sourceLinked="0"/>
        <c:majorTickMark val="out"/>
        <c:minorTickMark val="none"/>
        <c:tickLblPos val="nextTo"/>
        <c:crossAx val="74459008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2.5000000000000015E-2"/>
                <c:y val="0.38473388743073783"/>
              </c:manualLayout>
            </c:layout>
            <c:tx>
              <c:rich>
                <a:bodyPr/>
                <a:lstStyle/>
                <a:p>
                  <a:pPr>
                    <a:defRPr/>
                  </a:pPr>
                  <a:r>
                    <a:rPr lang="pl-PL"/>
                    <a:t>w m</a:t>
                  </a:r>
                  <a:r>
                    <a:rPr lang="en-US"/>
                    <a:t>ilion</a:t>
                  </a:r>
                  <a:r>
                    <a:rPr lang="pl-PL"/>
                    <a:t>ach</a:t>
                  </a:r>
                  <a:r>
                    <a:rPr lang="pl-PL" baseline="0"/>
                    <a:t> m</a:t>
                  </a:r>
                  <a:r>
                    <a:rPr lang="pl-PL" baseline="30000"/>
                    <a:t>2</a:t>
                  </a:r>
                  <a:endParaRPr lang="en-US" baseline="30000"/>
                </a:p>
              </c:rich>
            </c:tx>
          </c:dispUnitsLbl>
        </c:dispUnits>
      </c:valAx>
    </c:plotArea>
    <c:plotVisOnly val="1"/>
    <c:dispBlanksAs val="gap"/>
    <c:showDLblsOverMax val="0"/>
  </c:chart>
  <c:spPr>
    <a:solidFill>
      <a:prstClr val="white">
        <a:alpha val="70000"/>
      </a:prstClr>
    </a:solidFill>
    <a:ln>
      <a:solidFill>
        <a:prstClr val="black"/>
      </a:solidFill>
    </a:ln>
    <a:effectLst>
      <a:outerShdw blurRad="50800" dist="508000" dir="8100000" algn="tr" rotWithShape="0">
        <a:prstClr val="black">
          <a:alpha val="40000"/>
        </a:prstClr>
      </a:outerShdw>
    </a:effectLst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089129483814524"/>
          <c:y val="5.1400554097404488E-2"/>
          <c:w val="0.83183223972003506"/>
          <c:h val="0.65574475065617055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Arkusz1!$A$2</c:f>
              <c:strCache>
                <c:ptCount val="1"/>
                <c:pt idx="0">
                  <c:v>Dolny taras</c:v>
                </c:pt>
              </c:strCache>
            </c:strRef>
          </c:tx>
          <c:spPr>
            <a:solidFill>
              <a:schemeClr val="tx1"/>
            </a:solidFill>
            <a:ln>
              <a:solidFill>
                <a:prstClr val="black"/>
              </a:solidFill>
            </a:ln>
          </c:spPr>
          <c:invertIfNegative val="0"/>
          <c:cat>
            <c:numRef>
              <c:f>Arkusz1!$B$1:$J$1</c:f>
              <c:numCache>
                <c:formatCode>General</c:formatCode>
                <c:ptCount val="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</c:numCache>
            </c:numRef>
          </c:cat>
          <c:val>
            <c:numRef>
              <c:f>Arkusz1!$B$2:$J$2</c:f>
              <c:numCache>
                <c:formatCode>#,##0</c:formatCode>
                <c:ptCount val="9"/>
                <c:pt idx="0">
                  <c:v>7696420.2892499994</c:v>
                </c:pt>
                <c:pt idx="1">
                  <c:v>7780193.6048693992</c:v>
                </c:pt>
                <c:pt idx="2">
                  <c:v>7868563.6048693992</c:v>
                </c:pt>
                <c:pt idx="3">
                  <c:v>7961194.5567523576</c:v>
                </c:pt>
                <c:pt idx="4">
                  <c:v>8049098.8421231592</c:v>
                </c:pt>
                <c:pt idx="5">
                  <c:v>8184553.8826578055</c:v>
                </c:pt>
                <c:pt idx="6">
                  <c:v>8287499.9927288052</c:v>
                </c:pt>
                <c:pt idx="7">
                  <c:v>8384305.2087945165</c:v>
                </c:pt>
                <c:pt idx="8">
                  <c:v>8461447.1493438836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23-4DC5-8319-CB83804B7904}"/>
            </c:ext>
          </c:extLst>
        </c:ser>
        <c:ser>
          <c:idx val="1"/>
          <c:order val="1"/>
          <c:tx>
            <c:strRef>
              <c:f>Arkusz1!$A$3</c:f>
              <c:strCache>
                <c:ptCount val="1"/>
                <c:pt idx="0">
                  <c:v>Górny taras</c:v>
                </c:pt>
              </c:strCache>
            </c:strRef>
          </c:tx>
          <c:spPr>
            <a:solidFill>
              <a:prstClr val="white"/>
            </a:solidFill>
            <a:ln>
              <a:solidFill>
                <a:prstClr val="black"/>
              </a:solidFill>
            </a:ln>
          </c:spPr>
          <c:invertIfNegative val="0"/>
          <c:cat>
            <c:numRef>
              <c:f>Arkusz1!$B$1:$J$1</c:f>
              <c:numCache>
                <c:formatCode>General</c:formatCode>
                <c:ptCount val="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</c:numCache>
            </c:numRef>
          </c:cat>
          <c:val>
            <c:numRef>
              <c:f>Arkusz1!$B$3:$J$3</c:f>
              <c:numCache>
                <c:formatCode>#,##0</c:formatCode>
                <c:ptCount val="9"/>
                <c:pt idx="0">
                  <c:v>2481339.7455000002</c:v>
                </c:pt>
                <c:pt idx="1">
                  <c:v>2613106.0996589987</c:v>
                </c:pt>
                <c:pt idx="2">
                  <c:v>2836429.0996589987</c:v>
                </c:pt>
                <c:pt idx="3">
                  <c:v>3016956.6638101935</c:v>
                </c:pt>
                <c:pt idx="4">
                  <c:v>3196428.7800722905</c:v>
                </c:pt>
                <c:pt idx="5">
                  <c:v>3355242.3261969462</c:v>
                </c:pt>
                <c:pt idx="6">
                  <c:v>3566206.3915349152</c:v>
                </c:pt>
                <c:pt idx="7">
                  <c:v>3718241.9908277956</c:v>
                </c:pt>
                <c:pt idx="8">
                  <c:v>3847101.8835238125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23-4DC5-8319-CB83804B79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2703360"/>
        <c:axId val="72725632"/>
      </c:barChart>
      <c:catAx>
        <c:axId val="727033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2725632"/>
        <c:crosses val="autoZero"/>
        <c:auto val="1"/>
        <c:lblAlgn val="ctr"/>
        <c:lblOffset val="100"/>
        <c:noMultiLvlLbl val="0"/>
      </c:catAx>
      <c:valAx>
        <c:axId val="72725632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72703360"/>
        <c:crosses val="autoZero"/>
        <c:crossBetween val="between"/>
        <c:dispUnits>
          <c:builtInUnit val="millions"/>
          <c:dispUnitsLbl>
            <c:layout>
              <c:manualLayout>
                <c:xMode val="edge"/>
                <c:yMode val="edge"/>
                <c:x val="2.7777777777777901E-2"/>
                <c:y val="0.22732648002333075"/>
              </c:manualLayout>
            </c:layout>
            <c:tx>
              <c:rich>
                <a:bodyPr/>
                <a:lstStyle/>
                <a:p>
                  <a:pPr>
                    <a:defRPr/>
                  </a:pPr>
                  <a:r>
                    <a:rPr lang="en-US"/>
                    <a:t>w milionach m</a:t>
                  </a:r>
                  <a:r>
                    <a:rPr lang="en-US" baseline="30000"/>
                    <a:t>2</a:t>
                  </a:r>
                </a:p>
              </c:rich>
            </c:tx>
          </c:dispUnitsLbl>
        </c:dispUnits>
      </c:valAx>
    </c:plotArea>
    <c:legend>
      <c:legendPos val="r"/>
      <c:layout>
        <c:manualLayout>
          <c:xMode val="edge"/>
          <c:yMode val="edge"/>
          <c:x val="0.1988346456692914"/>
          <c:y val="0.83757910469524643"/>
          <c:w val="0.54283202099737526"/>
          <c:h val="8.4101049868766528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 sz="1400" dirty="0"/>
              <a:t>Powierzchnia użytkowa mieszkań w </a:t>
            </a:r>
            <a:r>
              <a:rPr lang="pl-PL" sz="1400" dirty="0" smtClean="0"/>
              <a:t>m</a:t>
            </a:r>
            <a:r>
              <a:rPr lang="pl-PL" sz="1400" baseline="30000" dirty="0" smtClean="0"/>
              <a:t>2</a:t>
            </a:r>
            <a:r>
              <a:rPr lang="pl-PL" sz="1400" dirty="0" smtClean="0"/>
              <a:t>/osobę</a:t>
            </a:r>
            <a:endParaRPr lang="pl-PL" sz="1400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'[Wykres 2 w programie Microsoft Office PowerPoint]GD standard 25lat'!$A$26</c:f>
              <c:strCache>
                <c:ptCount val="1"/>
                <c:pt idx="0">
                  <c:v>Powierzchnia użytkowa mieszkań w m kw. na 1 osobę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0-0118-4BBF-A9E2-463A01FBB99E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1-0118-4BBF-A9E2-463A01FBB99E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118-4BBF-A9E2-463A01FBB99E}"/>
                </c:ext>
              </c:extLst>
            </c:dLbl>
            <c:dLbl>
              <c:idx val="8"/>
              <c:layout>
                <c:manualLayout>
                  <c:x val="0"/>
                  <c:y val="1.3888888888888923E-2"/>
                </c:manualLayout>
              </c:layout>
              <c:spPr>
                <a:solidFill>
                  <a:prstClr val="white"/>
                </a:solidFill>
              </c:spPr>
              <c:txPr>
                <a:bodyPr/>
                <a:lstStyle/>
                <a:p>
                  <a:pPr>
                    <a:defRPr sz="2000" b="1">
                      <a:latin typeface="Arial" pitchFamily="34" charset="0"/>
                      <a:cs typeface="Arial" pitchFamily="34" charset="0"/>
                    </a:defRPr>
                  </a:pPr>
                  <a:endParaRPr lang="pl-PL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118-4BBF-A9E2-463A01FBB99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Arial" pitchFamily="34" charset="0"/>
                    <a:cs typeface="Arial" pitchFamily="34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'[Wykres 2 w programie Microsoft Office PowerPoint]GD standard 25lat'!$B$25:$J$25</c:f>
              <c:numCache>
                <c:formatCode>General</c:formatCode>
                <c:ptCount val="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</c:numCache>
            </c:numRef>
          </c:cat>
          <c:val>
            <c:numRef>
              <c:f>'[Wykres 2 w programie Microsoft Office PowerPoint]GD standard 25lat'!$B$26:$J$26</c:f>
              <c:numCache>
                <c:formatCode>General</c:formatCode>
                <c:ptCount val="9"/>
                <c:pt idx="0">
                  <c:v>22.3</c:v>
                </c:pt>
                <c:pt idx="1">
                  <c:v>22.8</c:v>
                </c:pt>
                <c:pt idx="2">
                  <c:v>23.5</c:v>
                </c:pt>
                <c:pt idx="3">
                  <c:v>24</c:v>
                </c:pt>
                <c:pt idx="4">
                  <c:v>24.4</c:v>
                </c:pt>
                <c:pt idx="5">
                  <c:v>25.1</c:v>
                </c:pt>
                <c:pt idx="6">
                  <c:v>25.7</c:v>
                </c:pt>
                <c:pt idx="7">
                  <c:v>26.2</c:v>
                </c:pt>
                <c:pt idx="8">
                  <c:v>26.7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118-4BBF-A9E2-463A01FBB9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150272"/>
        <c:axId val="76151808"/>
      </c:barChart>
      <c:catAx>
        <c:axId val="761502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l-PL"/>
          </a:p>
        </c:txPr>
        <c:crossAx val="76151808"/>
        <c:crosses val="autoZero"/>
        <c:auto val="1"/>
        <c:lblAlgn val="ctr"/>
        <c:lblOffset val="100"/>
        <c:noMultiLvlLbl val="0"/>
      </c:catAx>
      <c:valAx>
        <c:axId val="76151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6150272"/>
        <c:crosses val="autoZero"/>
        <c:crossBetween val="between"/>
      </c:valAx>
    </c:plotArea>
    <c:plotVisOnly val="1"/>
    <c:dispBlanksAs val="gap"/>
    <c:showDLblsOverMax val="0"/>
  </c:chart>
  <c:spPr>
    <a:solidFill>
      <a:prstClr val="white">
        <a:alpha val="72000"/>
      </a:prstClr>
    </a:solidFill>
    <a:ln>
      <a:solidFill>
        <a:prstClr val="black"/>
      </a:solidFill>
    </a:ln>
    <a:effectLst>
      <a:outerShdw blurRad="50800" dist="508000" dir="8100000" algn="tr" rotWithShape="0">
        <a:prstClr val="black">
          <a:alpha val="40000"/>
        </a:prstClr>
      </a:outerShdw>
    </a:effectLst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pl-PL" sz="1400" dirty="0"/>
              <a:t>Przeciętna powierzchnia użytkowa </a:t>
            </a:r>
            <a:endParaRPr lang="pl-PL" sz="1400" dirty="0" smtClean="0"/>
          </a:p>
          <a:p>
            <a:pPr>
              <a:defRPr/>
            </a:pPr>
            <a:r>
              <a:rPr lang="pl-PL" sz="1400" dirty="0" smtClean="0"/>
              <a:t>jednego </a:t>
            </a:r>
            <a:r>
              <a:rPr lang="pl-PL" sz="1400" dirty="0"/>
              <a:t>mieszkania w </a:t>
            </a:r>
            <a:r>
              <a:rPr lang="pl-PL" sz="1400" dirty="0" smtClean="0"/>
              <a:t>m</a:t>
            </a:r>
            <a:r>
              <a:rPr lang="pl-PL" sz="1400" baseline="30000" dirty="0" smtClean="0"/>
              <a:t>2</a:t>
            </a:r>
            <a:endParaRPr lang="pl-PL" sz="1400" baseline="30000" dirty="0"/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'GD standard 25lat'!$A$27</c:f>
              <c:strCache>
                <c:ptCount val="1"/>
                <c:pt idx="0">
                  <c:v>Przeciętna powierzchnia użytkowa jednego mieszkania w m kw.  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diamond"/>
            <c:size val="7"/>
            <c:spPr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c:spPr>
          </c:marker>
          <c:dLbls>
            <c:dLbl>
              <c:idx val="0"/>
              <c:layout>
                <c:manualLayout>
                  <c:x val="-5.0000000000000024E-2"/>
                  <c:y val="-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407-448A-8BA1-413B59BB5B55}"/>
                </c:ext>
              </c:extLst>
            </c:dLbl>
            <c:dLbl>
              <c:idx val="8"/>
              <c:layout>
                <c:manualLayout>
                  <c:x val="-4.4444444444444564E-2"/>
                  <c:y val="-4.62962962962963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07-448A-8BA1-413B59BB5B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Arial" pitchFamily="34" charset="0"/>
                    <a:cs typeface="Arial" pitchFamily="34" charset="0"/>
                  </a:defRPr>
                </a:pPr>
                <a:endParaRPr lang="pl-PL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'GD standard 25lat'!$B$25:$J$25</c:f>
              <c:numCache>
                <c:formatCode>General</c:formatCode>
                <c:ptCount val="9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</c:numCache>
            </c:numRef>
          </c:cat>
          <c:val>
            <c:numRef>
              <c:f>'GD standard 25lat'!$B$27:$J$27</c:f>
              <c:numCache>
                <c:formatCode>General</c:formatCode>
                <c:ptCount val="9"/>
                <c:pt idx="0">
                  <c:v>58.1</c:v>
                </c:pt>
                <c:pt idx="1">
                  <c:v>58.3</c:v>
                </c:pt>
                <c:pt idx="2">
                  <c:v>58.5</c:v>
                </c:pt>
                <c:pt idx="3">
                  <c:v>58.8</c:v>
                </c:pt>
                <c:pt idx="4">
                  <c:v>59.1</c:v>
                </c:pt>
                <c:pt idx="5">
                  <c:v>59.3</c:v>
                </c:pt>
                <c:pt idx="6">
                  <c:v>59.4</c:v>
                </c:pt>
                <c:pt idx="7">
                  <c:v>59.5</c:v>
                </c:pt>
                <c:pt idx="8">
                  <c:v>59.5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407-448A-8BA1-413B59BB5B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6163712"/>
        <c:axId val="76173696"/>
      </c:lineChart>
      <c:catAx>
        <c:axId val="76163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pl-PL"/>
          </a:p>
        </c:txPr>
        <c:crossAx val="76173696"/>
        <c:crosses val="autoZero"/>
        <c:auto val="1"/>
        <c:lblAlgn val="ctr"/>
        <c:lblOffset val="100"/>
        <c:noMultiLvlLbl val="0"/>
      </c:catAx>
      <c:valAx>
        <c:axId val="761736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6163712"/>
        <c:crosses val="autoZero"/>
        <c:crossBetween val="between"/>
      </c:valAx>
    </c:plotArea>
    <c:plotVisOnly val="1"/>
    <c:dispBlanksAs val="gap"/>
    <c:showDLblsOverMax val="0"/>
  </c:chart>
  <c:spPr>
    <a:solidFill>
      <a:prstClr val="white">
        <a:alpha val="70000"/>
      </a:prstClr>
    </a:solidFill>
    <a:ln>
      <a:solidFill>
        <a:schemeClr val="tx1"/>
      </a:solidFill>
    </a:ln>
    <a:effectLst>
      <a:outerShdw blurRad="50800" dist="508000" dir="8100000" algn="tr" rotWithShape="0">
        <a:prstClr val="black">
          <a:alpha val="40000"/>
        </a:prstClr>
      </a:outerShdw>
    </a:effectLst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31396675061517E-2"/>
          <c:y val="4.8490163810919834E-2"/>
          <c:w val="0.89154933596399977"/>
          <c:h val="0.9096872963126202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Seria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Arkusz1!$A$2:$A$4</c:f>
              <c:strCache>
                <c:ptCount val="3"/>
                <c:pt idx="0">
                  <c:v>liczba ludności w 2014 r.</c:v>
                </c:pt>
                <c:pt idx="1">
                  <c:v>Prognoza GUS na 2035 r.</c:v>
                </c:pt>
                <c:pt idx="2">
                  <c:v>Chłonność terenów mieszkaniowych z mpzp</c:v>
                </c:pt>
              </c:strCache>
            </c:strRef>
          </c:cat>
          <c:val>
            <c:numRef>
              <c:f>Arkusz1!$B$2:$B$4</c:f>
              <c:numCache>
                <c:formatCode>General</c:formatCode>
                <c:ptCount val="3"/>
                <c:pt idx="0">
                  <c:v>461</c:v>
                </c:pt>
                <c:pt idx="1">
                  <c:v>440</c:v>
                </c:pt>
                <c:pt idx="2">
                  <c:v>614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48-4A92-9619-EAD04CC29517}"/>
            </c:ext>
          </c:extLst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Seria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Arkusz1!$A$2:$A$4</c:f>
              <c:strCache>
                <c:ptCount val="3"/>
                <c:pt idx="0">
                  <c:v>liczba ludności w 2014 r.</c:v>
                </c:pt>
                <c:pt idx="1">
                  <c:v>Prognoza GUS na 2035 r.</c:v>
                </c:pt>
                <c:pt idx="2">
                  <c:v>Chłonność terenów mieszkaniowych z mpzp</c:v>
                </c:pt>
              </c:strCache>
            </c:strRef>
          </c:cat>
          <c:val>
            <c:numRef>
              <c:f>Arkusz1!$C$2:$C$4</c:f>
              <c:numCache>
                <c:formatCode>General</c:formatCode>
                <c:ptCount val="3"/>
                <c:pt idx="0">
                  <c:v>138</c:v>
                </c:pt>
                <c:pt idx="1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48-4A92-9619-EAD04CC29517}"/>
            </c:ext>
          </c:extLst>
        </c:ser>
        <c:ser>
          <c:idx val="2"/>
          <c:order val="2"/>
          <c:tx>
            <c:strRef>
              <c:f>Arkusz1!$D$1</c:f>
              <c:strCache>
                <c:ptCount val="1"/>
                <c:pt idx="0">
                  <c:v>Kolumna1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Arkusz1!$A$2:$A$4</c:f>
              <c:strCache>
                <c:ptCount val="3"/>
                <c:pt idx="0">
                  <c:v>liczba ludności w 2014 r.</c:v>
                </c:pt>
                <c:pt idx="1">
                  <c:v>Prognoza GUS na 2035 r.</c:v>
                </c:pt>
                <c:pt idx="2">
                  <c:v>Chłonność terenów mieszkaniowych z mpzp</c:v>
                </c:pt>
              </c:strCache>
            </c:strRef>
          </c:cat>
          <c:val>
            <c:numRef>
              <c:f>Arkusz1!$D$2:$D$4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2-3B48-4A92-9619-EAD04CC295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106651008"/>
        <c:axId val="107365504"/>
      </c:barChart>
      <c:catAx>
        <c:axId val="10665100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07365504"/>
        <c:crosses val="autoZero"/>
        <c:auto val="1"/>
        <c:lblAlgn val="ctr"/>
        <c:lblOffset val="100"/>
        <c:noMultiLvlLbl val="0"/>
      </c:catAx>
      <c:valAx>
        <c:axId val="107365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106651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0445402373885945E-2"/>
          <c:y val="4.2141294838145424E-2"/>
          <c:w val="0.91809641834264211"/>
          <c:h val="0.8326195683872849"/>
        </c:manualLayout>
      </c:layout>
      <c:lineChart>
        <c:grouping val="standard"/>
        <c:varyColors val="0"/>
        <c:ser>
          <c:idx val="0"/>
          <c:order val="0"/>
          <c:tx>
            <c:strRef>
              <c:f>'wykr ludn zmodyfik'!$A$3</c:f>
              <c:strCache>
                <c:ptCount val="1"/>
                <c:pt idx="0">
                  <c:v>Liczba ludności Gdańska wg publikacji US</c:v>
                </c:pt>
              </c:strCache>
            </c:strRef>
          </c:tx>
          <c:spPr>
            <a:ln>
              <a:solidFill>
                <a:srgbClr val="FF6600"/>
              </a:solidFill>
            </a:ln>
          </c:spPr>
          <c:marker>
            <c:spPr>
              <a:solidFill>
                <a:srgbClr val="FF6600"/>
              </a:solidFill>
              <a:ln>
                <a:solidFill>
                  <a:srgbClr val="FF6600"/>
                </a:solidFill>
              </a:ln>
            </c:spPr>
          </c:marker>
          <c:dLbls>
            <c:dLbl>
              <c:idx val="0"/>
              <c:layout>
                <c:manualLayout>
                  <c:x val="-4.4867102138168573E-2"/>
                  <c:y val="-6.01851851851851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E36-456B-AADF-B850E49C1EA9}"/>
                </c:ext>
              </c:extLst>
            </c:dLbl>
            <c:dLbl>
              <c:idx val="1"/>
              <c:layout>
                <c:manualLayout>
                  <c:x val="-3.9014871424494453E-2"/>
                  <c:y val="-6.01851851851851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E36-456B-AADF-B850E49C1EA9}"/>
                </c:ext>
              </c:extLst>
            </c:dLbl>
            <c:dLbl>
              <c:idx val="2"/>
              <c:layout>
                <c:manualLayout>
                  <c:x val="-3.9014871424494467E-2"/>
                  <c:y val="-5.555555555555545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E36-456B-AADF-B850E49C1EA9}"/>
                </c:ext>
              </c:extLst>
            </c:dLbl>
            <c:dLbl>
              <c:idx val="3"/>
              <c:layout>
                <c:manualLayout>
                  <c:x val="-5.8522307136741746E-2"/>
                  <c:y val="-4.16666666666666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E36-456B-AADF-B850E49C1EA9}"/>
                </c:ext>
              </c:extLst>
            </c:dLbl>
            <c:dLbl>
              <c:idx val="4"/>
              <c:layout>
                <c:manualLayout>
                  <c:x val="-5.8522307136741746E-2"/>
                  <c:y val="-2.31481481481481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E36-456B-AADF-B850E49C1EA9}"/>
                </c:ext>
              </c:extLst>
            </c:dLbl>
            <c:dLbl>
              <c:idx val="5"/>
              <c:layout>
                <c:manualLayout>
                  <c:x val="-3.9014871424494467E-2"/>
                  <c:y val="-4.166666666666666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E36-456B-AADF-B850E49C1EA9}"/>
                </c:ext>
              </c:extLst>
            </c:dLbl>
            <c:dLbl>
              <c:idx val="6"/>
              <c:layout>
                <c:manualLayout>
                  <c:x val="-4.291635856694391E-2"/>
                  <c:y val="-5.555555555555546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E36-456B-AADF-B850E49C1EA9}"/>
                </c:ext>
              </c:extLst>
            </c:dLbl>
            <c:dLbl>
              <c:idx val="7"/>
              <c:layout>
                <c:manualLayout>
                  <c:x val="-2.7335814127377435E-2"/>
                  <c:y val="-3.0577290353981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E36-456B-AADF-B850E49C1EA9}"/>
                </c:ext>
              </c:extLst>
            </c:dLbl>
            <c:dLbl>
              <c:idx val="8"/>
              <c:layout>
                <c:manualLayout>
                  <c:x val="-1.4425217274015181E-3"/>
                  <c:y val="-3.800635908179515E-2"/>
                </c:manualLayout>
              </c:layout>
              <c:spPr>
                <a:solidFill>
                  <a:srgbClr val="FF6600"/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6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l-P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E36-456B-AADF-B850E49C1E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Arial" pitchFamily="34" charset="0"/>
                    <a:cs typeface="Arial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'wykr ludn zmodyfik'!$B$2:$N$2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2020</c:v>
                </c:pt>
                <c:pt idx="10">
                  <c:v>2025</c:v>
                </c:pt>
                <c:pt idx="11">
                  <c:v>2030</c:v>
                </c:pt>
                <c:pt idx="12">
                  <c:v>2035</c:v>
                </c:pt>
              </c:numCache>
            </c:numRef>
          </c:cat>
          <c:val>
            <c:numRef>
              <c:f>'wykr ludn zmodyfik'!$B$3:$N$3</c:f>
              <c:numCache>
                <c:formatCode>General</c:formatCode>
                <c:ptCount val="13"/>
                <c:pt idx="0">
                  <c:v>456.7</c:v>
                </c:pt>
                <c:pt idx="1">
                  <c:v>455.7</c:v>
                </c:pt>
                <c:pt idx="2">
                  <c:v>455.6</c:v>
                </c:pt>
                <c:pt idx="3">
                  <c:v>456.6</c:v>
                </c:pt>
                <c:pt idx="4">
                  <c:v>460.5</c:v>
                </c:pt>
                <c:pt idx="5">
                  <c:v>460.5</c:v>
                </c:pt>
                <c:pt idx="6">
                  <c:v>460.4</c:v>
                </c:pt>
                <c:pt idx="7">
                  <c:v>461.5</c:v>
                </c:pt>
                <c:pt idx="8">
                  <c:v>461.5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8E36-456B-AADF-B850E49C1EA9}"/>
            </c:ext>
          </c:extLst>
        </c:ser>
        <c:ser>
          <c:idx val="1"/>
          <c:order val="1"/>
          <c:tx>
            <c:strRef>
              <c:f>'wykr ludn zmodyfik'!$A$4</c:f>
              <c:strCache>
                <c:ptCount val="1"/>
                <c:pt idx="0">
                  <c:v>SUiKZP 2007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pPr>
              <a:solidFill>
                <a:srgbClr val="00B050"/>
              </a:solidFill>
              <a:ln>
                <a:solidFill>
                  <a:srgbClr val="00B050"/>
                </a:solidFill>
              </a:ln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E36-456B-AADF-B850E49C1EA9}"/>
                </c:ext>
              </c:extLst>
            </c:dLbl>
            <c:dLbl>
              <c:idx val="4"/>
              <c:layout>
                <c:manualLayout>
                  <c:x val="0"/>
                  <c:y val="-2.35640611577065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E36-456B-AADF-B850E49C1EA9}"/>
                </c:ext>
              </c:extLst>
            </c:dLbl>
            <c:dLbl>
              <c:idx val="8"/>
              <c:layout>
                <c:manualLayout>
                  <c:x val="0"/>
                  <c:y val="-1.570937410513780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E36-456B-AADF-B850E49C1EA9}"/>
                </c:ext>
              </c:extLst>
            </c:dLbl>
            <c:dLbl>
              <c:idx val="10"/>
              <c:layout>
                <c:manualLayout>
                  <c:x val="-1.4425217274015181E-3"/>
                  <c:y val="-8.824636768754111E-3"/>
                </c:manualLayout>
              </c:layout>
              <c:spPr>
                <a:solidFill>
                  <a:srgbClr val="00B050"/>
                </a:solidFill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1800" b="1">
                      <a:solidFill>
                        <a:schemeClr val="bg1"/>
                      </a:solidFill>
                      <a:latin typeface="Arial" pitchFamily="34" charset="0"/>
                      <a:cs typeface="Arial" pitchFamily="34" charset="0"/>
                    </a:defRPr>
                  </a:pPr>
                  <a:endParaRPr lang="pl-PL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E36-456B-AADF-B850E49C1E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latin typeface="Arial" pitchFamily="34" charset="0"/>
                    <a:cs typeface="Arial" pitchFamily="34" charset="0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'wykr ludn zmodyfik'!$B$2:$N$2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2020</c:v>
                </c:pt>
                <c:pt idx="10">
                  <c:v>2025</c:v>
                </c:pt>
                <c:pt idx="11">
                  <c:v>2030</c:v>
                </c:pt>
                <c:pt idx="12">
                  <c:v>2035</c:v>
                </c:pt>
              </c:numCache>
            </c:numRef>
          </c:cat>
          <c:val>
            <c:numRef>
              <c:f>'wykr ludn zmodyfik'!$B$4:$N$4</c:f>
              <c:numCache>
                <c:formatCode>General</c:formatCode>
                <c:ptCount val="13"/>
                <c:pt idx="1">
                  <c:v>455.7</c:v>
                </c:pt>
                <c:pt idx="4">
                  <c:v>446.5</c:v>
                </c:pt>
                <c:pt idx="8">
                  <c:v>431.2</c:v>
                </c:pt>
                <c:pt idx="10" formatCode="0.0">
                  <c:v>420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8E36-456B-AADF-B850E49C1EA9}"/>
            </c:ext>
          </c:extLst>
        </c:ser>
        <c:ser>
          <c:idx val="2"/>
          <c:order val="2"/>
          <c:tx>
            <c:strRef>
              <c:f>'wykr ludn zmodyfik'!$A$5</c:f>
              <c:strCache>
                <c:ptCount val="1"/>
                <c:pt idx="0">
                  <c:v>Gdańsk  prognoza GUS z 2007 r.</c:v>
                </c:pt>
              </c:strCache>
            </c:strRef>
          </c:tx>
          <c:spPr>
            <a:ln w="38100">
              <a:solidFill>
                <a:srgbClr val="00B0F0"/>
              </a:solidFill>
              <a:prstDash val="sysDash"/>
            </a:ln>
          </c:spPr>
          <c:marker>
            <c:symbol val="circle"/>
            <c:size val="7"/>
            <c:spPr>
              <a:solidFill>
                <a:srgbClr val="00B0F0"/>
              </a:solidFill>
              <a:ln w="38100">
                <a:solidFill>
                  <a:srgbClr val="00B0F0"/>
                </a:solidFill>
                <a:prstDash val="sysDash"/>
              </a:ln>
            </c:spPr>
          </c:marker>
          <c:cat>
            <c:numRef>
              <c:f>'wykr ludn zmodyfik'!$B$2:$N$2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2020</c:v>
                </c:pt>
                <c:pt idx="10">
                  <c:v>2025</c:v>
                </c:pt>
                <c:pt idx="11">
                  <c:v>2030</c:v>
                </c:pt>
                <c:pt idx="12">
                  <c:v>2035</c:v>
                </c:pt>
              </c:numCache>
            </c:numRef>
          </c:cat>
          <c:val>
            <c:numRef>
              <c:f>'wykr ludn zmodyfik'!$B$5:$N$5</c:f>
              <c:numCache>
                <c:formatCode>General</c:formatCode>
                <c:ptCount val="13"/>
                <c:pt idx="1">
                  <c:v>455.7</c:v>
                </c:pt>
                <c:pt idx="4">
                  <c:v>446.5</c:v>
                </c:pt>
                <c:pt idx="8">
                  <c:v>411.7</c:v>
                </c:pt>
                <c:pt idx="9">
                  <c:v>388.4</c:v>
                </c:pt>
                <c:pt idx="10">
                  <c:v>362.4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8E36-456B-AADF-B850E49C1E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7922304"/>
        <c:axId val="77924224"/>
      </c:lineChart>
      <c:catAx>
        <c:axId val="779223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7924224"/>
        <c:crosses val="autoZero"/>
        <c:auto val="1"/>
        <c:lblAlgn val="ctr"/>
        <c:lblOffset val="100"/>
        <c:noMultiLvlLbl val="0"/>
      </c:catAx>
      <c:valAx>
        <c:axId val="77924224"/>
        <c:scaling>
          <c:orientation val="minMax"/>
          <c:min val="35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792230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0.10153</cdr:x>
      <cdr:y>0.12701</cdr:y>
    </cdr:from>
    <cdr:to>
      <cdr:x>0.25383</cdr:x>
      <cdr:y>0.25403</cdr:y>
    </cdr:to>
    <cdr:sp macro="" textlink="">
      <cdr:nvSpPr>
        <cdr:cNvPr id="2" name="Pole tekstowe 1"/>
        <cdr:cNvSpPr txBox="1"/>
      </cdr:nvSpPr>
      <cdr:spPr>
        <a:xfrm xmlns:a="http://schemas.openxmlformats.org/drawingml/2006/main">
          <a:off x="432048" y="216024"/>
          <a:ext cx="64807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900" b="1" dirty="0">
              <a:latin typeface="Arial" pitchFamily="34" charset="0"/>
              <a:cs typeface="Arial" pitchFamily="34" charset="0"/>
            </a:rPr>
            <a:t>175,2 tys.</a:t>
          </a:r>
        </a:p>
      </cdr:txBody>
    </cdr:sp>
  </cdr:relSizeAnchor>
  <cdr:relSizeAnchor xmlns:cdr="http://schemas.openxmlformats.org/drawingml/2006/chartDrawing">
    <cdr:from>
      <cdr:x>0.84609</cdr:x>
      <cdr:y>0</cdr:y>
    </cdr:from>
    <cdr:to>
      <cdr:x>0.97897</cdr:x>
      <cdr:y>0.12701</cdr:y>
    </cdr:to>
    <cdr:sp macro="" textlink="">
      <cdr:nvSpPr>
        <cdr:cNvPr id="3" name="Pole tekstowe 2"/>
        <cdr:cNvSpPr txBox="1"/>
      </cdr:nvSpPr>
      <cdr:spPr>
        <a:xfrm xmlns:a="http://schemas.openxmlformats.org/drawingml/2006/main">
          <a:off x="3600400" y="0"/>
          <a:ext cx="565450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900" b="1" dirty="0">
              <a:latin typeface="Arial" pitchFamily="34" charset="0"/>
              <a:cs typeface="Arial" pitchFamily="34" charset="0"/>
            </a:rPr>
            <a:t>206,9 tys.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0.16606</cdr:x>
      <cdr:y>0.13969</cdr:y>
    </cdr:from>
    <cdr:to>
      <cdr:x>0.36942</cdr:x>
      <cdr:y>0.19588</cdr:y>
    </cdr:to>
    <cdr:cxnSp macro="">
      <cdr:nvCxnSpPr>
        <cdr:cNvPr id="4" name="Łącznik prostoliniowy 3"/>
        <cdr:cNvCxnSpPr/>
      </cdr:nvCxnSpPr>
      <cdr:spPr bwMode="auto">
        <a:xfrm xmlns:a="http://schemas.openxmlformats.org/drawingml/2006/main">
          <a:off x="1081088" y="451719"/>
          <a:ext cx="1323975" cy="181694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38100" cap="flat" cmpd="sng" algn="ctr">
          <a:solidFill>
            <a:srgbClr val="00B050"/>
          </a:solidFill>
          <a:prstDash val="sysDash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0.37527</cdr:x>
      <cdr:y>0.20471</cdr:y>
    </cdr:from>
    <cdr:to>
      <cdr:x>0.6635</cdr:x>
      <cdr:y>0.3137</cdr:y>
    </cdr:to>
    <cdr:cxnSp macro="">
      <cdr:nvCxnSpPr>
        <cdr:cNvPr id="7" name="Łącznik prostoliniowy 6"/>
        <cdr:cNvCxnSpPr/>
      </cdr:nvCxnSpPr>
      <cdr:spPr bwMode="auto">
        <a:xfrm xmlns:a="http://schemas.openxmlformats.org/drawingml/2006/main">
          <a:off x="2443163" y="661988"/>
          <a:ext cx="1876425" cy="352425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38100" cap="flat" cmpd="sng" algn="ctr">
          <a:solidFill>
            <a:srgbClr val="00B050"/>
          </a:solidFill>
          <a:prstDash val="sysDash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0.66203</cdr:x>
      <cdr:y>0.31075</cdr:y>
    </cdr:from>
    <cdr:to>
      <cdr:x>0.80541</cdr:x>
      <cdr:y>0.38439</cdr:y>
    </cdr:to>
    <cdr:cxnSp macro="">
      <cdr:nvCxnSpPr>
        <cdr:cNvPr id="10" name="Łącznik prostoliniowy 9"/>
        <cdr:cNvCxnSpPr/>
      </cdr:nvCxnSpPr>
      <cdr:spPr bwMode="auto">
        <a:xfrm xmlns:a="http://schemas.openxmlformats.org/drawingml/2006/main">
          <a:off x="4310063" y="1004888"/>
          <a:ext cx="933450" cy="238125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38100" cap="flat" cmpd="sng" algn="ctr">
          <a:solidFill>
            <a:srgbClr val="00B050"/>
          </a:solidFill>
          <a:prstDash val="sysDash"/>
          <a:round/>
          <a:headEnd type="none" w="med" len="med"/>
          <a:tailEnd type="none" w="lg" len="lg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0.80215</cdr:x>
      <cdr:y>0.40173</cdr:y>
    </cdr:from>
    <cdr:to>
      <cdr:x>0.99591</cdr:x>
      <cdr:y>0.55845</cdr:y>
    </cdr:to>
    <cdr:sp macro="" textlink="">
      <cdr:nvSpPr>
        <cdr:cNvPr id="11" name="pole tekstowe 10"/>
        <cdr:cNvSpPr txBox="1"/>
      </cdr:nvSpPr>
      <cdr:spPr>
        <a:xfrm xmlns:a="http://schemas.openxmlformats.org/drawingml/2006/main">
          <a:off x="7320729" y="1822454"/>
          <a:ext cx="1768328" cy="7109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l-PL" sz="1400" b="1" dirty="0">
              <a:solidFill>
                <a:srgbClr val="00B050"/>
              </a:solidFill>
              <a:latin typeface="+mj-lt"/>
              <a:cs typeface="Arial" pitchFamily="34" charset="0"/>
            </a:rPr>
            <a:t>Prognoza wg</a:t>
          </a:r>
        </a:p>
        <a:p xmlns:a="http://schemas.openxmlformats.org/drawingml/2006/main">
          <a:r>
            <a:rPr lang="pl-PL" sz="1400" b="1" dirty="0" err="1" smtClean="0">
              <a:solidFill>
                <a:srgbClr val="00B050"/>
              </a:solidFill>
              <a:latin typeface="+mj-lt"/>
              <a:cs typeface="Arial" pitchFamily="34" charset="0"/>
            </a:rPr>
            <a:t>SUiKZP</a:t>
          </a:r>
          <a:r>
            <a:rPr lang="pl-PL" sz="1400" b="1" dirty="0" smtClean="0">
              <a:solidFill>
                <a:srgbClr val="00B050"/>
              </a:solidFill>
              <a:latin typeface="+mj-lt"/>
              <a:cs typeface="Arial" pitchFamily="34" charset="0"/>
            </a:rPr>
            <a:t> </a:t>
          </a:r>
          <a:r>
            <a:rPr lang="pl-PL" sz="1400" b="1" dirty="0">
              <a:solidFill>
                <a:srgbClr val="00B050"/>
              </a:solidFill>
              <a:latin typeface="+mj-lt"/>
              <a:cs typeface="Arial" pitchFamily="34" charset="0"/>
            </a:rPr>
            <a:t>2007</a:t>
          </a:r>
        </a:p>
      </cdr:txBody>
    </cdr:sp>
  </cdr:relSizeAnchor>
  <cdr:relSizeAnchor xmlns:cdr="http://schemas.openxmlformats.org/drawingml/2006/chartDrawing">
    <cdr:from>
      <cdr:x>0.37674</cdr:x>
      <cdr:y>0.2106</cdr:y>
    </cdr:from>
    <cdr:to>
      <cdr:x>0.65911</cdr:x>
      <cdr:y>0.44035</cdr:y>
    </cdr:to>
    <cdr:cxnSp macro="">
      <cdr:nvCxnSpPr>
        <cdr:cNvPr id="25" name="Łącznik prostoliniowy 24"/>
        <cdr:cNvCxnSpPr/>
      </cdr:nvCxnSpPr>
      <cdr:spPr bwMode="auto">
        <a:xfrm xmlns:a="http://schemas.openxmlformats.org/drawingml/2006/main">
          <a:off x="2452688" y="681038"/>
          <a:ext cx="1838325" cy="742950"/>
        </a:xfrm>
        <a:prstGeom xmlns:a="http://schemas.openxmlformats.org/drawingml/2006/main" prst="line">
          <a:avLst/>
        </a:prstGeom>
        <a:solidFill xmlns:a="http://schemas.openxmlformats.org/drawingml/2006/main">
          <a:srgbClr val="FFFFFF"/>
        </a:solidFill>
        <a:ln xmlns:a="http://schemas.openxmlformats.org/drawingml/2006/main" w="38100" cap="flat" cmpd="sng" algn="ctr">
          <a:solidFill>
            <a:srgbClr val="00B0F0"/>
          </a:solidFill>
          <a:prstDash val="sysDash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0.66618</cdr:x>
      <cdr:y>0.10113</cdr:y>
    </cdr:from>
    <cdr:to>
      <cdr:x>0.93478</cdr:x>
      <cdr:y>0.26838</cdr:y>
    </cdr:to>
    <cdr:sp macro="" textlink="">
      <cdr:nvSpPr>
        <cdr:cNvPr id="8" name="Dowolny kształt 7"/>
        <cdr:cNvSpPr/>
      </cdr:nvSpPr>
      <cdr:spPr>
        <a:xfrm xmlns:a="http://schemas.openxmlformats.org/drawingml/2006/main">
          <a:off x="6079787" y="458771"/>
          <a:ext cx="2451370" cy="758757"/>
        </a:xfrm>
        <a:custGeom xmlns:a="http://schemas.openxmlformats.org/drawingml/2006/main">
          <a:avLst/>
          <a:gdLst>
            <a:gd name="connsiteX0" fmla="*/ 0 w 2451370"/>
            <a:gd name="connsiteY0" fmla="*/ 0 h 758757"/>
            <a:gd name="connsiteX1" fmla="*/ 0 w 2451370"/>
            <a:gd name="connsiteY1" fmla="*/ 0 h 758757"/>
            <a:gd name="connsiteX2" fmla="*/ 2383277 w 2451370"/>
            <a:gd name="connsiteY2" fmla="*/ 29183 h 758757"/>
            <a:gd name="connsiteX3" fmla="*/ 2451370 w 2451370"/>
            <a:gd name="connsiteY3" fmla="*/ 758757 h 758757"/>
            <a:gd name="connsiteX4" fmla="*/ 0 w 2451370"/>
            <a:gd name="connsiteY4" fmla="*/ 0 h 758757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</a:cxnLst>
          <a:rect l="l" t="t" r="r" b="b"/>
          <a:pathLst>
            <a:path w="2451370" h="758757">
              <a:moveTo>
                <a:pt x="0" y="0"/>
              </a:moveTo>
              <a:lnTo>
                <a:pt x="0" y="0"/>
              </a:lnTo>
              <a:lnTo>
                <a:pt x="2383277" y="29183"/>
              </a:lnTo>
              <a:lnTo>
                <a:pt x="2451370" y="758757"/>
              </a:lnTo>
              <a:lnTo>
                <a:pt x="0" y="0"/>
              </a:lnTo>
              <a:close/>
            </a:path>
          </a:pathLst>
        </a:custGeom>
        <a:solidFill xmlns:a="http://schemas.openxmlformats.org/drawingml/2006/main">
          <a:schemeClr val="accent1">
            <a:alpha val="5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pl-PL"/>
        </a:p>
      </cdr:txBody>
    </cdr:sp>
  </cdr:relSizeAnchor>
  <cdr:relSizeAnchor xmlns:cdr="http://schemas.openxmlformats.org/drawingml/2006/chartDrawing">
    <cdr:from>
      <cdr:x>0.93688</cdr:x>
      <cdr:y>0.24752</cdr:y>
    </cdr:from>
    <cdr:to>
      <cdr:x>1</cdr:x>
      <cdr:y>0.32688</cdr:y>
    </cdr:to>
    <cdr:sp macro="" textlink="">
      <cdr:nvSpPr>
        <cdr:cNvPr id="12" name="pole tekstowe 1"/>
        <cdr:cNvSpPr txBox="1"/>
      </cdr:nvSpPr>
      <cdr:spPr>
        <a:xfrm xmlns:a="http://schemas.openxmlformats.org/drawingml/2006/main">
          <a:off x="8567936" y="1122867"/>
          <a:ext cx="576064" cy="360040"/>
        </a:xfrm>
        <a:prstGeom xmlns:a="http://schemas.openxmlformats.org/drawingml/2006/main" prst="rect">
          <a:avLst/>
        </a:prstGeom>
        <a:solidFill xmlns:a="http://schemas.openxmlformats.org/drawingml/2006/main">
          <a:srgbClr val="FF3399"/>
        </a:solidFill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pl-PL" sz="2000" b="1" dirty="0" smtClean="0">
              <a:solidFill>
                <a:sysClr val="window" lastClr="FFFFFF"/>
              </a:solidFill>
              <a:latin typeface="Arial" pitchFamily="34" charset="0"/>
              <a:cs typeface="Arial" pitchFamily="34" charset="0"/>
            </a:rPr>
            <a:t>440</a:t>
          </a:r>
          <a:endParaRPr lang="pl-PL" sz="2000" b="1" dirty="0">
            <a:solidFill>
              <a:sysClr val="window" lastClr="FFFFFF"/>
            </a:solidFill>
            <a:latin typeface="Arial" pitchFamily="34" charset="0"/>
            <a:cs typeface="Arial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06EAC05-D0BD-4EA3-97C4-FB472094D97E}" type="datetimeFigureOut">
              <a:rPr lang="pl-PL"/>
              <a:pPr>
                <a:defRPr/>
              </a:pPr>
              <a:t>2016-02-16</a:t>
            </a:fld>
            <a:endParaRPr lang="pl-PL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3D8E48C-F0A5-42D8-9DA8-20892DC1BBF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337261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6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715907"/>
            <a:ext cx="4984962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BE17B54B-8A32-4C53-BC57-3C27C6985F3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664002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B69B71-A68F-4473-AE84-495C2AC978FE}" type="slidenum">
              <a:rPr lang="pl-PL" smtClean="0">
                <a:latin typeface="Times New Roman" charset="0"/>
              </a:rPr>
              <a:pPr/>
              <a:t>2</a:t>
            </a:fld>
            <a:endParaRPr lang="pl-PL" smtClean="0">
              <a:latin typeface="Times New Roman" charset="0"/>
            </a:endParaRPr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01705E-2D27-40FD-ABC8-4F5CADDE0766}" type="slidenum">
              <a:rPr lang="pl-PL" sz="1200"/>
              <a:pPr algn="r"/>
              <a:t>2</a:t>
            </a:fld>
            <a:endParaRPr lang="pl-PL" sz="1200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pl-PL" smtClean="0">
                <a:latin typeface="Times New Roman" charset="0"/>
              </a:rPr>
              <a:t>z tekstu poczatek o biurze + zdj nagrody</a:t>
            </a:r>
          </a:p>
        </p:txBody>
      </p:sp>
    </p:spTree>
    <p:extLst>
      <p:ext uri="{BB962C8B-B14F-4D97-AF65-F5344CB8AC3E}">
        <p14:creationId xmlns:p14="http://schemas.microsoft.com/office/powerpoint/2010/main" val="2438340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B69B71-A68F-4473-AE84-495C2AC978FE}" type="slidenum">
              <a:rPr lang="pl-PL" smtClean="0">
                <a:latin typeface="Times New Roman" charset="0"/>
              </a:rPr>
              <a:pPr/>
              <a:t>4</a:t>
            </a:fld>
            <a:endParaRPr lang="pl-PL" smtClean="0">
              <a:latin typeface="Times New Roman" charset="0"/>
            </a:endParaRPr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01705E-2D27-40FD-ABC8-4F5CADDE0766}" type="slidenum">
              <a:rPr lang="pl-PL" sz="1200"/>
              <a:pPr algn="r"/>
              <a:t>4</a:t>
            </a:fld>
            <a:endParaRPr lang="pl-PL" sz="1200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pl-PL" dirty="0" smtClean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55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B69B71-A68F-4473-AE84-495C2AC978FE}" type="slidenum">
              <a:rPr lang="pl-PL" smtClean="0">
                <a:latin typeface="Times New Roman" charset="0"/>
              </a:rPr>
              <a:pPr/>
              <a:t>5</a:t>
            </a:fld>
            <a:endParaRPr lang="pl-PL" smtClean="0">
              <a:latin typeface="Times New Roman" charset="0"/>
            </a:endParaRPr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01705E-2D27-40FD-ABC8-4F5CADDE0766}" type="slidenum">
              <a:rPr lang="pl-PL" sz="1200"/>
              <a:pPr algn="r"/>
              <a:t>5</a:t>
            </a:fld>
            <a:endParaRPr lang="pl-PL" sz="1200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pl-PL" smtClean="0">
                <a:latin typeface="Times New Roman" charset="0"/>
              </a:rPr>
              <a:t>z tekstu poczatek o biurze + zdj nagrody</a:t>
            </a:r>
          </a:p>
        </p:txBody>
      </p:sp>
    </p:spTree>
    <p:extLst>
      <p:ext uri="{BB962C8B-B14F-4D97-AF65-F5344CB8AC3E}">
        <p14:creationId xmlns:p14="http://schemas.microsoft.com/office/powerpoint/2010/main" val="2438340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B69B71-A68F-4473-AE84-495C2AC978FE}" type="slidenum">
              <a:rPr lang="pl-PL" smtClean="0">
                <a:latin typeface="Times New Roman" charset="0"/>
              </a:rPr>
              <a:pPr/>
              <a:t>23</a:t>
            </a:fld>
            <a:endParaRPr lang="pl-PL" smtClean="0">
              <a:latin typeface="Times New Roman" charset="0"/>
            </a:endParaRPr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52016" y="9431814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801705E-2D27-40FD-ABC8-4F5CADDE0766}" type="slidenum">
              <a:rPr lang="pl-PL" sz="1200"/>
              <a:pPr algn="r"/>
              <a:t>23</a:t>
            </a:fld>
            <a:endParaRPr lang="pl-PL" sz="1200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pl-PL" smtClean="0">
                <a:latin typeface="Times New Roman" charset="0"/>
              </a:rPr>
              <a:t>z tekstu poczatek o biurze + zdj nagrody</a:t>
            </a:r>
          </a:p>
        </p:txBody>
      </p:sp>
    </p:spTree>
    <p:extLst>
      <p:ext uri="{BB962C8B-B14F-4D97-AF65-F5344CB8AC3E}">
        <p14:creationId xmlns:p14="http://schemas.microsoft.com/office/powerpoint/2010/main" val="2438340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8B8AA-D34D-4629-AD92-43BEF2725AD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707C4-57A1-4F62-9D7A-B74E6C187EB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713ED-EC56-4F8C-A83B-75E935C8592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A05E7-5F22-4B9F-93A4-4384ED9687B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0F49B4-6364-41AC-80C3-0E2B0BF61D1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7AD39D-89A2-409E-8926-4EF5DF18513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D6F495-4953-4D52-B431-0F4BE0952A7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6065F-A797-4FF6-B161-2CA5F6B63A2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D8B89-A844-407E-AEA0-54E683D699B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2625B-EB4F-4A06-AFF2-628CE1F9492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8313A-C598-4B98-9BCD-E806A79EA9A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3E6A3BF-2639-4A08-9617-07E30170C34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chart" Target="../charts/chart3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image" Target="../media/image18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chart" Target="../charts/chart5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4.xml"/><Relationship Id="rId5" Type="http://schemas.openxmlformats.org/officeDocument/2006/relationships/image" Target="../media/image18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.jpeg"/><Relationship Id="rId7" Type="http://schemas.openxmlformats.org/officeDocument/2006/relationships/hyperlink" Target="http://www.gdansk.pl/studium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iuroRozwojuGdanska" TargetMode="External"/><Relationship Id="rId5" Type="http://schemas.openxmlformats.org/officeDocument/2006/relationships/hyperlink" Target="http://www.brg.gda.pl/" TargetMode="External"/><Relationship Id="rId4" Type="http://schemas.openxmlformats.org/officeDocument/2006/relationships/image" Target="../media/image3.jpeg"/><Relationship Id="rId9" Type="http://schemas.openxmlformats.org/officeDocument/2006/relationships/hyperlink" Target="mailto:zos@brg.gda.pl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.jpeg"/><Relationship Id="rId7" Type="http://schemas.openxmlformats.org/officeDocument/2006/relationships/hyperlink" Target="http://www.gdansk.pl/studium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acebook.com/BiuroRozwojuGdanska" TargetMode="External"/><Relationship Id="rId5" Type="http://schemas.openxmlformats.org/officeDocument/2006/relationships/hyperlink" Target="http://www.brg.gda.pl/" TargetMode="External"/><Relationship Id="rId4" Type="http://schemas.openxmlformats.org/officeDocument/2006/relationships/image" Target="../media/image3.jpeg"/><Relationship Id="rId9" Type="http://schemas.openxmlformats.org/officeDocument/2006/relationships/hyperlink" Target="mailto:zos@brg.gda.p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985" y="1124744"/>
            <a:ext cx="5162030" cy="3108461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8" name="Picture 5" descr="D:\loga\Brg_obrys_szar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lum bright="100000" contrast="100000"/>
          </a:blip>
          <a:srcRect/>
          <a:stretch>
            <a:fillRect/>
          </a:stretch>
        </p:blipFill>
        <p:spPr bwMode="auto">
          <a:xfrm>
            <a:off x="6044629" y="6335538"/>
            <a:ext cx="30638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Jz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267"/>
            <a:ext cx="1688757" cy="765072"/>
          </a:xfrm>
          <a:prstGeom prst="rect">
            <a:avLst/>
          </a:prstGeom>
        </p:spPr>
      </p:pic>
      <p:sp>
        <p:nvSpPr>
          <p:cNvPr id="10" name="tytuł"/>
          <p:cNvSpPr txBox="1"/>
          <p:nvPr/>
        </p:nvSpPr>
        <p:spPr>
          <a:xfrm>
            <a:off x="0" y="4017181"/>
            <a:ext cx="9144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pl-PL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Cambria Math" panose="02040503050406030204" pitchFamily="18" charset="0"/>
              </a:rPr>
              <a:t>Mieszkalnictwo</a:t>
            </a:r>
          </a:p>
        </p:txBody>
      </p:sp>
      <p:sp>
        <p:nvSpPr>
          <p:cNvPr id="11" name="podpis"/>
          <p:cNvSpPr txBox="1"/>
          <p:nvPr/>
        </p:nvSpPr>
        <p:spPr>
          <a:xfrm>
            <a:off x="6732240" y="6309320"/>
            <a:ext cx="2267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Cambria Math" panose="02040503050406030204" pitchFamily="18" charset="0"/>
              </a:rPr>
              <a:t>I</a:t>
            </a:r>
            <a:r>
              <a:rPr lang="pl-PL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Cambria Math" panose="02040503050406030204" pitchFamily="18" charset="0"/>
              </a:rPr>
              <a:t>  11 luty 2016  </a:t>
            </a:r>
            <a:r>
              <a:rPr lang="pl-PL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ea typeface="Cambria Math" panose="02040503050406030204" pitchFamily="18" charset="0"/>
              </a:rPr>
              <a:t>I</a:t>
            </a:r>
            <a:endParaRPr lang="pl-PL" sz="20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ea typeface="Cambria Math" panose="02040503050406030204" pitchFamily="18" charset="0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" y="6005385"/>
            <a:ext cx="3155537" cy="80799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gęstość zaludnienia+miniatura.jpg"/>
          <p:cNvPicPr>
            <a:picLocks noChangeAspect="1"/>
          </p:cNvPicPr>
          <p:nvPr/>
        </p:nvPicPr>
        <p:blipFill>
          <a:blip r:embed="rId2" cstate="print"/>
          <a:srcRect l="1963" t="12132" r="2751" b="4760"/>
          <a:stretch>
            <a:fillRect/>
          </a:stretch>
        </p:blipFill>
        <p:spPr>
          <a:xfrm>
            <a:off x="179512" y="1484784"/>
            <a:ext cx="8712968" cy="5373216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 bwMode="auto">
          <a:xfrm>
            <a:off x="0" y="188640"/>
            <a:ext cx="7524328" cy="864096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  <a:lumOff val="35000"/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394240" y="332656"/>
            <a:ext cx="8354224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Liczba mieszkań</a:t>
            </a:r>
            <a:endParaRPr lang="pl-P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2"/>
            <a:ext cx="1440160" cy="867233"/>
          </a:xfrm>
          <a:prstGeom prst="rect">
            <a:avLst/>
          </a:prstGeom>
          <a:effectLst>
            <a:reflection blurRad="6350" stA="68000" endPos="70000" dist="50800" dir="5400000" sy="-100000" algn="bl" rotWithShape="0"/>
          </a:effectLst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" y="6094884"/>
            <a:ext cx="2980276" cy="763115"/>
          </a:xfrm>
          <a:prstGeom prst="rect">
            <a:avLst/>
          </a:prstGeom>
        </p:spPr>
      </p:pic>
      <p:pic>
        <p:nvPicPr>
          <p:cNvPr id="7" name="Obraz 6" descr="tarasy_ludność.jpe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6056" y="5085184"/>
            <a:ext cx="2506962" cy="1772816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012160" y="5085184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72%</a:t>
            </a:r>
            <a:endParaRPr lang="pl-PL" dirty="0">
              <a:latin typeface="+mn-lt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644008" y="616530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28%</a:t>
            </a:r>
            <a:endParaRPr lang="pl-PL" dirty="0">
              <a:latin typeface="+mn-lt"/>
            </a:endParaRPr>
          </a:p>
        </p:txBody>
      </p:sp>
      <p:graphicFrame>
        <p:nvGraphicFramePr>
          <p:cNvPr id="13" name="Wykres 12"/>
          <p:cNvGraphicFramePr/>
          <p:nvPr/>
        </p:nvGraphicFramePr>
        <p:xfrm>
          <a:off x="4211960" y="5085184"/>
          <a:ext cx="3744416" cy="1772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4" name="Prostokąt 13"/>
          <p:cNvSpPr/>
          <p:nvPr/>
        </p:nvSpPr>
        <p:spPr>
          <a:xfrm>
            <a:off x="5004048" y="4725144"/>
            <a:ext cx="1872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latin typeface="+mj-lt"/>
              </a:rPr>
              <a:t>liczba mieszkań</a:t>
            </a:r>
            <a:endParaRPr lang="pl-PL" sz="2000" b="1" dirty="0">
              <a:latin typeface="+mj-lt"/>
            </a:endParaRPr>
          </a:p>
        </p:txBody>
      </p:sp>
      <p:graphicFrame>
        <p:nvGraphicFramePr>
          <p:cNvPr id="16" name="Wykres 15"/>
          <p:cNvGraphicFramePr/>
          <p:nvPr/>
        </p:nvGraphicFramePr>
        <p:xfrm>
          <a:off x="1475656" y="1628800"/>
          <a:ext cx="5022304" cy="3171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0" name="Prostokąt 9"/>
          <p:cNvSpPr/>
          <p:nvPr/>
        </p:nvSpPr>
        <p:spPr>
          <a:xfrm>
            <a:off x="3707904" y="1628800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>
                <a:solidFill>
                  <a:srgbClr val="C00000"/>
                </a:solidFill>
                <a:latin typeface="+mj-lt"/>
              </a:rPr>
              <a:t>206,9 tys. </a:t>
            </a:r>
            <a:r>
              <a:rPr lang="pl-PL" sz="3600" b="1" dirty="0" err="1" smtClean="0">
                <a:solidFill>
                  <a:srgbClr val="C00000"/>
                </a:solidFill>
                <a:latin typeface="+mj-lt"/>
              </a:rPr>
              <a:t>mk</a:t>
            </a:r>
            <a:endParaRPr lang="pl-PL" sz="3600" b="1" baseline="300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012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Graphic spid="13" grpId="0">
        <p:bldAsOne/>
      </p:bldGraphic>
      <p:bldP spid="14" grpId="0"/>
      <p:bldGraphic spid="16" grpId="0">
        <p:bldAsOne/>
      </p:bldGraphic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gęstość zaludnienia+miniatura.jpg"/>
          <p:cNvPicPr>
            <a:picLocks noChangeAspect="1"/>
          </p:cNvPicPr>
          <p:nvPr/>
        </p:nvPicPr>
        <p:blipFill>
          <a:blip r:embed="rId2" cstate="print"/>
          <a:srcRect l="3538" t="12132" r="1963" b="4760"/>
          <a:stretch>
            <a:fillRect/>
          </a:stretch>
        </p:blipFill>
        <p:spPr>
          <a:xfrm>
            <a:off x="323528" y="1484784"/>
            <a:ext cx="8640960" cy="5373216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 bwMode="auto">
          <a:xfrm>
            <a:off x="0" y="188640"/>
            <a:ext cx="7524328" cy="864096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  <a:lumOff val="35000"/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394240" y="332656"/>
            <a:ext cx="8354224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Powierzchnia mieszkaniowa</a:t>
            </a:r>
            <a:endParaRPr lang="pl-P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2"/>
            <a:ext cx="1440160" cy="867233"/>
          </a:xfrm>
          <a:prstGeom prst="rect">
            <a:avLst/>
          </a:prstGeom>
          <a:effectLst>
            <a:reflection blurRad="6350" stA="68000" endPos="70000" dist="50800" dir="5400000" sy="-100000" algn="bl" rotWithShape="0"/>
          </a:effectLst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" y="6094884"/>
            <a:ext cx="2980276" cy="763115"/>
          </a:xfrm>
          <a:prstGeom prst="rect">
            <a:avLst/>
          </a:prstGeom>
        </p:spPr>
      </p:pic>
      <p:pic>
        <p:nvPicPr>
          <p:cNvPr id="7" name="Obraz 6" descr="tarasy_ludność.jpe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6056" y="5085184"/>
            <a:ext cx="2506962" cy="1772816"/>
          </a:xfrm>
          <a:prstGeom prst="rect">
            <a:avLst/>
          </a:prstGeom>
        </p:spPr>
      </p:pic>
      <p:sp>
        <p:nvSpPr>
          <p:cNvPr id="8" name="pole tekstowe 7"/>
          <p:cNvSpPr txBox="1"/>
          <p:nvPr/>
        </p:nvSpPr>
        <p:spPr>
          <a:xfrm>
            <a:off x="6012160" y="5085184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69%</a:t>
            </a:r>
            <a:endParaRPr lang="pl-PL" dirty="0">
              <a:latin typeface="+mn-lt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644008" y="6165304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+mn-lt"/>
              </a:rPr>
              <a:t>31%</a:t>
            </a:r>
            <a:endParaRPr lang="pl-PL" dirty="0">
              <a:latin typeface="+mn-lt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5004048" y="4725144"/>
            <a:ext cx="18722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 smtClean="0">
                <a:latin typeface="+mj-lt"/>
              </a:rPr>
              <a:t>pow. mieszkań</a:t>
            </a:r>
            <a:endParaRPr lang="pl-PL" sz="2000" b="1" dirty="0">
              <a:latin typeface="+mj-lt"/>
            </a:endParaRPr>
          </a:p>
        </p:txBody>
      </p:sp>
      <p:graphicFrame>
        <p:nvGraphicFramePr>
          <p:cNvPr id="17" name="Wykres 16"/>
          <p:cNvGraphicFramePr/>
          <p:nvPr/>
        </p:nvGraphicFramePr>
        <p:xfrm>
          <a:off x="1547664" y="1628800"/>
          <a:ext cx="5040560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Prostokąt 9"/>
          <p:cNvSpPr/>
          <p:nvPr/>
        </p:nvSpPr>
        <p:spPr>
          <a:xfrm>
            <a:off x="3923928" y="1628800"/>
            <a:ext cx="2520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12,3 mln m</a:t>
            </a:r>
            <a:r>
              <a:rPr lang="pl-PL" sz="3600" b="1" baseline="300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2</a:t>
            </a:r>
            <a:endParaRPr lang="pl-PL" sz="3600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23" name="Wykres 22"/>
          <p:cNvGraphicFramePr/>
          <p:nvPr/>
        </p:nvGraphicFramePr>
        <p:xfrm>
          <a:off x="4427984" y="5085184"/>
          <a:ext cx="3600400" cy="1772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00012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/>
      <p:bldGraphic spid="17" grpId="0">
        <p:bldAsOne/>
      </p:bldGraphic>
      <p:bldP spid="10" grpId="0"/>
      <p:bldGraphic spid="23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gęstość zaludnienia+miniatura.jpg"/>
          <p:cNvPicPr>
            <a:picLocks noChangeAspect="1"/>
          </p:cNvPicPr>
          <p:nvPr/>
        </p:nvPicPr>
        <p:blipFill>
          <a:blip r:embed="rId2" cstate="print"/>
          <a:srcRect l="2751" t="8910" r="1963" b="10899"/>
          <a:stretch>
            <a:fillRect/>
          </a:stretch>
        </p:blipFill>
        <p:spPr>
          <a:xfrm>
            <a:off x="251520" y="1268760"/>
            <a:ext cx="8712968" cy="5184576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 bwMode="auto">
          <a:xfrm>
            <a:off x="0" y="188640"/>
            <a:ext cx="7524328" cy="864096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  <a:lumOff val="35000"/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394240" y="332656"/>
            <a:ext cx="8354224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Standard zamieszkiwania</a:t>
            </a:r>
            <a:endParaRPr lang="pl-P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2"/>
            <a:ext cx="1440160" cy="867233"/>
          </a:xfrm>
          <a:prstGeom prst="rect">
            <a:avLst/>
          </a:prstGeom>
          <a:effectLst>
            <a:reflection blurRad="6350" stA="68000" endPos="70000" dist="50800" dir="5400000" sy="-100000" algn="bl" rotWithShape="0"/>
          </a:effectLst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" y="6094884"/>
            <a:ext cx="2980276" cy="763115"/>
          </a:xfrm>
          <a:prstGeom prst="rect">
            <a:avLst/>
          </a:prstGeom>
        </p:spPr>
      </p:pic>
      <p:sp>
        <p:nvSpPr>
          <p:cNvPr id="11" name="Prostokąt 10"/>
          <p:cNvSpPr/>
          <p:nvPr/>
        </p:nvSpPr>
        <p:spPr>
          <a:xfrm>
            <a:off x="6588224" y="1700808"/>
            <a:ext cx="2555776" cy="276999"/>
          </a:xfrm>
          <a:prstGeom prst="rect">
            <a:avLst/>
          </a:prstGeom>
          <a:solidFill>
            <a:prstClr val="white"/>
          </a:solidFill>
        </p:spPr>
        <p:txBody>
          <a:bodyPr wrap="square">
            <a:spAutoFit/>
          </a:bodyPr>
          <a:lstStyle/>
          <a:p>
            <a:r>
              <a:rPr lang="pl-PL" sz="1200" dirty="0" smtClean="0">
                <a:latin typeface="+mn-lt"/>
              </a:rPr>
              <a:t>pow. użytkowa mieszkań w m</a:t>
            </a:r>
            <a:r>
              <a:rPr lang="pl-PL" sz="1200" baseline="30000" dirty="0" smtClean="0">
                <a:latin typeface="+mn-lt"/>
              </a:rPr>
              <a:t>2</a:t>
            </a:r>
            <a:r>
              <a:rPr lang="pl-PL" sz="1200" dirty="0" smtClean="0">
                <a:latin typeface="+mn-lt"/>
              </a:rPr>
              <a:t>/osobę </a:t>
            </a:r>
            <a:r>
              <a:rPr lang="pl-PL" sz="1200" baseline="30000" dirty="0" smtClean="0">
                <a:latin typeface="+mn-lt"/>
              </a:rPr>
              <a:t> </a:t>
            </a:r>
            <a:endParaRPr lang="pl-PL" sz="1200" dirty="0">
              <a:latin typeface="+mn-lt"/>
            </a:endParaRPr>
          </a:p>
        </p:txBody>
      </p:sp>
      <p:graphicFrame>
        <p:nvGraphicFramePr>
          <p:cNvPr id="12" name="Wykres 11"/>
          <p:cNvGraphicFramePr/>
          <p:nvPr/>
        </p:nvGraphicFramePr>
        <p:xfrm>
          <a:off x="1763688" y="2132856"/>
          <a:ext cx="475252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Wykres 8"/>
          <p:cNvGraphicFramePr/>
          <p:nvPr/>
        </p:nvGraphicFramePr>
        <p:xfrm>
          <a:off x="1763688" y="2132856"/>
          <a:ext cx="475252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0012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2" grpId="1">
        <p:bldAsOne/>
      </p:bldGraphic>
      <p:bldGraphic spid="9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 bwMode="auto">
          <a:xfrm>
            <a:off x="0" y="188640"/>
            <a:ext cx="7524328" cy="864096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  <a:lumOff val="35000"/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2"/>
            <a:ext cx="1440160" cy="867233"/>
          </a:xfrm>
          <a:prstGeom prst="rect">
            <a:avLst/>
          </a:prstGeom>
          <a:effectLst>
            <a:reflection blurRad="6350" stA="68000" endPos="70000" dist="50800" dir="5400000" sy="-100000" algn="bl" rotWithShape="0"/>
          </a:effectLst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" y="6094884"/>
            <a:ext cx="2980276" cy="76311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539552" y="1484784"/>
            <a:ext cx="7860037" cy="41549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pl-PL" sz="8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Chłonność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l-PL" sz="8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terenów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pl-PL" sz="8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mieszkaniowych</a:t>
            </a:r>
            <a:endParaRPr lang="pl-PL" sz="8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0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 bwMode="auto">
          <a:xfrm>
            <a:off x="0" y="188640"/>
            <a:ext cx="7524328" cy="864096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  <a:lumOff val="35000"/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394240" y="332656"/>
            <a:ext cx="8354224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Chłonność terenów mieszkaniowych</a:t>
            </a:r>
            <a:endParaRPr lang="pl-P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2"/>
            <a:ext cx="1440160" cy="867233"/>
          </a:xfrm>
          <a:prstGeom prst="rect">
            <a:avLst/>
          </a:prstGeom>
          <a:effectLst>
            <a:reflection blurRad="6350" stA="68000" endPos="70000" dist="50800" dir="5400000" sy="-100000" algn="bl" rotWithShape="0"/>
          </a:effectLst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" y="6094884"/>
            <a:ext cx="2980276" cy="76311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 l="25725" t="21600" r="25751" b="73360"/>
          <a:stretch>
            <a:fillRect/>
          </a:stretch>
        </p:blipFill>
        <p:spPr bwMode="auto">
          <a:xfrm>
            <a:off x="683568" y="2276873"/>
            <a:ext cx="8183703" cy="5312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l="30774" t="59759" r="23279" b="30881"/>
          <a:stretch>
            <a:fillRect/>
          </a:stretch>
        </p:blipFill>
        <p:spPr bwMode="auto">
          <a:xfrm>
            <a:off x="683568" y="3789040"/>
            <a:ext cx="8195572" cy="1043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 l="31500" t="43919" r="26101" b="50321"/>
          <a:stretch>
            <a:fillRect/>
          </a:stretch>
        </p:blipFill>
        <p:spPr bwMode="auto">
          <a:xfrm>
            <a:off x="683568" y="2996952"/>
            <a:ext cx="8192910" cy="6956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pole tekstowe 13"/>
          <p:cNvSpPr txBox="1"/>
          <p:nvPr/>
        </p:nvSpPr>
        <p:spPr>
          <a:xfrm>
            <a:off x="323528" y="1340768"/>
            <a:ext cx="8630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Zmiany w </a:t>
            </a:r>
            <a:r>
              <a:rPr lang="pl-PL" i="1" dirty="0" smtClean="0"/>
              <a:t>Ustawie o planowaniu i zagospodarowaniu przestrzennym</a:t>
            </a:r>
          </a:p>
          <a:p>
            <a:r>
              <a:rPr lang="pl-PL" dirty="0" smtClean="0"/>
              <a:t>wynikające z zapisów </a:t>
            </a:r>
            <a:r>
              <a:rPr lang="pl-PL" i="1" dirty="0" smtClean="0"/>
              <a:t>Ustawy z dn. 9.X.2015 r. o rewitalizacji</a:t>
            </a:r>
            <a:endParaRPr lang="pl-PL" i="1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 l="29342" t="64525" r="25659" b="17475"/>
          <a:stretch>
            <a:fillRect/>
          </a:stretch>
        </p:blipFill>
        <p:spPr bwMode="auto">
          <a:xfrm>
            <a:off x="215008" y="2924944"/>
            <a:ext cx="8821488" cy="22053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Prostokąt 10"/>
          <p:cNvSpPr/>
          <p:nvPr/>
        </p:nvSpPr>
        <p:spPr>
          <a:xfrm>
            <a:off x="1043608" y="3645024"/>
            <a:ext cx="7848872" cy="576064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012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 bwMode="auto">
          <a:xfrm>
            <a:off x="0" y="188640"/>
            <a:ext cx="7524328" cy="864096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  <a:lumOff val="35000"/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394240" y="332656"/>
            <a:ext cx="8354224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Chłonność terenów mieszkaniowych</a:t>
            </a:r>
            <a:endParaRPr lang="pl-P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2"/>
            <a:ext cx="1440160" cy="867233"/>
          </a:xfrm>
          <a:prstGeom prst="rect">
            <a:avLst/>
          </a:prstGeom>
          <a:effectLst>
            <a:reflection blurRad="6350" stA="68000" endPos="70000" dist="50800" dir="5400000" sy="-100000" algn="bl" rotWithShape="0"/>
          </a:effectLst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" y="6094884"/>
            <a:ext cx="2980276" cy="763115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323528" y="2492896"/>
            <a:ext cx="80648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>
                <a:latin typeface="+mj-lt"/>
              </a:rPr>
              <a:t>potencjalna, maksymalna liczba mieszkańców mogących zasiedlić dany obszar, przy założeniu odpowiednich wskaźników intensywności zabudowy oraz programowania odpowiednich standardów zamieszkiwania.</a:t>
            </a:r>
          </a:p>
        </p:txBody>
      </p:sp>
    </p:spTree>
    <p:extLst>
      <p:ext uri="{BB962C8B-B14F-4D97-AF65-F5344CB8AC3E}">
        <p14:creationId xmlns:p14="http://schemas.microsoft.com/office/powerpoint/2010/main" val="100012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 bwMode="auto">
          <a:xfrm>
            <a:off x="0" y="188640"/>
            <a:ext cx="7524328" cy="864096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  <a:lumOff val="35000"/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394240" y="332656"/>
            <a:ext cx="8354224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Chłonność terenów mieszkaniowych</a:t>
            </a:r>
            <a:endParaRPr lang="pl-P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2"/>
            <a:ext cx="1440160" cy="867233"/>
          </a:xfrm>
          <a:prstGeom prst="rect">
            <a:avLst/>
          </a:prstGeom>
          <a:effectLst>
            <a:reflection blurRad="6350" stA="68000" endPos="70000" dist="50800" dir="5400000" sy="-100000" algn="bl" rotWithShape="0"/>
          </a:effectLst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" y="6094884"/>
            <a:ext cx="2980276" cy="763115"/>
          </a:xfrm>
          <a:prstGeom prst="rect">
            <a:avLst/>
          </a:prstGeom>
        </p:spPr>
      </p:pic>
      <p:pic>
        <p:nvPicPr>
          <p:cNvPr id="8" name="Obraz 5" descr="LUDNOSC POPRODUKCYJNA WG GMIN.jpe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196752"/>
            <a:ext cx="3275856" cy="1762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Marcin Turzynski\Desktop\GOM 1. Synteza studiów\JPG miniatury\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1772816"/>
            <a:ext cx="5760640" cy="4619725"/>
          </a:xfrm>
          <a:prstGeom prst="rect">
            <a:avLst/>
          </a:prstGeom>
          <a:noFill/>
        </p:spPr>
      </p:pic>
      <p:pic>
        <p:nvPicPr>
          <p:cNvPr id="9" name="Obraz 8" descr="http://www.respublic.pl/files/OMGGS1.jpg"/>
          <p:cNvPicPr/>
          <p:nvPr/>
        </p:nvPicPr>
        <p:blipFill>
          <a:blip r:embed="rId6" cstate="print"/>
          <a:srcRect t="29600" b="40400"/>
          <a:stretch>
            <a:fillRect/>
          </a:stretch>
        </p:blipFill>
        <p:spPr bwMode="auto">
          <a:xfrm>
            <a:off x="251520" y="2996952"/>
            <a:ext cx="2896322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0012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chłonność mpzp.jpeg"/>
          <p:cNvPicPr>
            <a:picLocks noChangeAspect="1"/>
          </p:cNvPicPr>
          <p:nvPr/>
        </p:nvPicPr>
        <p:blipFill>
          <a:blip r:embed="rId2" cstate="print"/>
          <a:srcRect l="2751" t="3341" r="1963" b="14241"/>
          <a:stretch>
            <a:fillRect/>
          </a:stretch>
        </p:blipFill>
        <p:spPr>
          <a:xfrm>
            <a:off x="251520" y="1196752"/>
            <a:ext cx="8712968" cy="5328592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 bwMode="auto">
          <a:xfrm>
            <a:off x="0" y="188640"/>
            <a:ext cx="7524328" cy="864096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  <a:lumOff val="35000"/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394240" y="332656"/>
            <a:ext cx="8354224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Chłonność terenów mieszkaniowych</a:t>
            </a:r>
            <a:endParaRPr lang="pl-P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2"/>
            <a:ext cx="1440160" cy="867233"/>
          </a:xfrm>
          <a:prstGeom prst="rect">
            <a:avLst/>
          </a:prstGeom>
          <a:effectLst>
            <a:reflection blurRad="6350" stA="68000" endPos="70000" dist="50800" dir="5400000" sy="-100000" algn="bl" rotWithShape="0"/>
          </a:effectLst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" y="6094884"/>
            <a:ext cx="2980276" cy="76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12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 descr="chłonność mpzp.jpeg"/>
          <p:cNvPicPr>
            <a:picLocks noChangeAspect="1"/>
          </p:cNvPicPr>
          <p:nvPr/>
        </p:nvPicPr>
        <p:blipFill>
          <a:blip r:embed="rId2" cstate="print"/>
          <a:srcRect l="2751" t="3341" r="1963" b="13127"/>
          <a:stretch>
            <a:fillRect/>
          </a:stretch>
        </p:blipFill>
        <p:spPr>
          <a:xfrm>
            <a:off x="251520" y="1196752"/>
            <a:ext cx="8712968" cy="5400600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 bwMode="auto">
          <a:xfrm>
            <a:off x="0" y="188640"/>
            <a:ext cx="7524328" cy="864096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  <a:lumOff val="35000"/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394240" y="332656"/>
            <a:ext cx="8354224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Chłonność terenów mieszkaniowych</a:t>
            </a:r>
            <a:endParaRPr lang="pl-P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2"/>
            <a:ext cx="1440160" cy="867233"/>
          </a:xfrm>
          <a:prstGeom prst="rect">
            <a:avLst/>
          </a:prstGeom>
          <a:effectLst>
            <a:reflection blurRad="6350" stA="68000" endPos="70000" dist="50800" dir="5400000" sy="-100000" algn="bl" rotWithShape="0"/>
          </a:effectLst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" y="6094884"/>
            <a:ext cx="2980276" cy="76311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3563888" y="1844824"/>
            <a:ext cx="3096344" cy="836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pl-PL" sz="4800" b="1" dirty="0" smtClean="0">
                <a:solidFill>
                  <a:srgbClr val="FF0000"/>
                </a:solidFill>
                <a:latin typeface="+mj-lt"/>
              </a:rPr>
              <a:t>614 tys. </a:t>
            </a:r>
            <a:r>
              <a:rPr lang="pl-PL" sz="2800" b="1" dirty="0" smtClean="0">
                <a:solidFill>
                  <a:srgbClr val="FF0000"/>
                </a:solidFill>
                <a:latin typeface="+mj-lt"/>
              </a:rPr>
              <a:t>osób</a:t>
            </a:r>
            <a:endParaRPr lang="pl-PL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4932040" y="5445224"/>
            <a:ext cx="3312368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pl-PL" sz="48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25,7 mln m</a:t>
            </a:r>
            <a:r>
              <a:rPr lang="pl-PL" sz="4800" b="1" baseline="300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2</a:t>
            </a:r>
          </a:p>
          <a:p>
            <a:pPr algn="ctr">
              <a:lnSpc>
                <a:spcPct val="105000"/>
              </a:lnSpc>
            </a:pPr>
            <a:r>
              <a:rPr lang="pl-PL" b="1" baseline="30000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powierzchni użytkowej mieszkań</a:t>
            </a:r>
            <a:endParaRPr lang="pl-PL" b="1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012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Obraz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" y="6094884"/>
            <a:ext cx="2980276" cy="763115"/>
          </a:xfrm>
          <a:prstGeom prst="rect">
            <a:avLst/>
          </a:prstGeom>
        </p:spPr>
      </p:pic>
      <p:graphicFrame>
        <p:nvGraphicFramePr>
          <p:cNvPr id="76" name="Wykres 75"/>
          <p:cNvGraphicFramePr/>
          <p:nvPr>
            <p:extLst/>
          </p:nvPr>
        </p:nvGraphicFramePr>
        <p:xfrm>
          <a:off x="1186655" y="2017922"/>
          <a:ext cx="6062849" cy="3809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" name="Prostokąt 101"/>
          <p:cNvSpPr/>
          <p:nvPr/>
        </p:nvSpPr>
        <p:spPr>
          <a:xfrm>
            <a:off x="3923928" y="2780928"/>
            <a:ext cx="936104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 bwMode="auto">
          <a:xfrm>
            <a:off x="0" y="188640"/>
            <a:ext cx="7524328" cy="864096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  <a:lumOff val="35000"/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180480" y="170637"/>
            <a:ext cx="871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Bilans terenów przeznaczonych pod 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zabudowę mieszkaniową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2"/>
            <a:ext cx="1440160" cy="867233"/>
          </a:xfrm>
          <a:prstGeom prst="rect">
            <a:avLst/>
          </a:prstGeom>
          <a:effectLst>
            <a:reflection blurRad="6350" stA="68000" endPos="70000" dist="50800" dir="5400000" sy="-100000" algn="bl" rotWithShape="0"/>
          </a:effectLst>
        </p:spPr>
      </p:pic>
      <p:sp>
        <p:nvSpPr>
          <p:cNvPr id="83" name="Prostokąt 82"/>
          <p:cNvSpPr/>
          <p:nvPr/>
        </p:nvSpPr>
        <p:spPr>
          <a:xfrm>
            <a:off x="4932040" y="1412776"/>
            <a:ext cx="2724977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</a:pPr>
            <a:r>
              <a:rPr lang="pl-PL" sz="1800" b="1" dirty="0" smtClean="0">
                <a:solidFill>
                  <a:srgbClr val="C00000"/>
                </a:solidFill>
                <a:latin typeface="+mj-lt"/>
              </a:rPr>
              <a:t>30%</a:t>
            </a:r>
            <a:r>
              <a:rPr lang="pl-PL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 </a:t>
            </a:r>
            <a:r>
              <a:rPr lang="pl-PL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DOPUSZCZALNEJ NADWYŻKI </a:t>
            </a:r>
          </a:p>
          <a:p>
            <a:pPr>
              <a:lnSpc>
                <a:spcPct val="105000"/>
              </a:lnSpc>
            </a:pPr>
            <a:r>
              <a: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 </a:t>
            </a:r>
            <a:r>
              <a:rPr lang="pl-PL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        WYNIKAJĄCE Z USTAWY</a:t>
            </a:r>
            <a:endParaRPr lang="pl-PL" sz="1400" dirty="0">
              <a:solidFill>
                <a:prstClr val="black">
                  <a:lumMod val="65000"/>
                  <a:lumOff val="35000"/>
                </a:prstClr>
              </a:solidFill>
              <a:latin typeface="+mj-lt"/>
            </a:endParaRPr>
          </a:p>
        </p:txBody>
      </p:sp>
      <p:cxnSp>
        <p:nvCxnSpPr>
          <p:cNvPr id="85" name="Łącznik prosty 84"/>
          <p:cNvCxnSpPr/>
          <p:nvPr/>
        </p:nvCxnSpPr>
        <p:spPr>
          <a:xfrm>
            <a:off x="3779912" y="2852936"/>
            <a:ext cx="3897957" cy="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Prostokąt 86"/>
          <p:cNvSpPr/>
          <p:nvPr/>
        </p:nvSpPr>
        <p:spPr>
          <a:xfrm rot="16200000">
            <a:off x="-420520" y="3780757"/>
            <a:ext cx="2034531" cy="4024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</a:pPr>
            <a:r>
              <a:rPr lang="pl-PL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LICZBA LUDNOŚCI</a:t>
            </a:r>
            <a:endParaRPr lang="pl-PL" sz="2000" dirty="0">
              <a:solidFill>
                <a:prstClr val="black">
                  <a:lumMod val="65000"/>
                  <a:lumOff val="35000"/>
                </a:prstClr>
              </a:solidFill>
              <a:latin typeface="+mj-lt"/>
            </a:endParaRPr>
          </a:p>
        </p:txBody>
      </p:sp>
      <p:cxnSp>
        <p:nvCxnSpPr>
          <p:cNvPr id="93" name="Łącznik prosty ze strzałką 92"/>
          <p:cNvCxnSpPr/>
          <p:nvPr/>
        </p:nvCxnSpPr>
        <p:spPr>
          <a:xfrm flipH="1">
            <a:off x="4427984" y="1772816"/>
            <a:ext cx="720080" cy="1368152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Prostokąt 94"/>
          <p:cNvSpPr/>
          <p:nvPr/>
        </p:nvSpPr>
        <p:spPr>
          <a:xfrm>
            <a:off x="1968908" y="5661248"/>
            <a:ext cx="1193981" cy="5447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pl-PL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Stan ludności </a:t>
            </a:r>
          </a:p>
          <a:p>
            <a:pPr algn="ctr">
              <a:lnSpc>
                <a:spcPct val="105000"/>
              </a:lnSpc>
            </a:pPr>
            <a:r>
              <a:rPr lang="pl-PL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w 2014 r.</a:t>
            </a:r>
            <a:endParaRPr lang="pl-PL" sz="1400" dirty="0">
              <a:solidFill>
                <a:prstClr val="black">
                  <a:lumMod val="65000"/>
                  <a:lumOff val="35000"/>
                </a:prstClr>
              </a:solidFill>
              <a:latin typeface="+mj-lt"/>
            </a:endParaRPr>
          </a:p>
        </p:txBody>
      </p:sp>
      <p:sp>
        <p:nvSpPr>
          <p:cNvPr id="96" name="Prostokąt 95"/>
          <p:cNvSpPr/>
          <p:nvPr/>
        </p:nvSpPr>
        <p:spPr>
          <a:xfrm>
            <a:off x="5508104" y="5661248"/>
            <a:ext cx="1412310" cy="7709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pl-PL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Chłonność </a:t>
            </a:r>
            <a:r>
              <a:rPr lang="pl-PL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max</a:t>
            </a:r>
            <a:r>
              <a:rPr lang="pl-PL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.</a:t>
            </a:r>
          </a:p>
          <a:p>
            <a:pPr algn="ctr">
              <a:lnSpc>
                <a:spcPct val="105000"/>
              </a:lnSpc>
            </a:pPr>
            <a:r>
              <a:rPr lang="pl-PL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terenów</a:t>
            </a:r>
          </a:p>
          <a:p>
            <a:pPr algn="ctr">
              <a:lnSpc>
                <a:spcPct val="105000"/>
              </a:lnSpc>
            </a:pPr>
            <a:r>
              <a: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m</a:t>
            </a:r>
            <a:r>
              <a:rPr lang="pl-PL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ieszkaniowych </a:t>
            </a:r>
          </a:p>
        </p:txBody>
      </p:sp>
      <p:sp>
        <p:nvSpPr>
          <p:cNvPr id="97" name="Prostokąt 96"/>
          <p:cNvSpPr/>
          <p:nvPr/>
        </p:nvSpPr>
        <p:spPr>
          <a:xfrm>
            <a:off x="2195736" y="3501008"/>
            <a:ext cx="792089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pl-PL" sz="1400" b="1" dirty="0" smtClean="0">
                <a:solidFill>
                  <a:schemeClr val="bg1"/>
                </a:solidFill>
                <a:latin typeface="+mj-lt"/>
              </a:rPr>
              <a:t>461 tys. </a:t>
            </a:r>
            <a:endParaRPr lang="pl-PL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8" name="Prostokąt 97"/>
          <p:cNvSpPr/>
          <p:nvPr/>
        </p:nvSpPr>
        <p:spPr>
          <a:xfrm>
            <a:off x="3995936" y="3573016"/>
            <a:ext cx="765402" cy="318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</a:pPr>
            <a:r>
              <a:rPr lang="pl-PL" sz="1400" b="1" dirty="0" smtClean="0">
                <a:solidFill>
                  <a:schemeClr val="bg1"/>
                </a:solidFill>
                <a:latin typeface="+mj-lt"/>
              </a:rPr>
              <a:t>440 tys.</a:t>
            </a:r>
            <a:endParaRPr lang="pl-PL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" name="Prostokąt 98"/>
          <p:cNvSpPr/>
          <p:nvPr/>
        </p:nvSpPr>
        <p:spPr>
          <a:xfrm>
            <a:off x="4067944" y="2924944"/>
            <a:ext cx="765402" cy="318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</a:pPr>
            <a:r>
              <a:rPr lang="pl-PL" sz="1400" b="1" dirty="0" smtClean="0">
                <a:solidFill>
                  <a:schemeClr val="bg1"/>
                </a:solidFill>
                <a:latin typeface="+mj-lt"/>
              </a:rPr>
              <a:t>130 tys.</a:t>
            </a:r>
            <a:endParaRPr lang="pl-PL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0" name="Prostokąt 99"/>
          <p:cNvSpPr/>
          <p:nvPr/>
        </p:nvSpPr>
        <p:spPr>
          <a:xfrm>
            <a:off x="5796136" y="2996952"/>
            <a:ext cx="765402" cy="318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</a:pPr>
            <a:r>
              <a:rPr lang="pl-PL" sz="1400" b="1" dirty="0" smtClean="0">
                <a:solidFill>
                  <a:schemeClr val="bg1"/>
                </a:solidFill>
                <a:latin typeface="+mj-lt"/>
              </a:rPr>
              <a:t>614 tys.</a:t>
            </a:r>
            <a:endParaRPr lang="pl-PL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104" name="Łącznik prosty 103"/>
          <p:cNvCxnSpPr/>
          <p:nvPr/>
        </p:nvCxnSpPr>
        <p:spPr>
          <a:xfrm>
            <a:off x="3384479" y="3179090"/>
            <a:ext cx="72534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a 7"/>
          <p:cNvGrpSpPr/>
          <p:nvPr/>
        </p:nvGrpSpPr>
        <p:grpSpPr>
          <a:xfrm>
            <a:off x="7020272" y="3147352"/>
            <a:ext cx="1931449" cy="2369880"/>
            <a:chOff x="7020272" y="3147352"/>
            <a:chExt cx="1931449" cy="2369880"/>
          </a:xfrm>
        </p:grpSpPr>
        <p:sp>
          <p:nvSpPr>
            <p:cNvPr id="3" name="Prostokąt 2"/>
            <p:cNvSpPr/>
            <p:nvPr/>
          </p:nvSpPr>
          <p:spPr>
            <a:xfrm>
              <a:off x="7020272" y="3147352"/>
              <a:ext cx="1931449" cy="23698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pl-PL" sz="2000" b="1" dirty="0" smtClean="0">
                  <a:solidFill>
                    <a:srgbClr val="C00000"/>
                  </a:solidFill>
                  <a:latin typeface="+mj-lt"/>
                </a:rPr>
                <a:t>Wniosek</a:t>
              </a:r>
            </a:p>
            <a:p>
              <a:pPr algn="ctr"/>
              <a:endParaRPr lang="pl-PL" sz="2000" b="1" dirty="0">
                <a:solidFill>
                  <a:srgbClr val="C00000"/>
                </a:solidFill>
                <a:latin typeface="+mj-lt"/>
              </a:endParaRPr>
            </a:p>
            <a:p>
              <a:pPr algn="ctr"/>
              <a:endParaRPr lang="pl-PL" sz="1800" b="1" dirty="0" smtClean="0">
                <a:solidFill>
                  <a:srgbClr val="C00000"/>
                </a:solidFill>
                <a:latin typeface="+mj-lt"/>
              </a:endParaRPr>
            </a:p>
            <a:p>
              <a:pPr algn="ctr"/>
              <a:r>
                <a:rPr lang="pl-PL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Symbol" panose="05050102010706020507" pitchFamily="18" charset="2"/>
                </a:rPr>
                <a:t>nie możemy wyznaczać </a:t>
              </a:r>
            </a:p>
            <a:p>
              <a:pPr algn="ctr"/>
              <a:r>
                <a:rPr lang="pl-PL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Symbol" panose="05050102010706020507" pitchFamily="18" charset="2"/>
                </a:rPr>
                <a:t>nowych terenów </a:t>
              </a:r>
            </a:p>
            <a:p>
              <a:pPr algn="ctr"/>
              <a:r>
                <a:rPr lang="pl-PL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Symbol" panose="05050102010706020507" pitchFamily="18" charset="2"/>
                </a:rPr>
                <a:t>mieszkaniowych </a:t>
              </a:r>
            </a:p>
            <a:p>
              <a:pPr algn="ctr"/>
              <a:r>
                <a:rPr lang="pl-PL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Symbol" panose="05050102010706020507" pitchFamily="18" charset="2"/>
                </a:rPr>
                <a:t>w </a:t>
              </a:r>
              <a:r>
                <a:rPr lang="pl-PL" sz="1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sym typeface="Symbol" panose="05050102010706020507" pitchFamily="18" charset="2"/>
                </a:rPr>
                <a:t>SUiKZP</a:t>
              </a:r>
              <a:endPara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sp>
          <p:nvSpPr>
            <p:cNvPr id="23" name="Strzałka w dół 22"/>
            <p:cNvSpPr/>
            <p:nvPr/>
          </p:nvSpPr>
          <p:spPr>
            <a:xfrm>
              <a:off x="7841980" y="3668737"/>
              <a:ext cx="288032" cy="278160"/>
            </a:xfrm>
            <a:prstGeom prst="downArrow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5" name="Prostokąt 24"/>
          <p:cNvSpPr/>
          <p:nvPr/>
        </p:nvSpPr>
        <p:spPr>
          <a:xfrm>
            <a:off x="3546682" y="5661248"/>
            <a:ext cx="1638846" cy="7709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pl-PL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Prognoza </a:t>
            </a:r>
          </a:p>
          <a:p>
            <a:pPr algn="ctr">
              <a:lnSpc>
                <a:spcPct val="105000"/>
              </a:lnSpc>
            </a:pPr>
            <a:r>
              <a:rPr lang="pl-PL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liczby mieszkańców </a:t>
            </a:r>
          </a:p>
          <a:p>
            <a:pPr algn="ctr">
              <a:lnSpc>
                <a:spcPct val="105000"/>
              </a:lnSpc>
            </a:pPr>
            <a:r>
              <a:rPr lang="pl-PL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wg GUS na 2035 r.</a:t>
            </a:r>
          </a:p>
        </p:txBody>
      </p:sp>
      <p:sp>
        <p:nvSpPr>
          <p:cNvPr id="26" name="Prostokąt 25"/>
          <p:cNvSpPr/>
          <p:nvPr/>
        </p:nvSpPr>
        <p:spPr>
          <a:xfrm>
            <a:off x="2123728" y="2636912"/>
            <a:ext cx="936104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26"/>
          <p:cNvSpPr/>
          <p:nvPr/>
        </p:nvSpPr>
        <p:spPr>
          <a:xfrm>
            <a:off x="2195736" y="2924944"/>
            <a:ext cx="792089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pl-PL" sz="1400" b="1" dirty="0" smtClean="0">
                <a:solidFill>
                  <a:schemeClr val="bg1"/>
                </a:solidFill>
                <a:latin typeface="+mj-lt"/>
              </a:rPr>
              <a:t>138 tys. </a:t>
            </a:r>
            <a:endParaRPr lang="pl-PL" sz="14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0" name="Łącznik prosty 29"/>
          <p:cNvCxnSpPr/>
          <p:nvPr/>
        </p:nvCxnSpPr>
        <p:spPr>
          <a:xfrm flipV="1">
            <a:off x="1619672" y="2689870"/>
            <a:ext cx="6058197" cy="19050"/>
          </a:xfrm>
          <a:prstGeom prst="line">
            <a:avLst/>
          </a:prstGeom>
          <a:ln w="254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02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83" grpId="0"/>
      <p:bldP spid="99" grpId="0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5"/>
          <p:cNvSpPr>
            <a:spLocks noChangeArrowheads="1"/>
          </p:cNvSpPr>
          <p:nvPr/>
        </p:nvSpPr>
        <p:spPr bwMode="auto">
          <a:xfrm>
            <a:off x="611560" y="1481070"/>
            <a:ext cx="729120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92088" indent="-14288" algn="just">
              <a:lnSpc>
                <a:spcPct val="120000"/>
              </a:lnSpc>
            </a:pPr>
            <a:endParaRPr lang="pl-PL" sz="2800" b="1" dirty="0" smtClean="0">
              <a:latin typeface="+mj-lt"/>
            </a:endParaRPr>
          </a:p>
          <a:p>
            <a:pPr marL="635000" indent="-457200" algn="just">
              <a:lnSpc>
                <a:spcPct val="120000"/>
              </a:lnSpc>
              <a:buAutoNum type="arabicPeriod"/>
            </a:pPr>
            <a:r>
              <a:rPr lang="pl-PL" sz="2800" dirty="0" err="1" smtClean="0">
                <a:latin typeface="+mj-lt"/>
              </a:rPr>
              <a:t>SUiKZP</a:t>
            </a:r>
            <a:r>
              <a:rPr lang="pl-PL" sz="2800" dirty="0" smtClean="0">
                <a:latin typeface="+mj-lt"/>
              </a:rPr>
              <a:t> 2007</a:t>
            </a:r>
          </a:p>
          <a:p>
            <a:pPr marL="635000" indent="-457200" algn="just">
              <a:lnSpc>
                <a:spcPct val="120000"/>
              </a:lnSpc>
              <a:buAutoNum type="arabicPeriod"/>
            </a:pPr>
            <a:r>
              <a:rPr lang="pl-PL" sz="2800" dirty="0" smtClean="0">
                <a:latin typeface="+mj-lt"/>
              </a:rPr>
              <a:t>Analizy</a:t>
            </a:r>
          </a:p>
          <a:p>
            <a:pPr marL="635000" indent="-457200" algn="just">
              <a:lnSpc>
                <a:spcPct val="120000"/>
              </a:lnSpc>
              <a:buAutoNum type="arabicPeriod"/>
            </a:pPr>
            <a:r>
              <a:rPr lang="pl-PL" sz="2800" dirty="0" smtClean="0">
                <a:latin typeface="+mj-lt"/>
              </a:rPr>
              <a:t>Chłonność terenów mieszkaniowych</a:t>
            </a:r>
          </a:p>
          <a:p>
            <a:pPr marL="635000" indent="-457200" algn="just">
              <a:lnSpc>
                <a:spcPct val="120000"/>
              </a:lnSpc>
              <a:buAutoNum type="arabicPeriod"/>
            </a:pPr>
            <a:r>
              <a:rPr lang="pl-PL" sz="2800" dirty="0" smtClean="0">
                <a:latin typeface="+mj-lt"/>
              </a:rPr>
              <a:t>Założenia</a:t>
            </a:r>
          </a:p>
          <a:p>
            <a:pPr marL="192088" indent="-14288" algn="just">
              <a:lnSpc>
                <a:spcPct val="120000"/>
              </a:lnSpc>
            </a:pPr>
            <a:endParaRPr lang="pl-PL" sz="2000" dirty="0" smtClean="0">
              <a:latin typeface="+mj-lt"/>
            </a:endParaRPr>
          </a:p>
          <a:p>
            <a:pPr marL="192088" indent="-14288" algn="just">
              <a:lnSpc>
                <a:spcPct val="120000"/>
              </a:lnSpc>
            </a:pPr>
            <a:endParaRPr lang="pl-PL" altLang="zh-CN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charset="0"/>
            </a:endParaRPr>
          </a:p>
          <a:p>
            <a:pPr marL="192088" indent="-14288" algn="just">
              <a:lnSpc>
                <a:spcPct val="120000"/>
              </a:lnSpc>
            </a:pPr>
            <a:endParaRPr lang="pl-PL" altLang="zh-CN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2"/>
            <a:ext cx="1440160" cy="867233"/>
          </a:xfrm>
          <a:prstGeom prst="rect">
            <a:avLst/>
          </a:prstGeom>
          <a:effectLst>
            <a:reflection blurRad="6350" stA="68000" endPos="70000" dist="50800" dir="5400000" sy="-100000" algn="bl" rotWithShape="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" y="6005385"/>
            <a:ext cx="3155537" cy="807992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 bwMode="auto">
          <a:xfrm>
            <a:off x="0" y="188640"/>
            <a:ext cx="7524328" cy="864096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  <a:lumOff val="35000"/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394240" y="332656"/>
            <a:ext cx="8354224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Plan</a:t>
            </a:r>
            <a:endParaRPr lang="pl-P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10"/>
          <p:cNvSpPr/>
          <p:nvPr/>
        </p:nvSpPr>
        <p:spPr bwMode="auto">
          <a:xfrm>
            <a:off x="0" y="188640"/>
            <a:ext cx="7524328" cy="864096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  <a:lumOff val="35000"/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180480" y="332656"/>
            <a:ext cx="8712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Prognozy liczby ludności 2007 - 2015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2"/>
            <a:ext cx="1440160" cy="867233"/>
          </a:xfrm>
          <a:prstGeom prst="rect">
            <a:avLst/>
          </a:prstGeom>
          <a:effectLst>
            <a:reflection blurRad="6350" stA="68000" endPos="70000" dist="50800" dir="5400000" sy="-100000" algn="bl" rotWithShape="0"/>
          </a:effectLst>
        </p:spPr>
      </p:pic>
      <p:graphicFrame>
        <p:nvGraphicFramePr>
          <p:cNvPr id="8" name="Wykres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9404054"/>
              </p:ext>
            </p:extLst>
          </p:nvPr>
        </p:nvGraphicFramePr>
        <p:xfrm>
          <a:off x="0" y="1370029"/>
          <a:ext cx="9126379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pole tekstowe 19"/>
          <p:cNvSpPr txBox="1"/>
          <p:nvPr/>
        </p:nvSpPr>
        <p:spPr>
          <a:xfrm>
            <a:off x="7227879" y="5051309"/>
            <a:ext cx="2051720" cy="55264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b="1" dirty="0">
                <a:solidFill>
                  <a:srgbClr val="00B0F0"/>
                </a:solidFill>
                <a:latin typeface="+mj-lt"/>
                <a:cs typeface="Arial" pitchFamily="34" charset="0"/>
              </a:rPr>
              <a:t>Prognoza GUS </a:t>
            </a:r>
            <a:r>
              <a:rPr lang="pl-PL" sz="1400" b="1" dirty="0" smtClean="0">
                <a:solidFill>
                  <a:srgbClr val="00B0F0"/>
                </a:solidFill>
                <a:latin typeface="+mj-lt"/>
                <a:cs typeface="Arial" pitchFamily="34" charset="0"/>
              </a:rPr>
              <a:t>z </a:t>
            </a:r>
            <a:r>
              <a:rPr lang="pl-PL" sz="1400" b="1" dirty="0">
                <a:solidFill>
                  <a:srgbClr val="00B0F0"/>
                </a:solidFill>
                <a:latin typeface="+mj-lt"/>
                <a:cs typeface="Arial" pitchFamily="34" charset="0"/>
              </a:rPr>
              <a:t>2007 r.</a:t>
            </a:r>
          </a:p>
        </p:txBody>
      </p:sp>
      <p:sp>
        <p:nvSpPr>
          <p:cNvPr id="10" name="pole tekstowe 20"/>
          <p:cNvSpPr txBox="1"/>
          <p:nvPr/>
        </p:nvSpPr>
        <p:spPr>
          <a:xfrm>
            <a:off x="7449684" y="4714242"/>
            <a:ext cx="792088" cy="333928"/>
          </a:xfrm>
          <a:prstGeom prst="rect">
            <a:avLst/>
          </a:prstGeom>
          <a:solidFill>
            <a:srgbClr val="00B0F0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362,4</a:t>
            </a:r>
            <a:endParaRPr lang="pl-PL" sz="1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" name="Łącznik prosty 14"/>
          <p:cNvCxnSpPr/>
          <p:nvPr/>
        </p:nvCxnSpPr>
        <p:spPr>
          <a:xfrm flipV="1">
            <a:off x="1503242" y="1999034"/>
            <a:ext cx="8318" cy="3328596"/>
          </a:xfrm>
          <a:prstGeom prst="line">
            <a:avLst/>
          </a:prstGeom>
          <a:ln cmpd="sng">
            <a:solidFill>
              <a:schemeClr val="tx1">
                <a:lumMod val="75000"/>
                <a:lumOff val="25000"/>
              </a:schemeClr>
            </a:solidFill>
            <a:prstDash val="dash"/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rostokąt 3"/>
          <p:cNvSpPr/>
          <p:nvPr/>
        </p:nvSpPr>
        <p:spPr>
          <a:xfrm rot="16200000">
            <a:off x="609620" y="3632524"/>
            <a:ext cx="1586973" cy="307777"/>
          </a:xfrm>
          <a:prstGeom prst="rect">
            <a:avLst/>
          </a:prstGeom>
          <a:ln>
            <a:noFill/>
            <a:prstDash val="dash"/>
          </a:ln>
        </p:spPr>
        <p:txBody>
          <a:bodyPr wrap="none">
            <a:spAutoFit/>
          </a:bodyPr>
          <a:lstStyle/>
          <a:p>
            <a:r>
              <a:rPr lang="pl-PL" sz="1400" b="1" dirty="0" err="1" smtClean="0">
                <a:solidFill>
                  <a:srgbClr val="00B050"/>
                </a:solidFill>
                <a:latin typeface="cman"/>
                <a:cs typeface="Arial" pitchFamily="34" charset="0"/>
              </a:rPr>
              <a:t>SUiKZP</a:t>
            </a:r>
            <a:r>
              <a:rPr lang="pl-PL" sz="1400" b="1" dirty="0" smtClean="0">
                <a:solidFill>
                  <a:srgbClr val="00B050"/>
                </a:solidFill>
                <a:latin typeface="cman"/>
                <a:cs typeface="Arial" pitchFamily="34" charset="0"/>
              </a:rPr>
              <a:t> z 2007 r.</a:t>
            </a:r>
            <a:endParaRPr lang="pl-PL" sz="1400" b="1" dirty="0">
              <a:solidFill>
                <a:srgbClr val="00B050"/>
              </a:solidFill>
              <a:latin typeface="cman"/>
              <a:cs typeface="Arial" pitchFamily="34" charset="0"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3449928" y="2844552"/>
            <a:ext cx="420308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</a:pPr>
            <a:r>
              <a:rPr lang="pl-PL" sz="1200" dirty="0" smtClean="0">
                <a:solidFill>
                  <a:schemeClr val="bg1"/>
                </a:solidFill>
                <a:latin typeface="+mj-lt"/>
              </a:rPr>
              <a:t>440</a:t>
            </a:r>
            <a:endParaRPr lang="pl-PL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3602328" y="2996952"/>
            <a:ext cx="420308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</a:pPr>
            <a:r>
              <a:rPr lang="pl-PL" sz="1200" dirty="0" smtClean="0">
                <a:solidFill>
                  <a:schemeClr val="bg1"/>
                </a:solidFill>
                <a:latin typeface="+mj-lt"/>
              </a:rPr>
              <a:t>440</a:t>
            </a:r>
            <a:endParaRPr lang="pl-PL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150056" y="-27384"/>
            <a:ext cx="67982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12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STUDIUM UWARUNKOWAŃ I KIERUNKÓW ZAGOSPODAROWANIA PRZESTRZENNEGO MIASTA GDAŃSKA</a:t>
            </a:r>
            <a:endParaRPr lang="pl-PL" sz="12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" y="6094884"/>
            <a:ext cx="2980276" cy="763115"/>
          </a:xfrm>
          <a:prstGeom prst="rect">
            <a:avLst/>
          </a:prstGeom>
        </p:spPr>
      </p:pic>
      <p:cxnSp>
        <p:nvCxnSpPr>
          <p:cNvPr id="19" name="Łącznik prosty 18"/>
          <p:cNvCxnSpPr/>
          <p:nvPr/>
        </p:nvCxnSpPr>
        <p:spPr>
          <a:xfrm>
            <a:off x="6012160" y="1844824"/>
            <a:ext cx="2448272" cy="0"/>
          </a:xfrm>
          <a:prstGeom prst="line">
            <a:avLst/>
          </a:prstGeom>
          <a:ln w="349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/>
          <p:cNvCxnSpPr/>
          <p:nvPr/>
        </p:nvCxnSpPr>
        <p:spPr>
          <a:xfrm>
            <a:off x="6084168" y="1844824"/>
            <a:ext cx="2448272" cy="720080"/>
          </a:xfrm>
          <a:prstGeom prst="line">
            <a:avLst/>
          </a:prstGeom>
          <a:ln w="34925">
            <a:solidFill>
              <a:srgbClr val="FF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ole tekstowe 19"/>
          <p:cNvSpPr txBox="1"/>
          <p:nvPr/>
        </p:nvSpPr>
        <p:spPr>
          <a:xfrm>
            <a:off x="6588224" y="2492896"/>
            <a:ext cx="2051720" cy="55264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400" b="1" dirty="0" smtClean="0">
                <a:solidFill>
                  <a:srgbClr val="FF3399"/>
                </a:solidFill>
                <a:latin typeface="+mj-lt"/>
                <a:cs typeface="Arial" pitchFamily="34" charset="0"/>
              </a:rPr>
              <a:t>Aktualna Prognoza GUS</a:t>
            </a:r>
            <a:endParaRPr lang="pl-PL" sz="1400" b="1" dirty="0">
              <a:solidFill>
                <a:srgbClr val="FF3399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702695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Obraz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" y="6094884"/>
            <a:ext cx="2980276" cy="763115"/>
          </a:xfrm>
          <a:prstGeom prst="rect">
            <a:avLst/>
          </a:prstGeom>
        </p:spPr>
      </p:pic>
      <p:graphicFrame>
        <p:nvGraphicFramePr>
          <p:cNvPr id="76" name="Wykres 75"/>
          <p:cNvGraphicFramePr/>
          <p:nvPr>
            <p:extLst/>
          </p:nvPr>
        </p:nvGraphicFramePr>
        <p:xfrm>
          <a:off x="1186655" y="2017922"/>
          <a:ext cx="6062849" cy="3809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" name="Prostokąt 101"/>
          <p:cNvSpPr/>
          <p:nvPr/>
        </p:nvSpPr>
        <p:spPr>
          <a:xfrm>
            <a:off x="2915816" y="1340768"/>
            <a:ext cx="697992" cy="7046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rostokąt 10"/>
          <p:cNvSpPr/>
          <p:nvPr/>
        </p:nvSpPr>
        <p:spPr bwMode="auto">
          <a:xfrm>
            <a:off x="0" y="188640"/>
            <a:ext cx="7524328" cy="864096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  <a:lumOff val="35000"/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180480" y="170637"/>
            <a:ext cx="871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Bilans terenów przeznaczonych pod </a:t>
            </a:r>
          </a:p>
          <a:p>
            <a:pPr fontAlgn="auto">
              <a:spcAft>
                <a:spcPts val="0"/>
              </a:spcAft>
              <a:defRPr/>
            </a:pPr>
            <a:r>
              <a:rPr lang="pl-PL" sz="28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zabudowę mieszkaniową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2"/>
            <a:ext cx="1440160" cy="867233"/>
          </a:xfrm>
          <a:prstGeom prst="rect">
            <a:avLst/>
          </a:prstGeom>
          <a:effectLst>
            <a:reflection blurRad="6350" stA="68000" endPos="70000" dist="50800" dir="5400000" sy="-100000" algn="bl" rotWithShape="0"/>
          </a:effectLst>
        </p:spPr>
      </p:pic>
      <p:sp>
        <p:nvSpPr>
          <p:cNvPr id="83" name="Prostokąt 82"/>
          <p:cNvSpPr/>
          <p:nvPr/>
        </p:nvSpPr>
        <p:spPr>
          <a:xfrm>
            <a:off x="3926382" y="1484784"/>
            <a:ext cx="1464953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</a:pPr>
            <a:r>
              <a:rPr lang="pl-PL" sz="1800" b="1" dirty="0" smtClean="0">
                <a:solidFill>
                  <a:schemeClr val="accent6">
                    <a:lumMod val="50000"/>
                  </a:schemeClr>
                </a:solidFill>
                <a:latin typeface="+mj-lt"/>
              </a:rPr>
              <a:t>30%</a:t>
            </a:r>
            <a:r>
              <a:rPr lang="pl-PL" sz="1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 </a:t>
            </a:r>
            <a:r>
              <a:rPr lang="pl-PL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NADWYŻKI </a:t>
            </a:r>
          </a:p>
          <a:p>
            <a:pPr>
              <a:lnSpc>
                <a:spcPct val="105000"/>
              </a:lnSpc>
            </a:pPr>
            <a:r>
              <a: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 </a:t>
            </a:r>
            <a:r>
              <a:rPr lang="pl-PL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        </a:t>
            </a:r>
            <a:endParaRPr lang="pl-PL" sz="1400" dirty="0">
              <a:solidFill>
                <a:prstClr val="black">
                  <a:lumMod val="65000"/>
                  <a:lumOff val="35000"/>
                </a:prstClr>
              </a:solidFill>
              <a:latin typeface="+mj-lt"/>
            </a:endParaRPr>
          </a:p>
        </p:txBody>
      </p:sp>
      <p:cxnSp>
        <p:nvCxnSpPr>
          <p:cNvPr id="85" name="Łącznik prosty 84"/>
          <p:cNvCxnSpPr/>
          <p:nvPr/>
        </p:nvCxnSpPr>
        <p:spPr>
          <a:xfrm>
            <a:off x="1619672" y="2780928"/>
            <a:ext cx="5472608" cy="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Prostokąt 86"/>
          <p:cNvSpPr/>
          <p:nvPr/>
        </p:nvSpPr>
        <p:spPr>
          <a:xfrm rot="16200000">
            <a:off x="-1539220" y="3774217"/>
            <a:ext cx="427193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</a:pPr>
            <a:r>
              <a:rPr lang="pl-PL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POWIERZCHNIA MIESZKANIOWA W M</a:t>
            </a:r>
            <a:r>
              <a:rPr lang="pl-PL" sz="2000" baseline="30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2</a:t>
            </a:r>
            <a:endParaRPr lang="pl-PL" sz="2000" baseline="30000" dirty="0">
              <a:solidFill>
                <a:prstClr val="black">
                  <a:lumMod val="65000"/>
                  <a:lumOff val="35000"/>
                </a:prstClr>
              </a:solidFill>
              <a:latin typeface="+mj-lt"/>
            </a:endParaRPr>
          </a:p>
        </p:txBody>
      </p:sp>
      <p:cxnSp>
        <p:nvCxnSpPr>
          <p:cNvPr id="93" name="Łącznik prosty ze strzałką 92"/>
          <p:cNvCxnSpPr/>
          <p:nvPr/>
        </p:nvCxnSpPr>
        <p:spPr>
          <a:xfrm flipH="1">
            <a:off x="3779912" y="1881685"/>
            <a:ext cx="426929" cy="827235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Prostokąt 93"/>
          <p:cNvSpPr/>
          <p:nvPr/>
        </p:nvSpPr>
        <p:spPr>
          <a:xfrm>
            <a:off x="1803474" y="5655980"/>
            <a:ext cx="1196354" cy="318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pl-PL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stan w 2014 r.</a:t>
            </a:r>
            <a:endParaRPr lang="pl-PL" sz="1400" dirty="0">
              <a:solidFill>
                <a:prstClr val="black">
                  <a:lumMod val="65000"/>
                  <a:lumOff val="35000"/>
                </a:prstClr>
              </a:solidFill>
              <a:latin typeface="+mj-lt"/>
            </a:endParaRPr>
          </a:p>
        </p:txBody>
      </p:sp>
      <p:sp>
        <p:nvSpPr>
          <p:cNvPr id="95" name="Prostokąt 94"/>
          <p:cNvSpPr/>
          <p:nvPr/>
        </p:nvSpPr>
        <p:spPr>
          <a:xfrm>
            <a:off x="2843808" y="5661248"/>
            <a:ext cx="1645579" cy="997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pl-PL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Zapotrzebowanie </a:t>
            </a:r>
          </a:p>
          <a:p>
            <a:pPr algn="ctr">
              <a:lnSpc>
                <a:spcPct val="105000"/>
              </a:lnSpc>
            </a:pPr>
            <a:r>
              <a:rPr lang="pl-PL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na pow. mieszk. </a:t>
            </a:r>
          </a:p>
          <a:p>
            <a:pPr algn="ctr">
              <a:lnSpc>
                <a:spcPct val="105000"/>
              </a:lnSpc>
            </a:pPr>
            <a:r>
              <a:rPr lang="pl-PL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wg projektowanych </a:t>
            </a:r>
          </a:p>
          <a:p>
            <a:pPr algn="ctr">
              <a:lnSpc>
                <a:spcPct val="105000"/>
              </a:lnSpc>
            </a:pPr>
            <a:r>
              <a:rPr lang="pl-PL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standardów</a:t>
            </a:r>
            <a:endParaRPr lang="pl-PL" sz="1400" dirty="0">
              <a:solidFill>
                <a:prstClr val="black">
                  <a:lumMod val="65000"/>
                  <a:lumOff val="35000"/>
                </a:prstClr>
              </a:solidFill>
              <a:latin typeface="+mj-lt"/>
            </a:endParaRPr>
          </a:p>
        </p:txBody>
      </p:sp>
      <p:sp>
        <p:nvSpPr>
          <p:cNvPr id="96" name="Prostokąt 95"/>
          <p:cNvSpPr/>
          <p:nvPr/>
        </p:nvSpPr>
        <p:spPr>
          <a:xfrm>
            <a:off x="4377776" y="5655980"/>
            <a:ext cx="1412310" cy="7709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pl-PL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chłonność </a:t>
            </a:r>
            <a:r>
              <a:rPr lang="pl-PL" sz="1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max</a:t>
            </a:r>
            <a:r>
              <a:rPr lang="pl-PL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.</a:t>
            </a:r>
          </a:p>
          <a:p>
            <a:pPr algn="ctr">
              <a:lnSpc>
                <a:spcPct val="105000"/>
              </a:lnSpc>
            </a:pPr>
            <a:r>
              <a:rPr lang="pl-PL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terenów</a:t>
            </a:r>
          </a:p>
          <a:p>
            <a:pPr algn="ctr">
              <a:lnSpc>
                <a:spcPct val="105000"/>
              </a:lnSpc>
            </a:pPr>
            <a:r>
              <a:rPr lang="pl-PL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m</a:t>
            </a:r>
            <a:r>
              <a:rPr lang="pl-PL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ieszkaniowych </a:t>
            </a:r>
          </a:p>
        </p:txBody>
      </p:sp>
      <p:sp>
        <p:nvSpPr>
          <p:cNvPr id="97" name="Prostokąt 96"/>
          <p:cNvSpPr/>
          <p:nvPr/>
        </p:nvSpPr>
        <p:spPr>
          <a:xfrm>
            <a:off x="1907704" y="4293096"/>
            <a:ext cx="864096" cy="318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5000"/>
              </a:lnSpc>
            </a:pPr>
            <a:r>
              <a:rPr lang="pl-PL" sz="1400" b="1" dirty="0" smtClean="0">
                <a:solidFill>
                  <a:schemeClr val="bg1"/>
                </a:solidFill>
                <a:latin typeface="+mj-lt"/>
              </a:rPr>
              <a:t>12,3 mln</a:t>
            </a:r>
            <a:endParaRPr lang="pl-PL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8" name="Prostokąt 97"/>
          <p:cNvSpPr/>
          <p:nvPr/>
        </p:nvSpPr>
        <p:spPr>
          <a:xfrm>
            <a:off x="3275856" y="3501008"/>
            <a:ext cx="832279" cy="318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</a:pPr>
            <a:r>
              <a:rPr lang="pl-PL" sz="1400" b="1" dirty="0" smtClean="0">
                <a:solidFill>
                  <a:schemeClr val="bg1"/>
                </a:solidFill>
                <a:latin typeface="+mj-lt"/>
              </a:rPr>
              <a:t>19,3 mln</a:t>
            </a:r>
          </a:p>
        </p:txBody>
      </p:sp>
      <p:sp>
        <p:nvSpPr>
          <p:cNvPr id="99" name="Prostokąt 98"/>
          <p:cNvSpPr/>
          <p:nvPr/>
        </p:nvSpPr>
        <p:spPr>
          <a:xfrm>
            <a:off x="3347864" y="2780928"/>
            <a:ext cx="740908" cy="318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</a:pPr>
            <a:r>
              <a:rPr lang="pl-PL" sz="1400" b="1" dirty="0" smtClean="0">
                <a:solidFill>
                  <a:schemeClr val="bg1"/>
                </a:solidFill>
                <a:latin typeface="+mj-lt"/>
              </a:rPr>
              <a:t>5,8 mln</a:t>
            </a:r>
            <a:endParaRPr lang="pl-PL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0" name="Prostokąt 99"/>
          <p:cNvSpPr/>
          <p:nvPr/>
        </p:nvSpPr>
        <p:spPr>
          <a:xfrm>
            <a:off x="4643438" y="2857496"/>
            <a:ext cx="832279" cy="3093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</a:pPr>
            <a:r>
              <a:rPr lang="pl-PL" sz="1400" b="1" dirty="0" smtClean="0">
                <a:solidFill>
                  <a:schemeClr val="bg1"/>
                </a:solidFill>
                <a:latin typeface="+mj-lt"/>
              </a:rPr>
              <a:t>25,7 mln</a:t>
            </a:r>
            <a:endParaRPr lang="pl-PL" sz="1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8602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83" grpId="0"/>
      <p:bldP spid="9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" t="8457" r="3172" b="6382"/>
          <a:stretch/>
        </p:blipFill>
        <p:spPr>
          <a:xfrm>
            <a:off x="107504" y="1484784"/>
            <a:ext cx="8928992" cy="5112568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3491880" y="1484784"/>
            <a:ext cx="5400600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 smtClean="0"/>
              <a:t>?</a:t>
            </a: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5670022" y="5031077"/>
            <a:ext cx="1540806" cy="13784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lnSpc>
                <a:spcPct val="105000"/>
              </a:lnSpc>
            </a:pPr>
            <a:r>
              <a:rPr lang="pl-PL" sz="1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GRANICE MIASTA</a:t>
            </a:r>
          </a:p>
          <a:p>
            <a:pPr>
              <a:lnSpc>
                <a:spcPct val="105000"/>
              </a:lnSpc>
            </a:pPr>
            <a:r>
              <a:rPr lang="pl-PL" sz="1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GRANICE DZIELNIC</a:t>
            </a:r>
          </a:p>
          <a:p>
            <a:pPr>
              <a:lnSpc>
                <a:spcPct val="105000"/>
              </a:lnSpc>
            </a:pPr>
            <a:r>
              <a:rPr lang="pl-PL" sz="1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OSIE GŁÓWNYCH ULIC</a:t>
            </a:r>
          </a:p>
          <a:p>
            <a:pPr>
              <a:lnSpc>
                <a:spcPct val="105000"/>
              </a:lnSpc>
            </a:pPr>
            <a:r>
              <a:rPr lang="pl-PL" sz="1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LASY</a:t>
            </a:r>
          </a:p>
          <a:p>
            <a:pPr>
              <a:lnSpc>
                <a:spcPct val="105000"/>
              </a:lnSpc>
            </a:pPr>
            <a:r>
              <a:rPr lang="pl-PL" sz="1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WODY</a:t>
            </a:r>
          </a:p>
          <a:p>
            <a:pPr>
              <a:lnSpc>
                <a:spcPct val="105000"/>
              </a:lnSpc>
            </a:pPr>
            <a:r>
              <a:rPr lang="pl-PL" sz="1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FUNKCJA MIESZKANIOWA</a:t>
            </a:r>
          </a:p>
          <a:p>
            <a:pPr>
              <a:lnSpc>
                <a:spcPct val="105000"/>
              </a:lnSpc>
            </a:pPr>
            <a:r>
              <a:rPr lang="pl-PL" sz="1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FUNKCJA USŁUGOWA</a:t>
            </a:r>
          </a:p>
          <a:p>
            <a:pPr>
              <a:lnSpc>
                <a:spcPct val="105000"/>
              </a:lnSpc>
            </a:pPr>
            <a:r>
              <a:rPr lang="pl-PL" sz="1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</a:rPr>
              <a:t>FUNKCJA PRZEMYSŁOWA</a:t>
            </a:r>
            <a:endParaRPr lang="pl-PL" sz="1000" dirty="0">
              <a:latin typeface="+mj-lt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7596336" y="2204864"/>
            <a:ext cx="1296144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Prostokąt 13"/>
          <p:cNvSpPr/>
          <p:nvPr/>
        </p:nvSpPr>
        <p:spPr>
          <a:xfrm>
            <a:off x="908129" y="1177007"/>
            <a:ext cx="10461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Górny taras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2123728" y="1393031"/>
            <a:ext cx="1026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pl-PL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Dolny taras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6" name="dz. nowe - pośw"/>
          <p:cNvSpPr/>
          <p:nvPr/>
        </p:nvSpPr>
        <p:spPr>
          <a:xfrm>
            <a:off x="263355" y="1592670"/>
            <a:ext cx="3552865" cy="4798799"/>
          </a:xfrm>
          <a:custGeom>
            <a:avLst/>
            <a:gdLst>
              <a:gd name="connsiteX0" fmla="*/ 1000665 w 3554083"/>
              <a:gd name="connsiteY0" fmla="*/ 517585 h 4753154"/>
              <a:gd name="connsiteX1" fmla="*/ 871268 w 3554083"/>
              <a:gd name="connsiteY1" fmla="*/ 543464 h 4753154"/>
              <a:gd name="connsiteX2" fmla="*/ 819510 w 3554083"/>
              <a:gd name="connsiteY2" fmla="*/ 483079 h 4753154"/>
              <a:gd name="connsiteX3" fmla="*/ 966159 w 3554083"/>
              <a:gd name="connsiteY3" fmla="*/ 465826 h 4753154"/>
              <a:gd name="connsiteX4" fmla="*/ 923027 w 3554083"/>
              <a:gd name="connsiteY4" fmla="*/ 362309 h 4753154"/>
              <a:gd name="connsiteX5" fmla="*/ 948906 w 3554083"/>
              <a:gd name="connsiteY5" fmla="*/ 267418 h 4753154"/>
              <a:gd name="connsiteX6" fmla="*/ 948906 w 3554083"/>
              <a:gd name="connsiteY6" fmla="*/ 267418 h 4753154"/>
              <a:gd name="connsiteX7" fmla="*/ 854016 w 3554083"/>
              <a:gd name="connsiteY7" fmla="*/ 267418 h 4753154"/>
              <a:gd name="connsiteX8" fmla="*/ 750499 w 3554083"/>
              <a:gd name="connsiteY8" fmla="*/ 439947 h 4753154"/>
              <a:gd name="connsiteX9" fmla="*/ 621102 w 3554083"/>
              <a:gd name="connsiteY9" fmla="*/ 336430 h 4753154"/>
              <a:gd name="connsiteX10" fmla="*/ 560717 w 3554083"/>
              <a:gd name="connsiteY10" fmla="*/ 189781 h 4753154"/>
              <a:gd name="connsiteX11" fmla="*/ 439948 w 3554083"/>
              <a:gd name="connsiteY11" fmla="*/ 60385 h 4753154"/>
              <a:gd name="connsiteX12" fmla="*/ 345057 w 3554083"/>
              <a:gd name="connsiteY12" fmla="*/ 0 h 4753154"/>
              <a:gd name="connsiteX13" fmla="*/ 284672 w 3554083"/>
              <a:gd name="connsiteY13" fmla="*/ 232913 h 4753154"/>
              <a:gd name="connsiteX14" fmla="*/ 103517 w 3554083"/>
              <a:gd name="connsiteY14" fmla="*/ 232913 h 4753154"/>
              <a:gd name="connsiteX15" fmla="*/ 224287 w 3554083"/>
              <a:gd name="connsiteY15" fmla="*/ 345056 h 4753154"/>
              <a:gd name="connsiteX16" fmla="*/ 414068 w 3554083"/>
              <a:gd name="connsiteY16" fmla="*/ 319177 h 4753154"/>
              <a:gd name="connsiteX17" fmla="*/ 388189 w 3554083"/>
              <a:gd name="connsiteY17" fmla="*/ 465826 h 4753154"/>
              <a:gd name="connsiteX18" fmla="*/ 293299 w 3554083"/>
              <a:gd name="connsiteY18" fmla="*/ 672860 h 4753154"/>
              <a:gd name="connsiteX19" fmla="*/ 189782 w 3554083"/>
              <a:gd name="connsiteY19" fmla="*/ 810883 h 4753154"/>
              <a:gd name="connsiteX20" fmla="*/ 284672 w 3554083"/>
              <a:gd name="connsiteY20" fmla="*/ 819509 h 4753154"/>
              <a:gd name="connsiteX21" fmla="*/ 181155 w 3554083"/>
              <a:gd name="connsiteY21" fmla="*/ 1112807 h 4753154"/>
              <a:gd name="connsiteX22" fmla="*/ 560717 w 3554083"/>
              <a:gd name="connsiteY22" fmla="*/ 1112807 h 4753154"/>
              <a:gd name="connsiteX23" fmla="*/ 577970 w 3554083"/>
              <a:gd name="connsiteY23" fmla="*/ 1233577 h 4753154"/>
              <a:gd name="connsiteX24" fmla="*/ 517585 w 3554083"/>
              <a:gd name="connsiteY24" fmla="*/ 1276709 h 4753154"/>
              <a:gd name="connsiteX25" fmla="*/ 560717 w 3554083"/>
              <a:gd name="connsiteY25" fmla="*/ 1319841 h 4753154"/>
              <a:gd name="connsiteX26" fmla="*/ 483080 w 3554083"/>
              <a:gd name="connsiteY26" fmla="*/ 1423358 h 4753154"/>
              <a:gd name="connsiteX27" fmla="*/ 276046 w 3554083"/>
              <a:gd name="connsiteY27" fmla="*/ 1509622 h 4753154"/>
              <a:gd name="connsiteX28" fmla="*/ 276046 w 3554083"/>
              <a:gd name="connsiteY28" fmla="*/ 1561381 h 4753154"/>
              <a:gd name="connsiteX29" fmla="*/ 120770 w 3554083"/>
              <a:gd name="connsiteY29" fmla="*/ 1699403 h 4753154"/>
              <a:gd name="connsiteX30" fmla="*/ 34506 w 3554083"/>
              <a:gd name="connsiteY30" fmla="*/ 1708030 h 4753154"/>
              <a:gd name="connsiteX31" fmla="*/ 0 w 3554083"/>
              <a:gd name="connsiteY31" fmla="*/ 1785668 h 4753154"/>
              <a:gd name="connsiteX32" fmla="*/ 198408 w 3554083"/>
              <a:gd name="connsiteY32" fmla="*/ 1915064 h 4753154"/>
              <a:gd name="connsiteX33" fmla="*/ 276046 w 3554083"/>
              <a:gd name="connsiteY33" fmla="*/ 1966822 h 4753154"/>
              <a:gd name="connsiteX34" fmla="*/ 232914 w 3554083"/>
              <a:gd name="connsiteY34" fmla="*/ 2087592 h 4753154"/>
              <a:gd name="connsiteX35" fmla="*/ 241540 w 3554083"/>
              <a:gd name="connsiteY35" fmla="*/ 2415396 h 4753154"/>
              <a:gd name="connsiteX36" fmla="*/ 198408 w 3554083"/>
              <a:gd name="connsiteY36" fmla="*/ 2536166 h 4753154"/>
              <a:gd name="connsiteX37" fmla="*/ 396816 w 3554083"/>
              <a:gd name="connsiteY37" fmla="*/ 2596551 h 4753154"/>
              <a:gd name="connsiteX38" fmla="*/ 431321 w 3554083"/>
              <a:gd name="connsiteY38" fmla="*/ 2527539 h 4753154"/>
              <a:gd name="connsiteX39" fmla="*/ 569344 w 3554083"/>
              <a:gd name="connsiteY39" fmla="*/ 2631056 h 4753154"/>
              <a:gd name="connsiteX40" fmla="*/ 569344 w 3554083"/>
              <a:gd name="connsiteY40" fmla="*/ 2674188 h 4753154"/>
              <a:gd name="connsiteX41" fmla="*/ 646982 w 3554083"/>
              <a:gd name="connsiteY41" fmla="*/ 2769079 h 4753154"/>
              <a:gd name="connsiteX42" fmla="*/ 629729 w 3554083"/>
              <a:gd name="connsiteY42" fmla="*/ 2863969 h 4753154"/>
              <a:gd name="connsiteX43" fmla="*/ 543465 w 3554083"/>
              <a:gd name="connsiteY43" fmla="*/ 3019245 h 4753154"/>
              <a:gd name="connsiteX44" fmla="*/ 474453 w 3554083"/>
              <a:gd name="connsiteY44" fmla="*/ 3226279 h 4753154"/>
              <a:gd name="connsiteX45" fmla="*/ 638355 w 3554083"/>
              <a:gd name="connsiteY45" fmla="*/ 3355675 h 4753154"/>
              <a:gd name="connsiteX46" fmla="*/ 793631 w 3554083"/>
              <a:gd name="connsiteY46" fmla="*/ 3355675 h 4753154"/>
              <a:gd name="connsiteX47" fmla="*/ 845389 w 3554083"/>
              <a:gd name="connsiteY47" fmla="*/ 3416060 h 4753154"/>
              <a:gd name="connsiteX48" fmla="*/ 836763 w 3554083"/>
              <a:gd name="connsiteY48" fmla="*/ 3493698 h 4753154"/>
              <a:gd name="connsiteX49" fmla="*/ 914400 w 3554083"/>
              <a:gd name="connsiteY49" fmla="*/ 3562709 h 4753154"/>
              <a:gd name="connsiteX50" fmla="*/ 914400 w 3554083"/>
              <a:gd name="connsiteY50" fmla="*/ 3562709 h 4753154"/>
              <a:gd name="connsiteX51" fmla="*/ 992038 w 3554083"/>
              <a:gd name="connsiteY51" fmla="*/ 3640347 h 4753154"/>
              <a:gd name="connsiteX52" fmla="*/ 1052423 w 3554083"/>
              <a:gd name="connsiteY52" fmla="*/ 3571335 h 4753154"/>
              <a:gd name="connsiteX53" fmla="*/ 1017917 w 3554083"/>
              <a:gd name="connsiteY53" fmla="*/ 3459192 h 4753154"/>
              <a:gd name="connsiteX54" fmla="*/ 1112808 w 3554083"/>
              <a:gd name="connsiteY54" fmla="*/ 3209026 h 4753154"/>
              <a:gd name="connsiteX55" fmla="*/ 1250831 w 3554083"/>
              <a:gd name="connsiteY55" fmla="*/ 3114135 h 4753154"/>
              <a:gd name="connsiteX56" fmla="*/ 1397480 w 3554083"/>
              <a:gd name="connsiteY56" fmla="*/ 3165894 h 4753154"/>
              <a:gd name="connsiteX57" fmla="*/ 1621766 w 3554083"/>
              <a:gd name="connsiteY57" fmla="*/ 3096883 h 4753154"/>
              <a:gd name="connsiteX58" fmla="*/ 1708031 w 3554083"/>
              <a:gd name="connsiteY58" fmla="*/ 3096883 h 4753154"/>
              <a:gd name="connsiteX59" fmla="*/ 1682151 w 3554083"/>
              <a:gd name="connsiteY59" fmla="*/ 3174520 h 4753154"/>
              <a:gd name="connsiteX60" fmla="*/ 1768416 w 3554083"/>
              <a:gd name="connsiteY60" fmla="*/ 3312543 h 4753154"/>
              <a:gd name="connsiteX61" fmla="*/ 1699404 w 3554083"/>
              <a:gd name="connsiteY61" fmla="*/ 3347049 h 4753154"/>
              <a:gd name="connsiteX62" fmla="*/ 1777042 w 3554083"/>
              <a:gd name="connsiteY62" fmla="*/ 3554083 h 4753154"/>
              <a:gd name="connsiteX63" fmla="*/ 1716657 w 3554083"/>
              <a:gd name="connsiteY63" fmla="*/ 3571335 h 4753154"/>
              <a:gd name="connsiteX64" fmla="*/ 1854680 w 3554083"/>
              <a:gd name="connsiteY64" fmla="*/ 3726611 h 4753154"/>
              <a:gd name="connsiteX65" fmla="*/ 1966823 w 3554083"/>
              <a:gd name="connsiteY65" fmla="*/ 3761117 h 4753154"/>
              <a:gd name="connsiteX66" fmla="*/ 1966823 w 3554083"/>
              <a:gd name="connsiteY66" fmla="*/ 3666226 h 4753154"/>
              <a:gd name="connsiteX67" fmla="*/ 2078966 w 3554083"/>
              <a:gd name="connsiteY67" fmla="*/ 3571335 h 4753154"/>
              <a:gd name="connsiteX68" fmla="*/ 2208363 w 3554083"/>
              <a:gd name="connsiteY68" fmla="*/ 3579962 h 4753154"/>
              <a:gd name="connsiteX69" fmla="*/ 2329133 w 3554083"/>
              <a:gd name="connsiteY69" fmla="*/ 3674852 h 4753154"/>
              <a:gd name="connsiteX70" fmla="*/ 2380891 w 3554083"/>
              <a:gd name="connsiteY70" fmla="*/ 3761117 h 4753154"/>
              <a:gd name="connsiteX71" fmla="*/ 2320506 w 3554083"/>
              <a:gd name="connsiteY71" fmla="*/ 3812875 h 4753154"/>
              <a:gd name="connsiteX72" fmla="*/ 2389517 w 3554083"/>
              <a:gd name="connsiteY72" fmla="*/ 3899139 h 4753154"/>
              <a:gd name="connsiteX73" fmla="*/ 2389517 w 3554083"/>
              <a:gd name="connsiteY73" fmla="*/ 3899139 h 4753154"/>
              <a:gd name="connsiteX74" fmla="*/ 2372265 w 3554083"/>
              <a:gd name="connsiteY74" fmla="*/ 3968151 h 4753154"/>
              <a:gd name="connsiteX75" fmla="*/ 2510287 w 3554083"/>
              <a:gd name="connsiteY75" fmla="*/ 3985403 h 4753154"/>
              <a:gd name="connsiteX76" fmla="*/ 2587925 w 3554083"/>
              <a:gd name="connsiteY76" fmla="*/ 4011283 h 4753154"/>
              <a:gd name="connsiteX77" fmla="*/ 2682816 w 3554083"/>
              <a:gd name="connsiteY77" fmla="*/ 3907766 h 4753154"/>
              <a:gd name="connsiteX78" fmla="*/ 2803585 w 3554083"/>
              <a:gd name="connsiteY78" fmla="*/ 3959524 h 4753154"/>
              <a:gd name="connsiteX79" fmla="*/ 2924355 w 3554083"/>
              <a:gd name="connsiteY79" fmla="*/ 4106173 h 4753154"/>
              <a:gd name="connsiteX80" fmla="*/ 2898476 w 3554083"/>
              <a:gd name="connsiteY80" fmla="*/ 4183811 h 4753154"/>
              <a:gd name="connsiteX81" fmla="*/ 3027872 w 3554083"/>
              <a:gd name="connsiteY81" fmla="*/ 4295954 h 4753154"/>
              <a:gd name="connsiteX82" fmla="*/ 2924355 w 3554083"/>
              <a:gd name="connsiteY82" fmla="*/ 4364966 h 4753154"/>
              <a:gd name="connsiteX83" fmla="*/ 2855344 w 3554083"/>
              <a:gd name="connsiteY83" fmla="*/ 4459856 h 4753154"/>
              <a:gd name="connsiteX84" fmla="*/ 2777706 w 3554083"/>
              <a:gd name="connsiteY84" fmla="*/ 4451230 h 4753154"/>
              <a:gd name="connsiteX85" fmla="*/ 2863970 w 3554083"/>
              <a:gd name="connsiteY85" fmla="*/ 4511615 h 4753154"/>
              <a:gd name="connsiteX86" fmla="*/ 2941608 w 3554083"/>
              <a:gd name="connsiteY86" fmla="*/ 4520241 h 4753154"/>
              <a:gd name="connsiteX87" fmla="*/ 2924355 w 3554083"/>
              <a:gd name="connsiteY87" fmla="*/ 4666890 h 4753154"/>
              <a:gd name="connsiteX88" fmla="*/ 3114136 w 3554083"/>
              <a:gd name="connsiteY88" fmla="*/ 4658264 h 4753154"/>
              <a:gd name="connsiteX89" fmla="*/ 3234906 w 3554083"/>
              <a:gd name="connsiteY89" fmla="*/ 4701396 h 4753154"/>
              <a:gd name="connsiteX90" fmla="*/ 3252159 w 3554083"/>
              <a:gd name="connsiteY90" fmla="*/ 4641011 h 4753154"/>
              <a:gd name="connsiteX91" fmla="*/ 3355676 w 3554083"/>
              <a:gd name="connsiteY91" fmla="*/ 4735902 h 4753154"/>
              <a:gd name="connsiteX92" fmla="*/ 3467819 w 3554083"/>
              <a:gd name="connsiteY92" fmla="*/ 4753154 h 4753154"/>
              <a:gd name="connsiteX93" fmla="*/ 3493699 w 3554083"/>
              <a:gd name="connsiteY93" fmla="*/ 4606505 h 4753154"/>
              <a:gd name="connsiteX94" fmla="*/ 3554083 w 3554083"/>
              <a:gd name="connsiteY94" fmla="*/ 4623758 h 4753154"/>
              <a:gd name="connsiteX95" fmla="*/ 3493699 w 3554083"/>
              <a:gd name="connsiteY95" fmla="*/ 4304581 h 4753154"/>
              <a:gd name="connsiteX96" fmla="*/ 3450566 w 3554083"/>
              <a:gd name="connsiteY96" fmla="*/ 4106173 h 4753154"/>
              <a:gd name="connsiteX97" fmla="*/ 3347050 w 3554083"/>
              <a:gd name="connsiteY97" fmla="*/ 4149305 h 4753154"/>
              <a:gd name="connsiteX98" fmla="*/ 3226280 w 3554083"/>
              <a:gd name="connsiteY98" fmla="*/ 3623094 h 4753154"/>
              <a:gd name="connsiteX99" fmla="*/ 3338423 w 3554083"/>
              <a:gd name="connsiteY99" fmla="*/ 3364302 h 4753154"/>
              <a:gd name="connsiteX100" fmla="*/ 3398808 w 3554083"/>
              <a:gd name="connsiteY100" fmla="*/ 3131388 h 4753154"/>
              <a:gd name="connsiteX101" fmla="*/ 3416061 w 3554083"/>
              <a:gd name="connsiteY101" fmla="*/ 2932981 h 4753154"/>
              <a:gd name="connsiteX102" fmla="*/ 3252159 w 3554083"/>
              <a:gd name="connsiteY102" fmla="*/ 2769079 h 4753154"/>
              <a:gd name="connsiteX103" fmla="*/ 3079631 w 3554083"/>
              <a:gd name="connsiteY103" fmla="*/ 2803585 h 4753154"/>
              <a:gd name="connsiteX104" fmla="*/ 3027872 w 3554083"/>
              <a:gd name="connsiteY104" fmla="*/ 2907102 h 4753154"/>
              <a:gd name="connsiteX105" fmla="*/ 2820838 w 3554083"/>
              <a:gd name="connsiteY105" fmla="*/ 2984739 h 4753154"/>
              <a:gd name="connsiteX106" fmla="*/ 2829465 w 3554083"/>
              <a:gd name="connsiteY106" fmla="*/ 2725947 h 4753154"/>
              <a:gd name="connsiteX107" fmla="*/ 2596551 w 3554083"/>
              <a:gd name="connsiteY107" fmla="*/ 2570671 h 4753154"/>
              <a:gd name="connsiteX108" fmla="*/ 2389517 w 3554083"/>
              <a:gd name="connsiteY108" fmla="*/ 2708694 h 4753154"/>
              <a:gd name="connsiteX109" fmla="*/ 2242868 w 3554083"/>
              <a:gd name="connsiteY109" fmla="*/ 2648309 h 4753154"/>
              <a:gd name="connsiteX110" fmla="*/ 2122099 w 3554083"/>
              <a:gd name="connsiteY110" fmla="*/ 2682815 h 4753154"/>
              <a:gd name="connsiteX111" fmla="*/ 2096219 w 3554083"/>
              <a:gd name="connsiteY111" fmla="*/ 2501660 h 4753154"/>
              <a:gd name="connsiteX112" fmla="*/ 2156604 w 3554083"/>
              <a:gd name="connsiteY112" fmla="*/ 2415396 h 4753154"/>
              <a:gd name="connsiteX113" fmla="*/ 1897812 w 3554083"/>
              <a:gd name="connsiteY113" fmla="*/ 2268747 h 4753154"/>
              <a:gd name="connsiteX114" fmla="*/ 1742536 w 3554083"/>
              <a:gd name="connsiteY114" fmla="*/ 2234241 h 4753154"/>
              <a:gd name="connsiteX115" fmla="*/ 1656272 w 3554083"/>
              <a:gd name="connsiteY115" fmla="*/ 2320505 h 4753154"/>
              <a:gd name="connsiteX116" fmla="*/ 1544129 w 3554083"/>
              <a:gd name="connsiteY116" fmla="*/ 2173856 h 4753154"/>
              <a:gd name="connsiteX117" fmla="*/ 1604514 w 3554083"/>
              <a:gd name="connsiteY117" fmla="*/ 2130724 h 4753154"/>
              <a:gd name="connsiteX118" fmla="*/ 1561382 w 3554083"/>
              <a:gd name="connsiteY118" fmla="*/ 2027207 h 4753154"/>
              <a:gd name="connsiteX119" fmla="*/ 1587261 w 3554083"/>
              <a:gd name="connsiteY119" fmla="*/ 1897811 h 4753154"/>
              <a:gd name="connsiteX120" fmla="*/ 1483744 w 3554083"/>
              <a:gd name="connsiteY120" fmla="*/ 1854679 h 4753154"/>
              <a:gd name="connsiteX121" fmla="*/ 1354348 w 3554083"/>
              <a:gd name="connsiteY121" fmla="*/ 1854679 h 4753154"/>
              <a:gd name="connsiteX122" fmla="*/ 1319842 w 3554083"/>
              <a:gd name="connsiteY122" fmla="*/ 1932317 h 4753154"/>
              <a:gd name="connsiteX123" fmla="*/ 1069676 w 3554083"/>
              <a:gd name="connsiteY123" fmla="*/ 1570007 h 4753154"/>
              <a:gd name="connsiteX124" fmla="*/ 940280 w 3554083"/>
              <a:gd name="connsiteY124" fmla="*/ 1466490 h 4753154"/>
              <a:gd name="connsiteX125" fmla="*/ 888521 w 3554083"/>
              <a:gd name="connsiteY125" fmla="*/ 1276709 h 4753154"/>
              <a:gd name="connsiteX126" fmla="*/ 992038 w 3554083"/>
              <a:gd name="connsiteY126" fmla="*/ 1259456 h 4753154"/>
              <a:gd name="connsiteX127" fmla="*/ 1052423 w 3554083"/>
              <a:gd name="connsiteY127" fmla="*/ 1095554 h 4753154"/>
              <a:gd name="connsiteX128" fmla="*/ 1061050 w 3554083"/>
              <a:gd name="connsiteY128" fmla="*/ 974785 h 4753154"/>
              <a:gd name="connsiteX129" fmla="*/ 1138687 w 3554083"/>
              <a:gd name="connsiteY129" fmla="*/ 948905 h 4753154"/>
              <a:gd name="connsiteX130" fmla="*/ 1104182 w 3554083"/>
              <a:gd name="connsiteY130" fmla="*/ 879894 h 4753154"/>
              <a:gd name="connsiteX131" fmla="*/ 1009291 w 3554083"/>
              <a:gd name="connsiteY131" fmla="*/ 888520 h 4753154"/>
              <a:gd name="connsiteX132" fmla="*/ 905774 w 3554083"/>
              <a:gd name="connsiteY132" fmla="*/ 750498 h 4753154"/>
              <a:gd name="connsiteX133" fmla="*/ 1009291 w 3554083"/>
              <a:gd name="connsiteY133" fmla="*/ 595222 h 4753154"/>
              <a:gd name="connsiteX134" fmla="*/ 1000665 w 3554083"/>
              <a:gd name="connsiteY134" fmla="*/ 517585 h 4753154"/>
              <a:gd name="connsiteX0" fmla="*/ 1000665 w 3554083"/>
              <a:gd name="connsiteY0" fmla="*/ 517585 h 4753154"/>
              <a:gd name="connsiteX1" fmla="*/ 871268 w 3554083"/>
              <a:gd name="connsiteY1" fmla="*/ 543464 h 4753154"/>
              <a:gd name="connsiteX2" fmla="*/ 819510 w 3554083"/>
              <a:gd name="connsiteY2" fmla="*/ 483079 h 4753154"/>
              <a:gd name="connsiteX3" fmla="*/ 966159 w 3554083"/>
              <a:gd name="connsiteY3" fmla="*/ 465826 h 4753154"/>
              <a:gd name="connsiteX4" fmla="*/ 923027 w 3554083"/>
              <a:gd name="connsiteY4" fmla="*/ 362309 h 4753154"/>
              <a:gd name="connsiteX5" fmla="*/ 948906 w 3554083"/>
              <a:gd name="connsiteY5" fmla="*/ 267418 h 4753154"/>
              <a:gd name="connsiteX6" fmla="*/ 948906 w 3554083"/>
              <a:gd name="connsiteY6" fmla="*/ 267418 h 4753154"/>
              <a:gd name="connsiteX7" fmla="*/ 854016 w 3554083"/>
              <a:gd name="connsiteY7" fmla="*/ 267418 h 4753154"/>
              <a:gd name="connsiteX8" fmla="*/ 750499 w 3554083"/>
              <a:gd name="connsiteY8" fmla="*/ 439947 h 4753154"/>
              <a:gd name="connsiteX9" fmla="*/ 621102 w 3554083"/>
              <a:gd name="connsiteY9" fmla="*/ 336430 h 4753154"/>
              <a:gd name="connsiteX10" fmla="*/ 560717 w 3554083"/>
              <a:gd name="connsiteY10" fmla="*/ 189781 h 4753154"/>
              <a:gd name="connsiteX11" fmla="*/ 439948 w 3554083"/>
              <a:gd name="connsiteY11" fmla="*/ 60385 h 4753154"/>
              <a:gd name="connsiteX12" fmla="*/ 345057 w 3554083"/>
              <a:gd name="connsiteY12" fmla="*/ 0 h 4753154"/>
              <a:gd name="connsiteX13" fmla="*/ 284672 w 3554083"/>
              <a:gd name="connsiteY13" fmla="*/ 232913 h 4753154"/>
              <a:gd name="connsiteX14" fmla="*/ 103517 w 3554083"/>
              <a:gd name="connsiteY14" fmla="*/ 232913 h 4753154"/>
              <a:gd name="connsiteX15" fmla="*/ 224287 w 3554083"/>
              <a:gd name="connsiteY15" fmla="*/ 345056 h 4753154"/>
              <a:gd name="connsiteX16" fmla="*/ 414068 w 3554083"/>
              <a:gd name="connsiteY16" fmla="*/ 319177 h 4753154"/>
              <a:gd name="connsiteX17" fmla="*/ 388189 w 3554083"/>
              <a:gd name="connsiteY17" fmla="*/ 465826 h 4753154"/>
              <a:gd name="connsiteX18" fmla="*/ 293299 w 3554083"/>
              <a:gd name="connsiteY18" fmla="*/ 672860 h 4753154"/>
              <a:gd name="connsiteX19" fmla="*/ 189782 w 3554083"/>
              <a:gd name="connsiteY19" fmla="*/ 810883 h 4753154"/>
              <a:gd name="connsiteX20" fmla="*/ 284672 w 3554083"/>
              <a:gd name="connsiteY20" fmla="*/ 819509 h 4753154"/>
              <a:gd name="connsiteX21" fmla="*/ 181155 w 3554083"/>
              <a:gd name="connsiteY21" fmla="*/ 1112807 h 4753154"/>
              <a:gd name="connsiteX22" fmla="*/ 560717 w 3554083"/>
              <a:gd name="connsiteY22" fmla="*/ 1112807 h 4753154"/>
              <a:gd name="connsiteX23" fmla="*/ 577970 w 3554083"/>
              <a:gd name="connsiteY23" fmla="*/ 1233577 h 4753154"/>
              <a:gd name="connsiteX24" fmla="*/ 517585 w 3554083"/>
              <a:gd name="connsiteY24" fmla="*/ 1276709 h 4753154"/>
              <a:gd name="connsiteX25" fmla="*/ 560717 w 3554083"/>
              <a:gd name="connsiteY25" fmla="*/ 1319841 h 4753154"/>
              <a:gd name="connsiteX26" fmla="*/ 483080 w 3554083"/>
              <a:gd name="connsiteY26" fmla="*/ 1423358 h 4753154"/>
              <a:gd name="connsiteX27" fmla="*/ 276046 w 3554083"/>
              <a:gd name="connsiteY27" fmla="*/ 1509622 h 4753154"/>
              <a:gd name="connsiteX28" fmla="*/ 276046 w 3554083"/>
              <a:gd name="connsiteY28" fmla="*/ 1561381 h 4753154"/>
              <a:gd name="connsiteX29" fmla="*/ 120770 w 3554083"/>
              <a:gd name="connsiteY29" fmla="*/ 1699403 h 4753154"/>
              <a:gd name="connsiteX30" fmla="*/ 34506 w 3554083"/>
              <a:gd name="connsiteY30" fmla="*/ 1708030 h 4753154"/>
              <a:gd name="connsiteX31" fmla="*/ 0 w 3554083"/>
              <a:gd name="connsiteY31" fmla="*/ 1785668 h 4753154"/>
              <a:gd name="connsiteX32" fmla="*/ 198408 w 3554083"/>
              <a:gd name="connsiteY32" fmla="*/ 1915064 h 4753154"/>
              <a:gd name="connsiteX33" fmla="*/ 276046 w 3554083"/>
              <a:gd name="connsiteY33" fmla="*/ 1966822 h 4753154"/>
              <a:gd name="connsiteX34" fmla="*/ 232914 w 3554083"/>
              <a:gd name="connsiteY34" fmla="*/ 2087592 h 4753154"/>
              <a:gd name="connsiteX35" fmla="*/ 241540 w 3554083"/>
              <a:gd name="connsiteY35" fmla="*/ 2415396 h 4753154"/>
              <a:gd name="connsiteX36" fmla="*/ 198408 w 3554083"/>
              <a:gd name="connsiteY36" fmla="*/ 2536166 h 4753154"/>
              <a:gd name="connsiteX37" fmla="*/ 396816 w 3554083"/>
              <a:gd name="connsiteY37" fmla="*/ 2596551 h 4753154"/>
              <a:gd name="connsiteX38" fmla="*/ 431321 w 3554083"/>
              <a:gd name="connsiteY38" fmla="*/ 2527539 h 4753154"/>
              <a:gd name="connsiteX39" fmla="*/ 569344 w 3554083"/>
              <a:gd name="connsiteY39" fmla="*/ 2631056 h 4753154"/>
              <a:gd name="connsiteX40" fmla="*/ 569344 w 3554083"/>
              <a:gd name="connsiteY40" fmla="*/ 2674188 h 4753154"/>
              <a:gd name="connsiteX41" fmla="*/ 646982 w 3554083"/>
              <a:gd name="connsiteY41" fmla="*/ 2769079 h 4753154"/>
              <a:gd name="connsiteX42" fmla="*/ 629729 w 3554083"/>
              <a:gd name="connsiteY42" fmla="*/ 2863969 h 4753154"/>
              <a:gd name="connsiteX43" fmla="*/ 543465 w 3554083"/>
              <a:gd name="connsiteY43" fmla="*/ 3019245 h 4753154"/>
              <a:gd name="connsiteX44" fmla="*/ 474453 w 3554083"/>
              <a:gd name="connsiteY44" fmla="*/ 3226279 h 4753154"/>
              <a:gd name="connsiteX45" fmla="*/ 638355 w 3554083"/>
              <a:gd name="connsiteY45" fmla="*/ 3355675 h 4753154"/>
              <a:gd name="connsiteX46" fmla="*/ 793631 w 3554083"/>
              <a:gd name="connsiteY46" fmla="*/ 3355675 h 4753154"/>
              <a:gd name="connsiteX47" fmla="*/ 845389 w 3554083"/>
              <a:gd name="connsiteY47" fmla="*/ 3416060 h 4753154"/>
              <a:gd name="connsiteX48" fmla="*/ 836763 w 3554083"/>
              <a:gd name="connsiteY48" fmla="*/ 3493698 h 4753154"/>
              <a:gd name="connsiteX49" fmla="*/ 914400 w 3554083"/>
              <a:gd name="connsiteY49" fmla="*/ 3562709 h 4753154"/>
              <a:gd name="connsiteX50" fmla="*/ 914400 w 3554083"/>
              <a:gd name="connsiteY50" fmla="*/ 3562709 h 4753154"/>
              <a:gd name="connsiteX51" fmla="*/ 992038 w 3554083"/>
              <a:gd name="connsiteY51" fmla="*/ 3640347 h 4753154"/>
              <a:gd name="connsiteX52" fmla="*/ 1052423 w 3554083"/>
              <a:gd name="connsiteY52" fmla="*/ 3571335 h 4753154"/>
              <a:gd name="connsiteX53" fmla="*/ 1017917 w 3554083"/>
              <a:gd name="connsiteY53" fmla="*/ 3459192 h 4753154"/>
              <a:gd name="connsiteX54" fmla="*/ 1112808 w 3554083"/>
              <a:gd name="connsiteY54" fmla="*/ 3209026 h 4753154"/>
              <a:gd name="connsiteX55" fmla="*/ 1250831 w 3554083"/>
              <a:gd name="connsiteY55" fmla="*/ 3114135 h 4753154"/>
              <a:gd name="connsiteX56" fmla="*/ 1397480 w 3554083"/>
              <a:gd name="connsiteY56" fmla="*/ 3165894 h 4753154"/>
              <a:gd name="connsiteX57" fmla="*/ 1621766 w 3554083"/>
              <a:gd name="connsiteY57" fmla="*/ 3096883 h 4753154"/>
              <a:gd name="connsiteX58" fmla="*/ 1708031 w 3554083"/>
              <a:gd name="connsiteY58" fmla="*/ 3096883 h 4753154"/>
              <a:gd name="connsiteX59" fmla="*/ 1682151 w 3554083"/>
              <a:gd name="connsiteY59" fmla="*/ 3174520 h 4753154"/>
              <a:gd name="connsiteX60" fmla="*/ 1768416 w 3554083"/>
              <a:gd name="connsiteY60" fmla="*/ 3312543 h 4753154"/>
              <a:gd name="connsiteX61" fmla="*/ 1699404 w 3554083"/>
              <a:gd name="connsiteY61" fmla="*/ 3347049 h 4753154"/>
              <a:gd name="connsiteX62" fmla="*/ 1777042 w 3554083"/>
              <a:gd name="connsiteY62" fmla="*/ 3554083 h 4753154"/>
              <a:gd name="connsiteX63" fmla="*/ 1716657 w 3554083"/>
              <a:gd name="connsiteY63" fmla="*/ 3571335 h 4753154"/>
              <a:gd name="connsiteX64" fmla="*/ 1854680 w 3554083"/>
              <a:gd name="connsiteY64" fmla="*/ 3726611 h 4753154"/>
              <a:gd name="connsiteX65" fmla="*/ 1966823 w 3554083"/>
              <a:gd name="connsiteY65" fmla="*/ 3761117 h 4753154"/>
              <a:gd name="connsiteX66" fmla="*/ 1966823 w 3554083"/>
              <a:gd name="connsiteY66" fmla="*/ 3666226 h 4753154"/>
              <a:gd name="connsiteX67" fmla="*/ 2078966 w 3554083"/>
              <a:gd name="connsiteY67" fmla="*/ 3571335 h 4753154"/>
              <a:gd name="connsiteX68" fmla="*/ 2208363 w 3554083"/>
              <a:gd name="connsiteY68" fmla="*/ 3579962 h 4753154"/>
              <a:gd name="connsiteX69" fmla="*/ 2329133 w 3554083"/>
              <a:gd name="connsiteY69" fmla="*/ 3674852 h 4753154"/>
              <a:gd name="connsiteX70" fmla="*/ 2380891 w 3554083"/>
              <a:gd name="connsiteY70" fmla="*/ 3761117 h 4753154"/>
              <a:gd name="connsiteX71" fmla="*/ 2320506 w 3554083"/>
              <a:gd name="connsiteY71" fmla="*/ 3812875 h 4753154"/>
              <a:gd name="connsiteX72" fmla="*/ 2389517 w 3554083"/>
              <a:gd name="connsiteY72" fmla="*/ 3899139 h 4753154"/>
              <a:gd name="connsiteX73" fmla="*/ 2389517 w 3554083"/>
              <a:gd name="connsiteY73" fmla="*/ 3899139 h 4753154"/>
              <a:gd name="connsiteX74" fmla="*/ 2372265 w 3554083"/>
              <a:gd name="connsiteY74" fmla="*/ 3968151 h 4753154"/>
              <a:gd name="connsiteX75" fmla="*/ 2510287 w 3554083"/>
              <a:gd name="connsiteY75" fmla="*/ 3985403 h 4753154"/>
              <a:gd name="connsiteX76" fmla="*/ 2587925 w 3554083"/>
              <a:gd name="connsiteY76" fmla="*/ 4011283 h 4753154"/>
              <a:gd name="connsiteX77" fmla="*/ 2682816 w 3554083"/>
              <a:gd name="connsiteY77" fmla="*/ 3907766 h 4753154"/>
              <a:gd name="connsiteX78" fmla="*/ 2803585 w 3554083"/>
              <a:gd name="connsiteY78" fmla="*/ 3959524 h 4753154"/>
              <a:gd name="connsiteX79" fmla="*/ 2924355 w 3554083"/>
              <a:gd name="connsiteY79" fmla="*/ 4106173 h 4753154"/>
              <a:gd name="connsiteX80" fmla="*/ 2898476 w 3554083"/>
              <a:gd name="connsiteY80" fmla="*/ 4183811 h 4753154"/>
              <a:gd name="connsiteX81" fmla="*/ 3027872 w 3554083"/>
              <a:gd name="connsiteY81" fmla="*/ 4295954 h 4753154"/>
              <a:gd name="connsiteX82" fmla="*/ 2924355 w 3554083"/>
              <a:gd name="connsiteY82" fmla="*/ 4364966 h 4753154"/>
              <a:gd name="connsiteX83" fmla="*/ 2855344 w 3554083"/>
              <a:gd name="connsiteY83" fmla="*/ 4459856 h 4753154"/>
              <a:gd name="connsiteX84" fmla="*/ 2777706 w 3554083"/>
              <a:gd name="connsiteY84" fmla="*/ 4451230 h 4753154"/>
              <a:gd name="connsiteX85" fmla="*/ 2863970 w 3554083"/>
              <a:gd name="connsiteY85" fmla="*/ 4511615 h 4753154"/>
              <a:gd name="connsiteX86" fmla="*/ 2941608 w 3554083"/>
              <a:gd name="connsiteY86" fmla="*/ 4520241 h 4753154"/>
              <a:gd name="connsiteX87" fmla="*/ 2924355 w 3554083"/>
              <a:gd name="connsiteY87" fmla="*/ 4666890 h 4753154"/>
              <a:gd name="connsiteX88" fmla="*/ 3114136 w 3554083"/>
              <a:gd name="connsiteY88" fmla="*/ 4658264 h 4753154"/>
              <a:gd name="connsiteX89" fmla="*/ 3234906 w 3554083"/>
              <a:gd name="connsiteY89" fmla="*/ 4701396 h 4753154"/>
              <a:gd name="connsiteX90" fmla="*/ 3252159 w 3554083"/>
              <a:gd name="connsiteY90" fmla="*/ 4641011 h 4753154"/>
              <a:gd name="connsiteX91" fmla="*/ 3355676 w 3554083"/>
              <a:gd name="connsiteY91" fmla="*/ 4735902 h 4753154"/>
              <a:gd name="connsiteX92" fmla="*/ 3467819 w 3554083"/>
              <a:gd name="connsiteY92" fmla="*/ 4753154 h 4753154"/>
              <a:gd name="connsiteX93" fmla="*/ 3493699 w 3554083"/>
              <a:gd name="connsiteY93" fmla="*/ 4606505 h 4753154"/>
              <a:gd name="connsiteX94" fmla="*/ 3554083 w 3554083"/>
              <a:gd name="connsiteY94" fmla="*/ 4623758 h 4753154"/>
              <a:gd name="connsiteX95" fmla="*/ 3493699 w 3554083"/>
              <a:gd name="connsiteY95" fmla="*/ 4304581 h 4753154"/>
              <a:gd name="connsiteX96" fmla="*/ 3450566 w 3554083"/>
              <a:gd name="connsiteY96" fmla="*/ 4106173 h 4753154"/>
              <a:gd name="connsiteX97" fmla="*/ 3347050 w 3554083"/>
              <a:gd name="connsiteY97" fmla="*/ 4149305 h 4753154"/>
              <a:gd name="connsiteX98" fmla="*/ 3226280 w 3554083"/>
              <a:gd name="connsiteY98" fmla="*/ 3623094 h 4753154"/>
              <a:gd name="connsiteX99" fmla="*/ 3338423 w 3554083"/>
              <a:gd name="connsiteY99" fmla="*/ 3364302 h 4753154"/>
              <a:gd name="connsiteX100" fmla="*/ 3398808 w 3554083"/>
              <a:gd name="connsiteY100" fmla="*/ 3131388 h 4753154"/>
              <a:gd name="connsiteX101" fmla="*/ 3416061 w 3554083"/>
              <a:gd name="connsiteY101" fmla="*/ 2932981 h 4753154"/>
              <a:gd name="connsiteX102" fmla="*/ 3252159 w 3554083"/>
              <a:gd name="connsiteY102" fmla="*/ 2769079 h 4753154"/>
              <a:gd name="connsiteX103" fmla="*/ 3079631 w 3554083"/>
              <a:gd name="connsiteY103" fmla="*/ 2803585 h 4753154"/>
              <a:gd name="connsiteX104" fmla="*/ 3027872 w 3554083"/>
              <a:gd name="connsiteY104" fmla="*/ 2907102 h 4753154"/>
              <a:gd name="connsiteX105" fmla="*/ 2820838 w 3554083"/>
              <a:gd name="connsiteY105" fmla="*/ 2984739 h 4753154"/>
              <a:gd name="connsiteX106" fmla="*/ 2829465 w 3554083"/>
              <a:gd name="connsiteY106" fmla="*/ 2725947 h 4753154"/>
              <a:gd name="connsiteX107" fmla="*/ 2596551 w 3554083"/>
              <a:gd name="connsiteY107" fmla="*/ 2570671 h 4753154"/>
              <a:gd name="connsiteX108" fmla="*/ 2389517 w 3554083"/>
              <a:gd name="connsiteY108" fmla="*/ 2708694 h 4753154"/>
              <a:gd name="connsiteX109" fmla="*/ 2242868 w 3554083"/>
              <a:gd name="connsiteY109" fmla="*/ 2648309 h 4753154"/>
              <a:gd name="connsiteX110" fmla="*/ 2194527 w 3554083"/>
              <a:gd name="connsiteY110" fmla="*/ 2750716 h 4753154"/>
              <a:gd name="connsiteX111" fmla="*/ 2096219 w 3554083"/>
              <a:gd name="connsiteY111" fmla="*/ 2501660 h 4753154"/>
              <a:gd name="connsiteX112" fmla="*/ 2156604 w 3554083"/>
              <a:gd name="connsiteY112" fmla="*/ 2415396 h 4753154"/>
              <a:gd name="connsiteX113" fmla="*/ 1897812 w 3554083"/>
              <a:gd name="connsiteY113" fmla="*/ 2268747 h 4753154"/>
              <a:gd name="connsiteX114" fmla="*/ 1742536 w 3554083"/>
              <a:gd name="connsiteY114" fmla="*/ 2234241 h 4753154"/>
              <a:gd name="connsiteX115" fmla="*/ 1656272 w 3554083"/>
              <a:gd name="connsiteY115" fmla="*/ 2320505 h 4753154"/>
              <a:gd name="connsiteX116" fmla="*/ 1544129 w 3554083"/>
              <a:gd name="connsiteY116" fmla="*/ 2173856 h 4753154"/>
              <a:gd name="connsiteX117" fmla="*/ 1604514 w 3554083"/>
              <a:gd name="connsiteY117" fmla="*/ 2130724 h 4753154"/>
              <a:gd name="connsiteX118" fmla="*/ 1561382 w 3554083"/>
              <a:gd name="connsiteY118" fmla="*/ 2027207 h 4753154"/>
              <a:gd name="connsiteX119" fmla="*/ 1587261 w 3554083"/>
              <a:gd name="connsiteY119" fmla="*/ 1897811 h 4753154"/>
              <a:gd name="connsiteX120" fmla="*/ 1483744 w 3554083"/>
              <a:gd name="connsiteY120" fmla="*/ 1854679 h 4753154"/>
              <a:gd name="connsiteX121" fmla="*/ 1354348 w 3554083"/>
              <a:gd name="connsiteY121" fmla="*/ 1854679 h 4753154"/>
              <a:gd name="connsiteX122" fmla="*/ 1319842 w 3554083"/>
              <a:gd name="connsiteY122" fmla="*/ 1932317 h 4753154"/>
              <a:gd name="connsiteX123" fmla="*/ 1069676 w 3554083"/>
              <a:gd name="connsiteY123" fmla="*/ 1570007 h 4753154"/>
              <a:gd name="connsiteX124" fmla="*/ 940280 w 3554083"/>
              <a:gd name="connsiteY124" fmla="*/ 1466490 h 4753154"/>
              <a:gd name="connsiteX125" fmla="*/ 888521 w 3554083"/>
              <a:gd name="connsiteY125" fmla="*/ 1276709 h 4753154"/>
              <a:gd name="connsiteX126" fmla="*/ 992038 w 3554083"/>
              <a:gd name="connsiteY126" fmla="*/ 1259456 h 4753154"/>
              <a:gd name="connsiteX127" fmla="*/ 1052423 w 3554083"/>
              <a:gd name="connsiteY127" fmla="*/ 1095554 h 4753154"/>
              <a:gd name="connsiteX128" fmla="*/ 1061050 w 3554083"/>
              <a:gd name="connsiteY128" fmla="*/ 974785 h 4753154"/>
              <a:gd name="connsiteX129" fmla="*/ 1138687 w 3554083"/>
              <a:gd name="connsiteY129" fmla="*/ 948905 h 4753154"/>
              <a:gd name="connsiteX130" fmla="*/ 1104182 w 3554083"/>
              <a:gd name="connsiteY130" fmla="*/ 879894 h 4753154"/>
              <a:gd name="connsiteX131" fmla="*/ 1009291 w 3554083"/>
              <a:gd name="connsiteY131" fmla="*/ 888520 h 4753154"/>
              <a:gd name="connsiteX132" fmla="*/ 905774 w 3554083"/>
              <a:gd name="connsiteY132" fmla="*/ 750498 h 4753154"/>
              <a:gd name="connsiteX133" fmla="*/ 1009291 w 3554083"/>
              <a:gd name="connsiteY133" fmla="*/ 595222 h 4753154"/>
              <a:gd name="connsiteX134" fmla="*/ 1000665 w 3554083"/>
              <a:gd name="connsiteY134" fmla="*/ 517585 h 4753154"/>
              <a:gd name="connsiteX0" fmla="*/ 1000665 w 3554083"/>
              <a:gd name="connsiteY0" fmla="*/ 517585 h 4753154"/>
              <a:gd name="connsiteX1" fmla="*/ 871268 w 3554083"/>
              <a:gd name="connsiteY1" fmla="*/ 543464 h 4753154"/>
              <a:gd name="connsiteX2" fmla="*/ 819510 w 3554083"/>
              <a:gd name="connsiteY2" fmla="*/ 483079 h 4753154"/>
              <a:gd name="connsiteX3" fmla="*/ 966159 w 3554083"/>
              <a:gd name="connsiteY3" fmla="*/ 465826 h 4753154"/>
              <a:gd name="connsiteX4" fmla="*/ 923027 w 3554083"/>
              <a:gd name="connsiteY4" fmla="*/ 362309 h 4753154"/>
              <a:gd name="connsiteX5" fmla="*/ 948906 w 3554083"/>
              <a:gd name="connsiteY5" fmla="*/ 267418 h 4753154"/>
              <a:gd name="connsiteX6" fmla="*/ 948906 w 3554083"/>
              <a:gd name="connsiteY6" fmla="*/ 267418 h 4753154"/>
              <a:gd name="connsiteX7" fmla="*/ 854016 w 3554083"/>
              <a:gd name="connsiteY7" fmla="*/ 267418 h 4753154"/>
              <a:gd name="connsiteX8" fmla="*/ 750499 w 3554083"/>
              <a:gd name="connsiteY8" fmla="*/ 439947 h 4753154"/>
              <a:gd name="connsiteX9" fmla="*/ 621102 w 3554083"/>
              <a:gd name="connsiteY9" fmla="*/ 336430 h 4753154"/>
              <a:gd name="connsiteX10" fmla="*/ 560717 w 3554083"/>
              <a:gd name="connsiteY10" fmla="*/ 189781 h 4753154"/>
              <a:gd name="connsiteX11" fmla="*/ 439948 w 3554083"/>
              <a:gd name="connsiteY11" fmla="*/ 60385 h 4753154"/>
              <a:gd name="connsiteX12" fmla="*/ 345057 w 3554083"/>
              <a:gd name="connsiteY12" fmla="*/ 0 h 4753154"/>
              <a:gd name="connsiteX13" fmla="*/ 284672 w 3554083"/>
              <a:gd name="connsiteY13" fmla="*/ 232913 h 4753154"/>
              <a:gd name="connsiteX14" fmla="*/ 103517 w 3554083"/>
              <a:gd name="connsiteY14" fmla="*/ 232913 h 4753154"/>
              <a:gd name="connsiteX15" fmla="*/ 224287 w 3554083"/>
              <a:gd name="connsiteY15" fmla="*/ 345056 h 4753154"/>
              <a:gd name="connsiteX16" fmla="*/ 414068 w 3554083"/>
              <a:gd name="connsiteY16" fmla="*/ 319177 h 4753154"/>
              <a:gd name="connsiteX17" fmla="*/ 388189 w 3554083"/>
              <a:gd name="connsiteY17" fmla="*/ 465826 h 4753154"/>
              <a:gd name="connsiteX18" fmla="*/ 293299 w 3554083"/>
              <a:gd name="connsiteY18" fmla="*/ 672860 h 4753154"/>
              <a:gd name="connsiteX19" fmla="*/ 189782 w 3554083"/>
              <a:gd name="connsiteY19" fmla="*/ 810883 h 4753154"/>
              <a:gd name="connsiteX20" fmla="*/ 284672 w 3554083"/>
              <a:gd name="connsiteY20" fmla="*/ 819509 h 4753154"/>
              <a:gd name="connsiteX21" fmla="*/ 181155 w 3554083"/>
              <a:gd name="connsiteY21" fmla="*/ 1112807 h 4753154"/>
              <a:gd name="connsiteX22" fmla="*/ 560717 w 3554083"/>
              <a:gd name="connsiteY22" fmla="*/ 1112807 h 4753154"/>
              <a:gd name="connsiteX23" fmla="*/ 577970 w 3554083"/>
              <a:gd name="connsiteY23" fmla="*/ 1233577 h 4753154"/>
              <a:gd name="connsiteX24" fmla="*/ 517585 w 3554083"/>
              <a:gd name="connsiteY24" fmla="*/ 1276709 h 4753154"/>
              <a:gd name="connsiteX25" fmla="*/ 560717 w 3554083"/>
              <a:gd name="connsiteY25" fmla="*/ 1319841 h 4753154"/>
              <a:gd name="connsiteX26" fmla="*/ 483080 w 3554083"/>
              <a:gd name="connsiteY26" fmla="*/ 1423358 h 4753154"/>
              <a:gd name="connsiteX27" fmla="*/ 276046 w 3554083"/>
              <a:gd name="connsiteY27" fmla="*/ 1509622 h 4753154"/>
              <a:gd name="connsiteX28" fmla="*/ 276046 w 3554083"/>
              <a:gd name="connsiteY28" fmla="*/ 1561381 h 4753154"/>
              <a:gd name="connsiteX29" fmla="*/ 120770 w 3554083"/>
              <a:gd name="connsiteY29" fmla="*/ 1699403 h 4753154"/>
              <a:gd name="connsiteX30" fmla="*/ 34506 w 3554083"/>
              <a:gd name="connsiteY30" fmla="*/ 1708030 h 4753154"/>
              <a:gd name="connsiteX31" fmla="*/ 0 w 3554083"/>
              <a:gd name="connsiteY31" fmla="*/ 1785668 h 4753154"/>
              <a:gd name="connsiteX32" fmla="*/ 198408 w 3554083"/>
              <a:gd name="connsiteY32" fmla="*/ 1915064 h 4753154"/>
              <a:gd name="connsiteX33" fmla="*/ 276046 w 3554083"/>
              <a:gd name="connsiteY33" fmla="*/ 1966822 h 4753154"/>
              <a:gd name="connsiteX34" fmla="*/ 232914 w 3554083"/>
              <a:gd name="connsiteY34" fmla="*/ 2087592 h 4753154"/>
              <a:gd name="connsiteX35" fmla="*/ 241540 w 3554083"/>
              <a:gd name="connsiteY35" fmla="*/ 2415396 h 4753154"/>
              <a:gd name="connsiteX36" fmla="*/ 198408 w 3554083"/>
              <a:gd name="connsiteY36" fmla="*/ 2536166 h 4753154"/>
              <a:gd name="connsiteX37" fmla="*/ 396816 w 3554083"/>
              <a:gd name="connsiteY37" fmla="*/ 2596551 h 4753154"/>
              <a:gd name="connsiteX38" fmla="*/ 431321 w 3554083"/>
              <a:gd name="connsiteY38" fmla="*/ 2527539 h 4753154"/>
              <a:gd name="connsiteX39" fmla="*/ 569344 w 3554083"/>
              <a:gd name="connsiteY39" fmla="*/ 2631056 h 4753154"/>
              <a:gd name="connsiteX40" fmla="*/ 569344 w 3554083"/>
              <a:gd name="connsiteY40" fmla="*/ 2674188 h 4753154"/>
              <a:gd name="connsiteX41" fmla="*/ 646982 w 3554083"/>
              <a:gd name="connsiteY41" fmla="*/ 2769079 h 4753154"/>
              <a:gd name="connsiteX42" fmla="*/ 629729 w 3554083"/>
              <a:gd name="connsiteY42" fmla="*/ 2863969 h 4753154"/>
              <a:gd name="connsiteX43" fmla="*/ 543465 w 3554083"/>
              <a:gd name="connsiteY43" fmla="*/ 3019245 h 4753154"/>
              <a:gd name="connsiteX44" fmla="*/ 474453 w 3554083"/>
              <a:gd name="connsiteY44" fmla="*/ 3226279 h 4753154"/>
              <a:gd name="connsiteX45" fmla="*/ 638355 w 3554083"/>
              <a:gd name="connsiteY45" fmla="*/ 3355675 h 4753154"/>
              <a:gd name="connsiteX46" fmla="*/ 793631 w 3554083"/>
              <a:gd name="connsiteY46" fmla="*/ 3355675 h 4753154"/>
              <a:gd name="connsiteX47" fmla="*/ 845389 w 3554083"/>
              <a:gd name="connsiteY47" fmla="*/ 3416060 h 4753154"/>
              <a:gd name="connsiteX48" fmla="*/ 836763 w 3554083"/>
              <a:gd name="connsiteY48" fmla="*/ 3493698 h 4753154"/>
              <a:gd name="connsiteX49" fmla="*/ 914400 w 3554083"/>
              <a:gd name="connsiteY49" fmla="*/ 3562709 h 4753154"/>
              <a:gd name="connsiteX50" fmla="*/ 914400 w 3554083"/>
              <a:gd name="connsiteY50" fmla="*/ 3562709 h 4753154"/>
              <a:gd name="connsiteX51" fmla="*/ 992038 w 3554083"/>
              <a:gd name="connsiteY51" fmla="*/ 3640347 h 4753154"/>
              <a:gd name="connsiteX52" fmla="*/ 1052423 w 3554083"/>
              <a:gd name="connsiteY52" fmla="*/ 3571335 h 4753154"/>
              <a:gd name="connsiteX53" fmla="*/ 1017917 w 3554083"/>
              <a:gd name="connsiteY53" fmla="*/ 3459192 h 4753154"/>
              <a:gd name="connsiteX54" fmla="*/ 1112808 w 3554083"/>
              <a:gd name="connsiteY54" fmla="*/ 3209026 h 4753154"/>
              <a:gd name="connsiteX55" fmla="*/ 1250831 w 3554083"/>
              <a:gd name="connsiteY55" fmla="*/ 3114135 h 4753154"/>
              <a:gd name="connsiteX56" fmla="*/ 1397480 w 3554083"/>
              <a:gd name="connsiteY56" fmla="*/ 3165894 h 4753154"/>
              <a:gd name="connsiteX57" fmla="*/ 1621766 w 3554083"/>
              <a:gd name="connsiteY57" fmla="*/ 3096883 h 4753154"/>
              <a:gd name="connsiteX58" fmla="*/ 1708031 w 3554083"/>
              <a:gd name="connsiteY58" fmla="*/ 3096883 h 4753154"/>
              <a:gd name="connsiteX59" fmla="*/ 1682151 w 3554083"/>
              <a:gd name="connsiteY59" fmla="*/ 3174520 h 4753154"/>
              <a:gd name="connsiteX60" fmla="*/ 1768416 w 3554083"/>
              <a:gd name="connsiteY60" fmla="*/ 3312543 h 4753154"/>
              <a:gd name="connsiteX61" fmla="*/ 1699404 w 3554083"/>
              <a:gd name="connsiteY61" fmla="*/ 3347049 h 4753154"/>
              <a:gd name="connsiteX62" fmla="*/ 1777042 w 3554083"/>
              <a:gd name="connsiteY62" fmla="*/ 3554083 h 4753154"/>
              <a:gd name="connsiteX63" fmla="*/ 1716657 w 3554083"/>
              <a:gd name="connsiteY63" fmla="*/ 3571335 h 4753154"/>
              <a:gd name="connsiteX64" fmla="*/ 1854680 w 3554083"/>
              <a:gd name="connsiteY64" fmla="*/ 3726611 h 4753154"/>
              <a:gd name="connsiteX65" fmla="*/ 1966823 w 3554083"/>
              <a:gd name="connsiteY65" fmla="*/ 3761117 h 4753154"/>
              <a:gd name="connsiteX66" fmla="*/ 1966823 w 3554083"/>
              <a:gd name="connsiteY66" fmla="*/ 3666226 h 4753154"/>
              <a:gd name="connsiteX67" fmla="*/ 2078966 w 3554083"/>
              <a:gd name="connsiteY67" fmla="*/ 3571335 h 4753154"/>
              <a:gd name="connsiteX68" fmla="*/ 2208363 w 3554083"/>
              <a:gd name="connsiteY68" fmla="*/ 3579962 h 4753154"/>
              <a:gd name="connsiteX69" fmla="*/ 2329133 w 3554083"/>
              <a:gd name="connsiteY69" fmla="*/ 3674852 h 4753154"/>
              <a:gd name="connsiteX70" fmla="*/ 2380891 w 3554083"/>
              <a:gd name="connsiteY70" fmla="*/ 3761117 h 4753154"/>
              <a:gd name="connsiteX71" fmla="*/ 2320506 w 3554083"/>
              <a:gd name="connsiteY71" fmla="*/ 3812875 h 4753154"/>
              <a:gd name="connsiteX72" fmla="*/ 2389517 w 3554083"/>
              <a:gd name="connsiteY72" fmla="*/ 3899139 h 4753154"/>
              <a:gd name="connsiteX73" fmla="*/ 2389517 w 3554083"/>
              <a:gd name="connsiteY73" fmla="*/ 3899139 h 4753154"/>
              <a:gd name="connsiteX74" fmla="*/ 2372265 w 3554083"/>
              <a:gd name="connsiteY74" fmla="*/ 3968151 h 4753154"/>
              <a:gd name="connsiteX75" fmla="*/ 2510287 w 3554083"/>
              <a:gd name="connsiteY75" fmla="*/ 3985403 h 4753154"/>
              <a:gd name="connsiteX76" fmla="*/ 2587925 w 3554083"/>
              <a:gd name="connsiteY76" fmla="*/ 4011283 h 4753154"/>
              <a:gd name="connsiteX77" fmla="*/ 2682816 w 3554083"/>
              <a:gd name="connsiteY77" fmla="*/ 3907766 h 4753154"/>
              <a:gd name="connsiteX78" fmla="*/ 2803585 w 3554083"/>
              <a:gd name="connsiteY78" fmla="*/ 3959524 h 4753154"/>
              <a:gd name="connsiteX79" fmla="*/ 2924355 w 3554083"/>
              <a:gd name="connsiteY79" fmla="*/ 4106173 h 4753154"/>
              <a:gd name="connsiteX80" fmla="*/ 2898476 w 3554083"/>
              <a:gd name="connsiteY80" fmla="*/ 4183811 h 4753154"/>
              <a:gd name="connsiteX81" fmla="*/ 3027872 w 3554083"/>
              <a:gd name="connsiteY81" fmla="*/ 4295954 h 4753154"/>
              <a:gd name="connsiteX82" fmla="*/ 2924355 w 3554083"/>
              <a:gd name="connsiteY82" fmla="*/ 4364966 h 4753154"/>
              <a:gd name="connsiteX83" fmla="*/ 2855344 w 3554083"/>
              <a:gd name="connsiteY83" fmla="*/ 4459856 h 4753154"/>
              <a:gd name="connsiteX84" fmla="*/ 2777706 w 3554083"/>
              <a:gd name="connsiteY84" fmla="*/ 4451230 h 4753154"/>
              <a:gd name="connsiteX85" fmla="*/ 2863970 w 3554083"/>
              <a:gd name="connsiteY85" fmla="*/ 4511615 h 4753154"/>
              <a:gd name="connsiteX86" fmla="*/ 2941608 w 3554083"/>
              <a:gd name="connsiteY86" fmla="*/ 4520241 h 4753154"/>
              <a:gd name="connsiteX87" fmla="*/ 2924355 w 3554083"/>
              <a:gd name="connsiteY87" fmla="*/ 4666890 h 4753154"/>
              <a:gd name="connsiteX88" fmla="*/ 3114136 w 3554083"/>
              <a:gd name="connsiteY88" fmla="*/ 4658264 h 4753154"/>
              <a:gd name="connsiteX89" fmla="*/ 3234906 w 3554083"/>
              <a:gd name="connsiteY89" fmla="*/ 4701396 h 4753154"/>
              <a:gd name="connsiteX90" fmla="*/ 3252159 w 3554083"/>
              <a:gd name="connsiteY90" fmla="*/ 4641011 h 4753154"/>
              <a:gd name="connsiteX91" fmla="*/ 3355676 w 3554083"/>
              <a:gd name="connsiteY91" fmla="*/ 4735902 h 4753154"/>
              <a:gd name="connsiteX92" fmla="*/ 3467819 w 3554083"/>
              <a:gd name="connsiteY92" fmla="*/ 4753154 h 4753154"/>
              <a:gd name="connsiteX93" fmla="*/ 3493699 w 3554083"/>
              <a:gd name="connsiteY93" fmla="*/ 4606505 h 4753154"/>
              <a:gd name="connsiteX94" fmla="*/ 3554083 w 3554083"/>
              <a:gd name="connsiteY94" fmla="*/ 4623758 h 4753154"/>
              <a:gd name="connsiteX95" fmla="*/ 3493699 w 3554083"/>
              <a:gd name="connsiteY95" fmla="*/ 4304581 h 4753154"/>
              <a:gd name="connsiteX96" fmla="*/ 3450566 w 3554083"/>
              <a:gd name="connsiteY96" fmla="*/ 4106173 h 4753154"/>
              <a:gd name="connsiteX97" fmla="*/ 3347050 w 3554083"/>
              <a:gd name="connsiteY97" fmla="*/ 4149305 h 4753154"/>
              <a:gd name="connsiteX98" fmla="*/ 3226280 w 3554083"/>
              <a:gd name="connsiteY98" fmla="*/ 3623094 h 4753154"/>
              <a:gd name="connsiteX99" fmla="*/ 3338423 w 3554083"/>
              <a:gd name="connsiteY99" fmla="*/ 3364302 h 4753154"/>
              <a:gd name="connsiteX100" fmla="*/ 3398808 w 3554083"/>
              <a:gd name="connsiteY100" fmla="*/ 3131388 h 4753154"/>
              <a:gd name="connsiteX101" fmla="*/ 3416061 w 3554083"/>
              <a:gd name="connsiteY101" fmla="*/ 2932981 h 4753154"/>
              <a:gd name="connsiteX102" fmla="*/ 3252159 w 3554083"/>
              <a:gd name="connsiteY102" fmla="*/ 2769079 h 4753154"/>
              <a:gd name="connsiteX103" fmla="*/ 3079631 w 3554083"/>
              <a:gd name="connsiteY103" fmla="*/ 2803585 h 4753154"/>
              <a:gd name="connsiteX104" fmla="*/ 3027872 w 3554083"/>
              <a:gd name="connsiteY104" fmla="*/ 2907102 h 4753154"/>
              <a:gd name="connsiteX105" fmla="*/ 2820838 w 3554083"/>
              <a:gd name="connsiteY105" fmla="*/ 2984739 h 4753154"/>
              <a:gd name="connsiteX106" fmla="*/ 2829465 w 3554083"/>
              <a:gd name="connsiteY106" fmla="*/ 2725947 h 4753154"/>
              <a:gd name="connsiteX107" fmla="*/ 2596551 w 3554083"/>
              <a:gd name="connsiteY107" fmla="*/ 2570671 h 4753154"/>
              <a:gd name="connsiteX108" fmla="*/ 2389517 w 3554083"/>
              <a:gd name="connsiteY108" fmla="*/ 2708694 h 4753154"/>
              <a:gd name="connsiteX109" fmla="*/ 2242868 w 3554083"/>
              <a:gd name="connsiteY109" fmla="*/ 2648309 h 4753154"/>
              <a:gd name="connsiteX110" fmla="*/ 2194527 w 3554083"/>
              <a:gd name="connsiteY110" fmla="*/ 2750716 h 4753154"/>
              <a:gd name="connsiteX111" fmla="*/ 2096219 w 3554083"/>
              <a:gd name="connsiteY111" fmla="*/ 2501660 h 4753154"/>
              <a:gd name="connsiteX112" fmla="*/ 2192818 w 3554083"/>
              <a:gd name="connsiteY112" fmla="*/ 2460663 h 4753154"/>
              <a:gd name="connsiteX113" fmla="*/ 1897812 w 3554083"/>
              <a:gd name="connsiteY113" fmla="*/ 2268747 h 4753154"/>
              <a:gd name="connsiteX114" fmla="*/ 1742536 w 3554083"/>
              <a:gd name="connsiteY114" fmla="*/ 2234241 h 4753154"/>
              <a:gd name="connsiteX115" fmla="*/ 1656272 w 3554083"/>
              <a:gd name="connsiteY115" fmla="*/ 2320505 h 4753154"/>
              <a:gd name="connsiteX116" fmla="*/ 1544129 w 3554083"/>
              <a:gd name="connsiteY116" fmla="*/ 2173856 h 4753154"/>
              <a:gd name="connsiteX117" fmla="*/ 1604514 w 3554083"/>
              <a:gd name="connsiteY117" fmla="*/ 2130724 h 4753154"/>
              <a:gd name="connsiteX118" fmla="*/ 1561382 w 3554083"/>
              <a:gd name="connsiteY118" fmla="*/ 2027207 h 4753154"/>
              <a:gd name="connsiteX119" fmla="*/ 1587261 w 3554083"/>
              <a:gd name="connsiteY119" fmla="*/ 1897811 h 4753154"/>
              <a:gd name="connsiteX120" fmla="*/ 1483744 w 3554083"/>
              <a:gd name="connsiteY120" fmla="*/ 1854679 h 4753154"/>
              <a:gd name="connsiteX121" fmla="*/ 1354348 w 3554083"/>
              <a:gd name="connsiteY121" fmla="*/ 1854679 h 4753154"/>
              <a:gd name="connsiteX122" fmla="*/ 1319842 w 3554083"/>
              <a:gd name="connsiteY122" fmla="*/ 1932317 h 4753154"/>
              <a:gd name="connsiteX123" fmla="*/ 1069676 w 3554083"/>
              <a:gd name="connsiteY123" fmla="*/ 1570007 h 4753154"/>
              <a:gd name="connsiteX124" fmla="*/ 940280 w 3554083"/>
              <a:gd name="connsiteY124" fmla="*/ 1466490 h 4753154"/>
              <a:gd name="connsiteX125" fmla="*/ 888521 w 3554083"/>
              <a:gd name="connsiteY125" fmla="*/ 1276709 h 4753154"/>
              <a:gd name="connsiteX126" fmla="*/ 992038 w 3554083"/>
              <a:gd name="connsiteY126" fmla="*/ 1259456 h 4753154"/>
              <a:gd name="connsiteX127" fmla="*/ 1052423 w 3554083"/>
              <a:gd name="connsiteY127" fmla="*/ 1095554 h 4753154"/>
              <a:gd name="connsiteX128" fmla="*/ 1061050 w 3554083"/>
              <a:gd name="connsiteY128" fmla="*/ 974785 h 4753154"/>
              <a:gd name="connsiteX129" fmla="*/ 1138687 w 3554083"/>
              <a:gd name="connsiteY129" fmla="*/ 948905 h 4753154"/>
              <a:gd name="connsiteX130" fmla="*/ 1104182 w 3554083"/>
              <a:gd name="connsiteY130" fmla="*/ 879894 h 4753154"/>
              <a:gd name="connsiteX131" fmla="*/ 1009291 w 3554083"/>
              <a:gd name="connsiteY131" fmla="*/ 888520 h 4753154"/>
              <a:gd name="connsiteX132" fmla="*/ 905774 w 3554083"/>
              <a:gd name="connsiteY132" fmla="*/ 750498 h 4753154"/>
              <a:gd name="connsiteX133" fmla="*/ 1009291 w 3554083"/>
              <a:gd name="connsiteY133" fmla="*/ 595222 h 4753154"/>
              <a:gd name="connsiteX134" fmla="*/ 1000665 w 3554083"/>
              <a:gd name="connsiteY134" fmla="*/ 517585 h 4753154"/>
              <a:gd name="connsiteX0" fmla="*/ 1000665 w 3554083"/>
              <a:gd name="connsiteY0" fmla="*/ 517585 h 4753154"/>
              <a:gd name="connsiteX1" fmla="*/ 871268 w 3554083"/>
              <a:gd name="connsiteY1" fmla="*/ 543464 h 4753154"/>
              <a:gd name="connsiteX2" fmla="*/ 819510 w 3554083"/>
              <a:gd name="connsiteY2" fmla="*/ 483079 h 4753154"/>
              <a:gd name="connsiteX3" fmla="*/ 966159 w 3554083"/>
              <a:gd name="connsiteY3" fmla="*/ 465826 h 4753154"/>
              <a:gd name="connsiteX4" fmla="*/ 923027 w 3554083"/>
              <a:gd name="connsiteY4" fmla="*/ 362309 h 4753154"/>
              <a:gd name="connsiteX5" fmla="*/ 948906 w 3554083"/>
              <a:gd name="connsiteY5" fmla="*/ 267418 h 4753154"/>
              <a:gd name="connsiteX6" fmla="*/ 948906 w 3554083"/>
              <a:gd name="connsiteY6" fmla="*/ 267418 h 4753154"/>
              <a:gd name="connsiteX7" fmla="*/ 854016 w 3554083"/>
              <a:gd name="connsiteY7" fmla="*/ 267418 h 4753154"/>
              <a:gd name="connsiteX8" fmla="*/ 750499 w 3554083"/>
              <a:gd name="connsiteY8" fmla="*/ 439947 h 4753154"/>
              <a:gd name="connsiteX9" fmla="*/ 621102 w 3554083"/>
              <a:gd name="connsiteY9" fmla="*/ 336430 h 4753154"/>
              <a:gd name="connsiteX10" fmla="*/ 560717 w 3554083"/>
              <a:gd name="connsiteY10" fmla="*/ 189781 h 4753154"/>
              <a:gd name="connsiteX11" fmla="*/ 439948 w 3554083"/>
              <a:gd name="connsiteY11" fmla="*/ 60385 h 4753154"/>
              <a:gd name="connsiteX12" fmla="*/ 345057 w 3554083"/>
              <a:gd name="connsiteY12" fmla="*/ 0 h 4753154"/>
              <a:gd name="connsiteX13" fmla="*/ 284672 w 3554083"/>
              <a:gd name="connsiteY13" fmla="*/ 232913 h 4753154"/>
              <a:gd name="connsiteX14" fmla="*/ 103517 w 3554083"/>
              <a:gd name="connsiteY14" fmla="*/ 232913 h 4753154"/>
              <a:gd name="connsiteX15" fmla="*/ 224287 w 3554083"/>
              <a:gd name="connsiteY15" fmla="*/ 345056 h 4753154"/>
              <a:gd name="connsiteX16" fmla="*/ 414068 w 3554083"/>
              <a:gd name="connsiteY16" fmla="*/ 319177 h 4753154"/>
              <a:gd name="connsiteX17" fmla="*/ 388189 w 3554083"/>
              <a:gd name="connsiteY17" fmla="*/ 465826 h 4753154"/>
              <a:gd name="connsiteX18" fmla="*/ 293299 w 3554083"/>
              <a:gd name="connsiteY18" fmla="*/ 672860 h 4753154"/>
              <a:gd name="connsiteX19" fmla="*/ 189782 w 3554083"/>
              <a:gd name="connsiteY19" fmla="*/ 810883 h 4753154"/>
              <a:gd name="connsiteX20" fmla="*/ 284672 w 3554083"/>
              <a:gd name="connsiteY20" fmla="*/ 819509 h 4753154"/>
              <a:gd name="connsiteX21" fmla="*/ 181155 w 3554083"/>
              <a:gd name="connsiteY21" fmla="*/ 1112807 h 4753154"/>
              <a:gd name="connsiteX22" fmla="*/ 560717 w 3554083"/>
              <a:gd name="connsiteY22" fmla="*/ 1112807 h 4753154"/>
              <a:gd name="connsiteX23" fmla="*/ 577970 w 3554083"/>
              <a:gd name="connsiteY23" fmla="*/ 1233577 h 4753154"/>
              <a:gd name="connsiteX24" fmla="*/ 517585 w 3554083"/>
              <a:gd name="connsiteY24" fmla="*/ 1276709 h 4753154"/>
              <a:gd name="connsiteX25" fmla="*/ 560717 w 3554083"/>
              <a:gd name="connsiteY25" fmla="*/ 1319841 h 4753154"/>
              <a:gd name="connsiteX26" fmla="*/ 483080 w 3554083"/>
              <a:gd name="connsiteY26" fmla="*/ 1423358 h 4753154"/>
              <a:gd name="connsiteX27" fmla="*/ 276046 w 3554083"/>
              <a:gd name="connsiteY27" fmla="*/ 1509622 h 4753154"/>
              <a:gd name="connsiteX28" fmla="*/ 276046 w 3554083"/>
              <a:gd name="connsiteY28" fmla="*/ 1561381 h 4753154"/>
              <a:gd name="connsiteX29" fmla="*/ 120770 w 3554083"/>
              <a:gd name="connsiteY29" fmla="*/ 1699403 h 4753154"/>
              <a:gd name="connsiteX30" fmla="*/ 34506 w 3554083"/>
              <a:gd name="connsiteY30" fmla="*/ 1708030 h 4753154"/>
              <a:gd name="connsiteX31" fmla="*/ 0 w 3554083"/>
              <a:gd name="connsiteY31" fmla="*/ 1785668 h 4753154"/>
              <a:gd name="connsiteX32" fmla="*/ 198408 w 3554083"/>
              <a:gd name="connsiteY32" fmla="*/ 1915064 h 4753154"/>
              <a:gd name="connsiteX33" fmla="*/ 276046 w 3554083"/>
              <a:gd name="connsiteY33" fmla="*/ 1966822 h 4753154"/>
              <a:gd name="connsiteX34" fmla="*/ 232914 w 3554083"/>
              <a:gd name="connsiteY34" fmla="*/ 2087592 h 4753154"/>
              <a:gd name="connsiteX35" fmla="*/ 241540 w 3554083"/>
              <a:gd name="connsiteY35" fmla="*/ 2415396 h 4753154"/>
              <a:gd name="connsiteX36" fmla="*/ 198408 w 3554083"/>
              <a:gd name="connsiteY36" fmla="*/ 2536166 h 4753154"/>
              <a:gd name="connsiteX37" fmla="*/ 396816 w 3554083"/>
              <a:gd name="connsiteY37" fmla="*/ 2596551 h 4753154"/>
              <a:gd name="connsiteX38" fmla="*/ 431321 w 3554083"/>
              <a:gd name="connsiteY38" fmla="*/ 2527539 h 4753154"/>
              <a:gd name="connsiteX39" fmla="*/ 569344 w 3554083"/>
              <a:gd name="connsiteY39" fmla="*/ 2631056 h 4753154"/>
              <a:gd name="connsiteX40" fmla="*/ 569344 w 3554083"/>
              <a:gd name="connsiteY40" fmla="*/ 2674188 h 4753154"/>
              <a:gd name="connsiteX41" fmla="*/ 646982 w 3554083"/>
              <a:gd name="connsiteY41" fmla="*/ 2769079 h 4753154"/>
              <a:gd name="connsiteX42" fmla="*/ 629729 w 3554083"/>
              <a:gd name="connsiteY42" fmla="*/ 2863969 h 4753154"/>
              <a:gd name="connsiteX43" fmla="*/ 543465 w 3554083"/>
              <a:gd name="connsiteY43" fmla="*/ 3019245 h 4753154"/>
              <a:gd name="connsiteX44" fmla="*/ 474453 w 3554083"/>
              <a:gd name="connsiteY44" fmla="*/ 3226279 h 4753154"/>
              <a:gd name="connsiteX45" fmla="*/ 638355 w 3554083"/>
              <a:gd name="connsiteY45" fmla="*/ 3355675 h 4753154"/>
              <a:gd name="connsiteX46" fmla="*/ 793631 w 3554083"/>
              <a:gd name="connsiteY46" fmla="*/ 3355675 h 4753154"/>
              <a:gd name="connsiteX47" fmla="*/ 845389 w 3554083"/>
              <a:gd name="connsiteY47" fmla="*/ 3416060 h 4753154"/>
              <a:gd name="connsiteX48" fmla="*/ 836763 w 3554083"/>
              <a:gd name="connsiteY48" fmla="*/ 3493698 h 4753154"/>
              <a:gd name="connsiteX49" fmla="*/ 914400 w 3554083"/>
              <a:gd name="connsiteY49" fmla="*/ 3562709 h 4753154"/>
              <a:gd name="connsiteX50" fmla="*/ 914400 w 3554083"/>
              <a:gd name="connsiteY50" fmla="*/ 3562709 h 4753154"/>
              <a:gd name="connsiteX51" fmla="*/ 992038 w 3554083"/>
              <a:gd name="connsiteY51" fmla="*/ 3640347 h 4753154"/>
              <a:gd name="connsiteX52" fmla="*/ 1052423 w 3554083"/>
              <a:gd name="connsiteY52" fmla="*/ 3571335 h 4753154"/>
              <a:gd name="connsiteX53" fmla="*/ 1017917 w 3554083"/>
              <a:gd name="connsiteY53" fmla="*/ 3459192 h 4753154"/>
              <a:gd name="connsiteX54" fmla="*/ 1112808 w 3554083"/>
              <a:gd name="connsiteY54" fmla="*/ 3209026 h 4753154"/>
              <a:gd name="connsiteX55" fmla="*/ 1250831 w 3554083"/>
              <a:gd name="connsiteY55" fmla="*/ 3114135 h 4753154"/>
              <a:gd name="connsiteX56" fmla="*/ 1397480 w 3554083"/>
              <a:gd name="connsiteY56" fmla="*/ 3165894 h 4753154"/>
              <a:gd name="connsiteX57" fmla="*/ 1621766 w 3554083"/>
              <a:gd name="connsiteY57" fmla="*/ 3096883 h 4753154"/>
              <a:gd name="connsiteX58" fmla="*/ 1708031 w 3554083"/>
              <a:gd name="connsiteY58" fmla="*/ 3096883 h 4753154"/>
              <a:gd name="connsiteX59" fmla="*/ 1682151 w 3554083"/>
              <a:gd name="connsiteY59" fmla="*/ 3174520 h 4753154"/>
              <a:gd name="connsiteX60" fmla="*/ 1768416 w 3554083"/>
              <a:gd name="connsiteY60" fmla="*/ 3312543 h 4753154"/>
              <a:gd name="connsiteX61" fmla="*/ 1699404 w 3554083"/>
              <a:gd name="connsiteY61" fmla="*/ 3347049 h 4753154"/>
              <a:gd name="connsiteX62" fmla="*/ 1777042 w 3554083"/>
              <a:gd name="connsiteY62" fmla="*/ 3554083 h 4753154"/>
              <a:gd name="connsiteX63" fmla="*/ 1716657 w 3554083"/>
              <a:gd name="connsiteY63" fmla="*/ 3571335 h 4753154"/>
              <a:gd name="connsiteX64" fmla="*/ 1854680 w 3554083"/>
              <a:gd name="connsiteY64" fmla="*/ 3726611 h 4753154"/>
              <a:gd name="connsiteX65" fmla="*/ 1966823 w 3554083"/>
              <a:gd name="connsiteY65" fmla="*/ 3761117 h 4753154"/>
              <a:gd name="connsiteX66" fmla="*/ 1966823 w 3554083"/>
              <a:gd name="connsiteY66" fmla="*/ 3666226 h 4753154"/>
              <a:gd name="connsiteX67" fmla="*/ 2078966 w 3554083"/>
              <a:gd name="connsiteY67" fmla="*/ 3571335 h 4753154"/>
              <a:gd name="connsiteX68" fmla="*/ 2208363 w 3554083"/>
              <a:gd name="connsiteY68" fmla="*/ 3579962 h 4753154"/>
              <a:gd name="connsiteX69" fmla="*/ 2329133 w 3554083"/>
              <a:gd name="connsiteY69" fmla="*/ 3674852 h 4753154"/>
              <a:gd name="connsiteX70" fmla="*/ 2380891 w 3554083"/>
              <a:gd name="connsiteY70" fmla="*/ 3761117 h 4753154"/>
              <a:gd name="connsiteX71" fmla="*/ 2320506 w 3554083"/>
              <a:gd name="connsiteY71" fmla="*/ 3812875 h 4753154"/>
              <a:gd name="connsiteX72" fmla="*/ 2389517 w 3554083"/>
              <a:gd name="connsiteY72" fmla="*/ 3899139 h 4753154"/>
              <a:gd name="connsiteX73" fmla="*/ 2389517 w 3554083"/>
              <a:gd name="connsiteY73" fmla="*/ 3899139 h 4753154"/>
              <a:gd name="connsiteX74" fmla="*/ 2372265 w 3554083"/>
              <a:gd name="connsiteY74" fmla="*/ 3968151 h 4753154"/>
              <a:gd name="connsiteX75" fmla="*/ 2510287 w 3554083"/>
              <a:gd name="connsiteY75" fmla="*/ 3985403 h 4753154"/>
              <a:gd name="connsiteX76" fmla="*/ 2587925 w 3554083"/>
              <a:gd name="connsiteY76" fmla="*/ 4011283 h 4753154"/>
              <a:gd name="connsiteX77" fmla="*/ 2682816 w 3554083"/>
              <a:gd name="connsiteY77" fmla="*/ 3907766 h 4753154"/>
              <a:gd name="connsiteX78" fmla="*/ 2803585 w 3554083"/>
              <a:gd name="connsiteY78" fmla="*/ 3959524 h 4753154"/>
              <a:gd name="connsiteX79" fmla="*/ 2924355 w 3554083"/>
              <a:gd name="connsiteY79" fmla="*/ 4106173 h 4753154"/>
              <a:gd name="connsiteX80" fmla="*/ 2898476 w 3554083"/>
              <a:gd name="connsiteY80" fmla="*/ 4183811 h 4753154"/>
              <a:gd name="connsiteX81" fmla="*/ 3027872 w 3554083"/>
              <a:gd name="connsiteY81" fmla="*/ 4295954 h 4753154"/>
              <a:gd name="connsiteX82" fmla="*/ 2924355 w 3554083"/>
              <a:gd name="connsiteY82" fmla="*/ 4364966 h 4753154"/>
              <a:gd name="connsiteX83" fmla="*/ 2855344 w 3554083"/>
              <a:gd name="connsiteY83" fmla="*/ 4459856 h 4753154"/>
              <a:gd name="connsiteX84" fmla="*/ 2777706 w 3554083"/>
              <a:gd name="connsiteY84" fmla="*/ 4451230 h 4753154"/>
              <a:gd name="connsiteX85" fmla="*/ 2863970 w 3554083"/>
              <a:gd name="connsiteY85" fmla="*/ 4511615 h 4753154"/>
              <a:gd name="connsiteX86" fmla="*/ 2941608 w 3554083"/>
              <a:gd name="connsiteY86" fmla="*/ 4520241 h 4753154"/>
              <a:gd name="connsiteX87" fmla="*/ 2924355 w 3554083"/>
              <a:gd name="connsiteY87" fmla="*/ 4666890 h 4753154"/>
              <a:gd name="connsiteX88" fmla="*/ 3114136 w 3554083"/>
              <a:gd name="connsiteY88" fmla="*/ 4658264 h 4753154"/>
              <a:gd name="connsiteX89" fmla="*/ 3234906 w 3554083"/>
              <a:gd name="connsiteY89" fmla="*/ 4701396 h 4753154"/>
              <a:gd name="connsiteX90" fmla="*/ 3252159 w 3554083"/>
              <a:gd name="connsiteY90" fmla="*/ 4641011 h 4753154"/>
              <a:gd name="connsiteX91" fmla="*/ 3355676 w 3554083"/>
              <a:gd name="connsiteY91" fmla="*/ 4735902 h 4753154"/>
              <a:gd name="connsiteX92" fmla="*/ 3467819 w 3554083"/>
              <a:gd name="connsiteY92" fmla="*/ 4753154 h 4753154"/>
              <a:gd name="connsiteX93" fmla="*/ 3493699 w 3554083"/>
              <a:gd name="connsiteY93" fmla="*/ 4606505 h 4753154"/>
              <a:gd name="connsiteX94" fmla="*/ 3554083 w 3554083"/>
              <a:gd name="connsiteY94" fmla="*/ 4623758 h 4753154"/>
              <a:gd name="connsiteX95" fmla="*/ 3493699 w 3554083"/>
              <a:gd name="connsiteY95" fmla="*/ 4304581 h 4753154"/>
              <a:gd name="connsiteX96" fmla="*/ 3450566 w 3554083"/>
              <a:gd name="connsiteY96" fmla="*/ 4106173 h 4753154"/>
              <a:gd name="connsiteX97" fmla="*/ 3347050 w 3554083"/>
              <a:gd name="connsiteY97" fmla="*/ 4149305 h 4753154"/>
              <a:gd name="connsiteX98" fmla="*/ 3226280 w 3554083"/>
              <a:gd name="connsiteY98" fmla="*/ 3623094 h 4753154"/>
              <a:gd name="connsiteX99" fmla="*/ 3338423 w 3554083"/>
              <a:gd name="connsiteY99" fmla="*/ 3364302 h 4753154"/>
              <a:gd name="connsiteX100" fmla="*/ 3398808 w 3554083"/>
              <a:gd name="connsiteY100" fmla="*/ 3131388 h 4753154"/>
              <a:gd name="connsiteX101" fmla="*/ 3416061 w 3554083"/>
              <a:gd name="connsiteY101" fmla="*/ 2932981 h 4753154"/>
              <a:gd name="connsiteX102" fmla="*/ 3252159 w 3554083"/>
              <a:gd name="connsiteY102" fmla="*/ 2769079 h 4753154"/>
              <a:gd name="connsiteX103" fmla="*/ 3079631 w 3554083"/>
              <a:gd name="connsiteY103" fmla="*/ 2803585 h 4753154"/>
              <a:gd name="connsiteX104" fmla="*/ 3027872 w 3554083"/>
              <a:gd name="connsiteY104" fmla="*/ 2907102 h 4753154"/>
              <a:gd name="connsiteX105" fmla="*/ 2820838 w 3554083"/>
              <a:gd name="connsiteY105" fmla="*/ 2984739 h 4753154"/>
              <a:gd name="connsiteX106" fmla="*/ 2829465 w 3554083"/>
              <a:gd name="connsiteY106" fmla="*/ 2725947 h 4753154"/>
              <a:gd name="connsiteX107" fmla="*/ 2596551 w 3554083"/>
              <a:gd name="connsiteY107" fmla="*/ 2570671 h 4753154"/>
              <a:gd name="connsiteX108" fmla="*/ 2389517 w 3554083"/>
              <a:gd name="connsiteY108" fmla="*/ 2708694 h 4753154"/>
              <a:gd name="connsiteX109" fmla="*/ 2242868 w 3554083"/>
              <a:gd name="connsiteY109" fmla="*/ 2648309 h 4753154"/>
              <a:gd name="connsiteX110" fmla="*/ 2194527 w 3554083"/>
              <a:gd name="connsiteY110" fmla="*/ 2750716 h 4753154"/>
              <a:gd name="connsiteX111" fmla="*/ 2141486 w 3554083"/>
              <a:gd name="connsiteY111" fmla="*/ 2537874 h 4753154"/>
              <a:gd name="connsiteX112" fmla="*/ 2192818 w 3554083"/>
              <a:gd name="connsiteY112" fmla="*/ 2460663 h 4753154"/>
              <a:gd name="connsiteX113" fmla="*/ 1897812 w 3554083"/>
              <a:gd name="connsiteY113" fmla="*/ 2268747 h 4753154"/>
              <a:gd name="connsiteX114" fmla="*/ 1742536 w 3554083"/>
              <a:gd name="connsiteY114" fmla="*/ 2234241 h 4753154"/>
              <a:gd name="connsiteX115" fmla="*/ 1656272 w 3554083"/>
              <a:gd name="connsiteY115" fmla="*/ 2320505 h 4753154"/>
              <a:gd name="connsiteX116" fmla="*/ 1544129 w 3554083"/>
              <a:gd name="connsiteY116" fmla="*/ 2173856 h 4753154"/>
              <a:gd name="connsiteX117" fmla="*/ 1604514 w 3554083"/>
              <a:gd name="connsiteY117" fmla="*/ 2130724 h 4753154"/>
              <a:gd name="connsiteX118" fmla="*/ 1561382 w 3554083"/>
              <a:gd name="connsiteY118" fmla="*/ 2027207 h 4753154"/>
              <a:gd name="connsiteX119" fmla="*/ 1587261 w 3554083"/>
              <a:gd name="connsiteY119" fmla="*/ 1897811 h 4753154"/>
              <a:gd name="connsiteX120" fmla="*/ 1483744 w 3554083"/>
              <a:gd name="connsiteY120" fmla="*/ 1854679 h 4753154"/>
              <a:gd name="connsiteX121" fmla="*/ 1354348 w 3554083"/>
              <a:gd name="connsiteY121" fmla="*/ 1854679 h 4753154"/>
              <a:gd name="connsiteX122" fmla="*/ 1319842 w 3554083"/>
              <a:gd name="connsiteY122" fmla="*/ 1932317 h 4753154"/>
              <a:gd name="connsiteX123" fmla="*/ 1069676 w 3554083"/>
              <a:gd name="connsiteY123" fmla="*/ 1570007 h 4753154"/>
              <a:gd name="connsiteX124" fmla="*/ 940280 w 3554083"/>
              <a:gd name="connsiteY124" fmla="*/ 1466490 h 4753154"/>
              <a:gd name="connsiteX125" fmla="*/ 888521 w 3554083"/>
              <a:gd name="connsiteY125" fmla="*/ 1276709 h 4753154"/>
              <a:gd name="connsiteX126" fmla="*/ 992038 w 3554083"/>
              <a:gd name="connsiteY126" fmla="*/ 1259456 h 4753154"/>
              <a:gd name="connsiteX127" fmla="*/ 1052423 w 3554083"/>
              <a:gd name="connsiteY127" fmla="*/ 1095554 h 4753154"/>
              <a:gd name="connsiteX128" fmla="*/ 1061050 w 3554083"/>
              <a:gd name="connsiteY128" fmla="*/ 974785 h 4753154"/>
              <a:gd name="connsiteX129" fmla="*/ 1138687 w 3554083"/>
              <a:gd name="connsiteY129" fmla="*/ 948905 h 4753154"/>
              <a:gd name="connsiteX130" fmla="*/ 1104182 w 3554083"/>
              <a:gd name="connsiteY130" fmla="*/ 879894 h 4753154"/>
              <a:gd name="connsiteX131" fmla="*/ 1009291 w 3554083"/>
              <a:gd name="connsiteY131" fmla="*/ 888520 h 4753154"/>
              <a:gd name="connsiteX132" fmla="*/ 905774 w 3554083"/>
              <a:gd name="connsiteY132" fmla="*/ 750498 h 4753154"/>
              <a:gd name="connsiteX133" fmla="*/ 1009291 w 3554083"/>
              <a:gd name="connsiteY133" fmla="*/ 595222 h 4753154"/>
              <a:gd name="connsiteX134" fmla="*/ 1000665 w 3554083"/>
              <a:gd name="connsiteY134" fmla="*/ 517585 h 4753154"/>
              <a:gd name="connsiteX0" fmla="*/ 1000665 w 3554083"/>
              <a:gd name="connsiteY0" fmla="*/ 517585 h 4753154"/>
              <a:gd name="connsiteX1" fmla="*/ 871268 w 3554083"/>
              <a:gd name="connsiteY1" fmla="*/ 543464 h 4753154"/>
              <a:gd name="connsiteX2" fmla="*/ 819510 w 3554083"/>
              <a:gd name="connsiteY2" fmla="*/ 483079 h 4753154"/>
              <a:gd name="connsiteX3" fmla="*/ 966159 w 3554083"/>
              <a:gd name="connsiteY3" fmla="*/ 465826 h 4753154"/>
              <a:gd name="connsiteX4" fmla="*/ 923027 w 3554083"/>
              <a:gd name="connsiteY4" fmla="*/ 362309 h 4753154"/>
              <a:gd name="connsiteX5" fmla="*/ 948906 w 3554083"/>
              <a:gd name="connsiteY5" fmla="*/ 267418 h 4753154"/>
              <a:gd name="connsiteX6" fmla="*/ 948906 w 3554083"/>
              <a:gd name="connsiteY6" fmla="*/ 267418 h 4753154"/>
              <a:gd name="connsiteX7" fmla="*/ 854016 w 3554083"/>
              <a:gd name="connsiteY7" fmla="*/ 267418 h 4753154"/>
              <a:gd name="connsiteX8" fmla="*/ 750499 w 3554083"/>
              <a:gd name="connsiteY8" fmla="*/ 439947 h 4753154"/>
              <a:gd name="connsiteX9" fmla="*/ 621102 w 3554083"/>
              <a:gd name="connsiteY9" fmla="*/ 336430 h 4753154"/>
              <a:gd name="connsiteX10" fmla="*/ 560717 w 3554083"/>
              <a:gd name="connsiteY10" fmla="*/ 189781 h 4753154"/>
              <a:gd name="connsiteX11" fmla="*/ 439948 w 3554083"/>
              <a:gd name="connsiteY11" fmla="*/ 60385 h 4753154"/>
              <a:gd name="connsiteX12" fmla="*/ 345057 w 3554083"/>
              <a:gd name="connsiteY12" fmla="*/ 0 h 4753154"/>
              <a:gd name="connsiteX13" fmla="*/ 284672 w 3554083"/>
              <a:gd name="connsiteY13" fmla="*/ 232913 h 4753154"/>
              <a:gd name="connsiteX14" fmla="*/ 103517 w 3554083"/>
              <a:gd name="connsiteY14" fmla="*/ 232913 h 4753154"/>
              <a:gd name="connsiteX15" fmla="*/ 224287 w 3554083"/>
              <a:gd name="connsiteY15" fmla="*/ 345056 h 4753154"/>
              <a:gd name="connsiteX16" fmla="*/ 414068 w 3554083"/>
              <a:gd name="connsiteY16" fmla="*/ 319177 h 4753154"/>
              <a:gd name="connsiteX17" fmla="*/ 388189 w 3554083"/>
              <a:gd name="connsiteY17" fmla="*/ 465826 h 4753154"/>
              <a:gd name="connsiteX18" fmla="*/ 293299 w 3554083"/>
              <a:gd name="connsiteY18" fmla="*/ 672860 h 4753154"/>
              <a:gd name="connsiteX19" fmla="*/ 189782 w 3554083"/>
              <a:gd name="connsiteY19" fmla="*/ 810883 h 4753154"/>
              <a:gd name="connsiteX20" fmla="*/ 284672 w 3554083"/>
              <a:gd name="connsiteY20" fmla="*/ 819509 h 4753154"/>
              <a:gd name="connsiteX21" fmla="*/ 181155 w 3554083"/>
              <a:gd name="connsiteY21" fmla="*/ 1112807 h 4753154"/>
              <a:gd name="connsiteX22" fmla="*/ 560717 w 3554083"/>
              <a:gd name="connsiteY22" fmla="*/ 1112807 h 4753154"/>
              <a:gd name="connsiteX23" fmla="*/ 577970 w 3554083"/>
              <a:gd name="connsiteY23" fmla="*/ 1233577 h 4753154"/>
              <a:gd name="connsiteX24" fmla="*/ 517585 w 3554083"/>
              <a:gd name="connsiteY24" fmla="*/ 1276709 h 4753154"/>
              <a:gd name="connsiteX25" fmla="*/ 560717 w 3554083"/>
              <a:gd name="connsiteY25" fmla="*/ 1319841 h 4753154"/>
              <a:gd name="connsiteX26" fmla="*/ 483080 w 3554083"/>
              <a:gd name="connsiteY26" fmla="*/ 1423358 h 4753154"/>
              <a:gd name="connsiteX27" fmla="*/ 276046 w 3554083"/>
              <a:gd name="connsiteY27" fmla="*/ 1509622 h 4753154"/>
              <a:gd name="connsiteX28" fmla="*/ 276046 w 3554083"/>
              <a:gd name="connsiteY28" fmla="*/ 1561381 h 4753154"/>
              <a:gd name="connsiteX29" fmla="*/ 120770 w 3554083"/>
              <a:gd name="connsiteY29" fmla="*/ 1699403 h 4753154"/>
              <a:gd name="connsiteX30" fmla="*/ 34506 w 3554083"/>
              <a:gd name="connsiteY30" fmla="*/ 1708030 h 4753154"/>
              <a:gd name="connsiteX31" fmla="*/ 0 w 3554083"/>
              <a:gd name="connsiteY31" fmla="*/ 1785668 h 4753154"/>
              <a:gd name="connsiteX32" fmla="*/ 198408 w 3554083"/>
              <a:gd name="connsiteY32" fmla="*/ 1915064 h 4753154"/>
              <a:gd name="connsiteX33" fmla="*/ 276046 w 3554083"/>
              <a:gd name="connsiteY33" fmla="*/ 1966822 h 4753154"/>
              <a:gd name="connsiteX34" fmla="*/ 232914 w 3554083"/>
              <a:gd name="connsiteY34" fmla="*/ 2087592 h 4753154"/>
              <a:gd name="connsiteX35" fmla="*/ 241540 w 3554083"/>
              <a:gd name="connsiteY35" fmla="*/ 2415396 h 4753154"/>
              <a:gd name="connsiteX36" fmla="*/ 198408 w 3554083"/>
              <a:gd name="connsiteY36" fmla="*/ 2536166 h 4753154"/>
              <a:gd name="connsiteX37" fmla="*/ 396816 w 3554083"/>
              <a:gd name="connsiteY37" fmla="*/ 2596551 h 4753154"/>
              <a:gd name="connsiteX38" fmla="*/ 431321 w 3554083"/>
              <a:gd name="connsiteY38" fmla="*/ 2527539 h 4753154"/>
              <a:gd name="connsiteX39" fmla="*/ 569344 w 3554083"/>
              <a:gd name="connsiteY39" fmla="*/ 2631056 h 4753154"/>
              <a:gd name="connsiteX40" fmla="*/ 569344 w 3554083"/>
              <a:gd name="connsiteY40" fmla="*/ 2674188 h 4753154"/>
              <a:gd name="connsiteX41" fmla="*/ 646982 w 3554083"/>
              <a:gd name="connsiteY41" fmla="*/ 2769079 h 4753154"/>
              <a:gd name="connsiteX42" fmla="*/ 629729 w 3554083"/>
              <a:gd name="connsiteY42" fmla="*/ 2863969 h 4753154"/>
              <a:gd name="connsiteX43" fmla="*/ 543465 w 3554083"/>
              <a:gd name="connsiteY43" fmla="*/ 3019245 h 4753154"/>
              <a:gd name="connsiteX44" fmla="*/ 474453 w 3554083"/>
              <a:gd name="connsiteY44" fmla="*/ 3226279 h 4753154"/>
              <a:gd name="connsiteX45" fmla="*/ 638355 w 3554083"/>
              <a:gd name="connsiteY45" fmla="*/ 3355675 h 4753154"/>
              <a:gd name="connsiteX46" fmla="*/ 793631 w 3554083"/>
              <a:gd name="connsiteY46" fmla="*/ 3355675 h 4753154"/>
              <a:gd name="connsiteX47" fmla="*/ 845389 w 3554083"/>
              <a:gd name="connsiteY47" fmla="*/ 3416060 h 4753154"/>
              <a:gd name="connsiteX48" fmla="*/ 836763 w 3554083"/>
              <a:gd name="connsiteY48" fmla="*/ 3493698 h 4753154"/>
              <a:gd name="connsiteX49" fmla="*/ 914400 w 3554083"/>
              <a:gd name="connsiteY49" fmla="*/ 3562709 h 4753154"/>
              <a:gd name="connsiteX50" fmla="*/ 914400 w 3554083"/>
              <a:gd name="connsiteY50" fmla="*/ 3562709 h 4753154"/>
              <a:gd name="connsiteX51" fmla="*/ 992038 w 3554083"/>
              <a:gd name="connsiteY51" fmla="*/ 3640347 h 4753154"/>
              <a:gd name="connsiteX52" fmla="*/ 1052423 w 3554083"/>
              <a:gd name="connsiteY52" fmla="*/ 3571335 h 4753154"/>
              <a:gd name="connsiteX53" fmla="*/ 1017917 w 3554083"/>
              <a:gd name="connsiteY53" fmla="*/ 3459192 h 4753154"/>
              <a:gd name="connsiteX54" fmla="*/ 1112808 w 3554083"/>
              <a:gd name="connsiteY54" fmla="*/ 3209026 h 4753154"/>
              <a:gd name="connsiteX55" fmla="*/ 1250831 w 3554083"/>
              <a:gd name="connsiteY55" fmla="*/ 3114135 h 4753154"/>
              <a:gd name="connsiteX56" fmla="*/ 1397480 w 3554083"/>
              <a:gd name="connsiteY56" fmla="*/ 3165894 h 4753154"/>
              <a:gd name="connsiteX57" fmla="*/ 1621766 w 3554083"/>
              <a:gd name="connsiteY57" fmla="*/ 3096883 h 4753154"/>
              <a:gd name="connsiteX58" fmla="*/ 1708031 w 3554083"/>
              <a:gd name="connsiteY58" fmla="*/ 3096883 h 4753154"/>
              <a:gd name="connsiteX59" fmla="*/ 1682151 w 3554083"/>
              <a:gd name="connsiteY59" fmla="*/ 3174520 h 4753154"/>
              <a:gd name="connsiteX60" fmla="*/ 1768416 w 3554083"/>
              <a:gd name="connsiteY60" fmla="*/ 3312543 h 4753154"/>
              <a:gd name="connsiteX61" fmla="*/ 1699404 w 3554083"/>
              <a:gd name="connsiteY61" fmla="*/ 3347049 h 4753154"/>
              <a:gd name="connsiteX62" fmla="*/ 1777042 w 3554083"/>
              <a:gd name="connsiteY62" fmla="*/ 3554083 h 4753154"/>
              <a:gd name="connsiteX63" fmla="*/ 1716657 w 3554083"/>
              <a:gd name="connsiteY63" fmla="*/ 3571335 h 4753154"/>
              <a:gd name="connsiteX64" fmla="*/ 1854680 w 3554083"/>
              <a:gd name="connsiteY64" fmla="*/ 3726611 h 4753154"/>
              <a:gd name="connsiteX65" fmla="*/ 1966823 w 3554083"/>
              <a:gd name="connsiteY65" fmla="*/ 3761117 h 4753154"/>
              <a:gd name="connsiteX66" fmla="*/ 1966823 w 3554083"/>
              <a:gd name="connsiteY66" fmla="*/ 3666226 h 4753154"/>
              <a:gd name="connsiteX67" fmla="*/ 2078966 w 3554083"/>
              <a:gd name="connsiteY67" fmla="*/ 3571335 h 4753154"/>
              <a:gd name="connsiteX68" fmla="*/ 2208363 w 3554083"/>
              <a:gd name="connsiteY68" fmla="*/ 3579962 h 4753154"/>
              <a:gd name="connsiteX69" fmla="*/ 2329133 w 3554083"/>
              <a:gd name="connsiteY69" fmla="*/ 3674852 h 4753154"/>
              <a:gd name="connsiteX70" fmla="*/ 2380891 w 3554083"/>
              <a:gd name="connsiteY70" fmla="*/ 3761117 h 4753154"/>
              <a:gd name="connsiteX71" fmla="*/ 2320506 w 3554083"/>
              <a:gd name="connsiteY71" fmla="*/ 3812875 h 4753154"/>
              <a:gd name="connsiteX72" fmla="*/ 2389517 w 3554083"/>
              <a:gd name="connsiteY72" fmla="*/ 3899139 h 4753154"/>
              <a:gd name="connsiteX73" fmla="*/ 2389517 w 3554083"/>
              <a:gd name="connsiteY73" fmla="*/ 3899139 h 4753154"/>
              <a:gd name="connsiteX74" fmla="*/ 2372265 w 3554083"/>
              <a:gd name="connsiteY74" fmla="*/ 3968151 h 4753154"/>
              <a:gd name="connsiteX75" fmla="*/ 2510287 w 3554083"/>
              <a:gd name="connsiteY75" fmla="*/ 3985403 h 4753154"/>
              <a:gd name="connsiteX76" fmla="*/ 2587925 w 3554083"/>
              <a:gd name="connsiteY76" fmla="*/ 4011283 h 4753154"/>
              <a:gd name="connsiteX77" fmla="*/ 2682816 w 3554083"/>
              <a:gd name="connsiteY77" fmla="*/ 3907766 h 4753154"/>
              <a:gd name="connsiteX78" fmla="*/ 2803585 w 3554083"/>
              <a:gd name="connsiteY78" fmla="*/ 3959524 h 4753154"/>
              <a:gd name="connsiteX79" fmla="*/ 2924355 w 3554083"/>
              <a:gd name="connsiteY79" fmla="*/ 4106173 h 4753154"/>
              <a:gd name="connsiteX80" fmla="*/ 2898476 w 3554083"/>
              <a:gd name="connsiteY80" fmla="*/ 4183811 h 4753154"/>
              <a:gd name="connsiteX81" fmla="*/ 3027872 w 3554083"/>
              <a:gd name="connsiteY81" fmla="*/ 4295954 h 4753154"/>
              <a:gd name="connsiteX82" fmla="*/ 2924355 w 3554083"/>
              <a:gd name="connsiteY82" fmla="*/ 4364966 h 4753154"/>
              <a:gd name="connsiteX83" fmla="*/ 2855344 w 3554083"/>
              <a:gd name="connsiteY83" fmla="*/ 4459856 h 4753154"/>
              <a:gd name="connsiteX84" fmla="*/ 2777706 w 3554083"/>
              <a:gd name="connsiteY84" fmla="*/ 4451230 h 4753154"/>
              <a:gd name="connsiteX85" fmla="*/ 2863970 w 3554083"/>
              <a:gd name="connsiteY85" fmla="*/ 4511615 h 4753154"/>
              <a:gd name="connsiteX86" fmla="*/ 2941608 w 3554083"/>
              <a:gd name="connsiteY86" fmla="*/ 4520241 h 4753154"/>
              <a:gd name="connsiteX87" fmla="*/ 2924355 w 3554083"/>
              <a:gd name="connsiteY87" fmla="*/ 4666890 h 4753154"/>
              <a:gd name="connsiteX88" fmla="*/ 3114136 w 3554083"/>
              <a:gd name="connsiteY88" fmla="*/ 4658264 h 4753154"/>
              <a:gd name="connsiteX89" fmla="*/ 3234906 w 3554083"/>
              <a:gd name="connsiteY89" fmla="*/ 4701396 h 4753154"/>
              <a:gd name="connsiteX90" fmla="*/ 3252159 w 3554083"/>
              <a:gd name="connsiteY90" fmla="*/ 4641011 h 4753154"/>
              <a:gd name="connsiteX91" fmla="*/ 3355676 w 3554083"/>
              <a:gd name="connsiteY91" fmla="*/ 4735902 h 4753154"/>
              <a:gd name="connsiteX92" fmla="*/ 3467819 w 3554083"/>
              <a:gd name="connsiteY92" fmla="*/ 4753154 h 4753154"/>
              <a:gd name="connsiteX93" fmla="*/ 3493699 w 3554083"/>
              <a:gd name="connsiteY93" fmla="*/ 4606505 h 4753154"/>
              <a:gd name="connsiteX94" fmla="*/ 3554083 w 3554083"/>
              <a:gd name="connsiteY94" fmla="*/ 4623758 h 4753154"/>
              <a:gd name="connsiteX95" fmla="*/ 3493699 w 3554083"/>
              <a:gd name="connsiteY95" fmla="*/ 4304581 h 4753154"/>
              <a:gd name="connsiteX96" fmla="*/ 3450566 w 3554083"/>
              <a:gd name="connsiteY96" fmla="*/ 4106173 h 4753154"/>
              <a:gd name="connsiteX97" fmla="*/ 3347050 w 3554083"/>
              <a:gd name="connsiteY97" fmla="*/ 4149305 h 4753154"/>
              <a:gd name="connsiteX98" fmla="*/ 3226280 w 3554083"/>
              <a:gd name="connsiteY98" fmla="*/ 3623094 h 4753154"/>
              <a:gd name="connsiteX99" fmla="*/ 3338423 w 3554083"/>
              <a:gd name="connsiteY99" fmla="*/ 3364302 h 4753154"/>
              <a:gd name="connsiteX100" fmla="*/ 3398808 w 3554083"/>
              <a:gd name="connsiteY100" fmla="*/ 3131388 h 4753154"/>
              <a:gd name="connsiteX101" fmla="*/ 3416061 w 3554083"/>
              <a:gd name="connsiteY101" fmla="*/ 2932981 h 4753154"/>
              <a:gd name="connsiteX102" fmla="*/ 3252159 w 3554083"/>
              <a:gd name="connsiteY102" fmla="*/ 2769079 h 4753154"/>
              <a:gd name="connsiteX103" fmla="*/ 3079631 w 3554083"/>
              <a:gd name="connsiteY103" fmla="*/ 2803585 h 4753154"/>
              <a:gd name="connsiteX104" fmla="*/ 3027872 w 3554083"/>
              <a:gd name="connsiteY104" fmla="*/ 2907102 h 4753154"/>
              <a:gd name="connsiteX105" fmla="*/ 2820838 w 3554083"/>
              <a:gd name="connsiteY105" fmla="*/ 2984739 h 4753154"/>
              <a:gd name="connsiteX106" fmla="*/ 2829465 w 3554083"/>
              <a:gd name="connsiteY106" fmla="*/ 2725947 h 4753154"/>
              <a:gd name="connsiteX107" fmla="*/ 2596551 w 3554083"/>
              <a:gd name="connsiteY107" fmla="*/ 2570671 h 4753154"/>
              <a:gd name="connsiteX108" fmla="*/ 2480052 w 3554083"/>
              <a:gd name="connsiteY108" fmla="*/ 2758488 h 4753154"/>
              <a:gd name="connsiteX109" fmla="*/ 2242868 w 3554083"/>
              <a:gd name="connsiteY109" fmla="*/ 2648309 h 4753154"/>
              <a:gd name="connsiteX110" fmla="*/ 2194527 w 3554083"/>
              <a:gd name="connsiteY110" fmla="*/ 2750716 h 4753154"/>
              <a:gd name="connsiteX111" fmla="*/ 2141486 w 3554083"/>
              <a:gd name="connsiteY111" fmla="*/ 2537874 h 4753154"/>
              <a:gd name="connsiteX112" fmla="*/ 2192818 w 3554083"/>
              <a:gd name="connsiteY112" fmla="*/ 2460663 h 4753154"/>
              <a:gd name="connsiteX113" fmla="*/ 1897812 w 3554083"/>
              <a:gd name="connsiteY113" fmla="*/ 2268747 h 4753154"/>
              <a:gd name="connsiteX114" fmla="*/ 1742536 w 3554083"/>
              <a:gd name="connsiteY114" fmla="*/ 2234241 h 4753154"/>
              <a:gd name="connsiteX115" fmla="*/ 1656272 w 3554083"/>
              <a:gd name="connsiteY115" fmla="*/ 2320505 h 4753154"/>
              <a:gd name="connsiteX116" fmla="*/ 1544129 w 3554083"/>
              <a:gd name="connsiteY116" fmla="*/ 2173856 h 4753154"/>
              <a:gd name="connsiteX117" fmla="*/ 1604514 w 3554083"/>
              <a:gd name="connsiteY117" fmla="*/ 2130724 h 4753154"/>
              <a:gd name="connsiteX118" fmla="*/ 1561382 w 3554083"/>
              <a:gd name="connsiteY118" fmla="*/ 2027207 h 4753154"/>
              <a:gd name="connsiteX119" fmla="*/ 1587261 w 3554083"/>
              <a:gd name="connsiteY119" fmla="*/ 1897811 h 4753154"/>
              <a:gd name="connsiteX120" fmla="*/ 1483744 w 3554083"/>
              <a:gd name="connsiteY120" fmla="*/ 1854679 h 4753154"/>
              <a:gd name="connsiteX121" fmla="*/ 1354348 w 3554083"/>
              <a:gd name="connsiteY121" fmla="*/ 1854679 h 4753154"/>
              <a:gd name="connsiteX122" fmla="*/ 1319842 w 3554083"/>
              <a:gd name="connsiteY122" fmla="*/ 1932317 h 4753154"/>
              <a:gd name="connsiteX123" fmla="*/ 1069676 w 3554083"/>
              <a:gd name="connsiteY123" fmla="*/ 1570007 h 4753154"/>
              <a:gd name="connsiteX124" fmla="*/ 940280 w 3554083"/>
              <a:gd name="connsiteY124" fmla="*/ 1466490 h 4753154"/>
              <a:gd name="connsiteX125" fmla="*/ 888521 w 3554083"/>
              <a:gd name="connsiteY125" fmla="*/ 1276709 h 4753154"/>
              <a:gd name="connsiteX126" fmla="*/ 992038 w 3554083"/>
              <a:gd name="connsiteY126" fmla="*/ 1259456 h 4753154"/>
              <a:gd name="connsiteX127" fmla="*/ 1052423 w 3554083"/>
              <a:gd name="connsiteY127" fmla="*/ 1095554 h 4753154"/>
              <a:gd name="connsiteX128" fmla="*/ 1061050 w 3554083"/>
              <a:gd name="connsiteY128" fmla="*/ 974785 h 4753154"/>
              <a:gd name="connsiteX129" fmla="*/ 1138687 w 3554083"/>
              <a:gd name="connsiteY129" fmla="*/ 948905 h 4753154"/>
              <a:gd name="connsiteX130" fmla="*/ 1104182 w 3554083"/>
              <a:gd name="connsiteY130" fmla="*/ 879894 h 4753154"/>
              <a:gd name="connsiteX131" fmla="*/ 1009291 w 3554083"/>
              <a:gd name="connsiteY131" fmla="*/ 888520 h 4753154"/>
              <a:gd name="connsiteX132" fmla="*/ 905774 w 3554083"/>
              <a:gd name="connsiteY132" fmla="*/ 750498 h 4753154"/>
              <a:gd name="connsiteX133" fmla="*/ 1009291 w 3554083"/>
              <a:gd name="connsiteY133" fmla="*/ 595222 h 4753154"/>
              <a:gd name="connsiteX134" fmla="*/ 1000665 w 3554083"/>
              <a:gd name="connsiteY134" fmla="*/ 517585 h 4753154"/>
              <a:gd name="connsiteX0" fmla="*/ 1000665 w 3554083"/>
              <a:gd name="connsiteY0" fmla="*/ 517585 h 4753154"/>
              <a:gd name="connsiteX1" fmla="*/ 871268 w 3554083"/>
              <a:gd name="connsiteY1" fmla="*/ 543464 h 4753154"/>
              <a:gd name="connsiteX2" fmla="*/ 819510 w 3554083"/>
              <a:gd name="connsiteY2" fmla="*/ 483079 h 4753154"/>
              <a:gd name="connsiteX3" fmla="*/ 966159 w 3554083"/>
              <a:gd name="connsiteY3" fmla="*/ 465826 h 4753154"/>
              <a:gd name="connsiteX4" fmla="*/ 923027 w 3554083"/>
              <a:gd name="connsiteY4" fmla="*/ 362309 h 4753154"/>
              <a:gd name="connsiteX5" fmla="*/ 948906 w 3554083"/>
              <a:gd name="connsiteY5" fmla="*/ 267418 h 4753154"/>
              <a:gd name="connsiteX6" fmla="*/ 948906 w 3554083"/>
              <a:gd name="connsiteY6" fmla="*/ 267418 h 4753154"/>
              <a:gd name="connsiteX7" fmla="*/ 854016 w 3554083"/>
              <a:gd name="connsiteY7" fmla="*/ 267418 h 4753154"/>
              <a:gd name="connsiteX8" fmla="*/ 750499 w 3554083"/>
              <a:gd name="connsiteY8" fmla="*/ 439947 h 4753154"/>
              <a:gd name="connsiteX9" fmla="*/ 621102 w 3554083"/>
              <a:gd name="connsiteY9" fmla="*/ 336430 h 4753154"/>
              <a:gd name="connsiteX10" fmla="*/ 560717 w 3554083"/>
              <a:gd name="connsiteY10" fmla="*/ 189781 h 4753154"/>
              <a:gd name="connsiteX11" fmla="*/ 439948 w 3554083"/>
              <a:gd name="connsiteY11" fmla="*/ 60385 h 4753154"/>
              <a:gd name="connsiteX12" fmla="*/ 345057 w 3554083"/>
              <a:gd name="connsiteY12" fmla="*/ 0 h 4753154"/>
              <a:gd name="connsiteX13" fmla="*/ 284672 w 3554083"/>
              <a:gd name="connsiteY13" fmla="*/ 232913 h 4753154"/>
              <a:gd name="connsiteX14" fmla="*/ 103517 w 3554083"/>
              <a:gd name="connsiteY14" fmla="*/ 232913 h 4753154"/>
              <a:gd name="connsiteX15" fmla="*/ 224287 w 3554083"/>
              <a:gd name="connsiteY15" fmla="*/ 345056 h 4753154"/>
              <a:gd name="connsiteX16" fmla="*/ 414068 w 3554083"/>
              <a:gd name="connsiteY16" fmla="*/ 319177 h 4753154"/>
              <a:gd name="connsiteX17" fmla="*/ 388189 w 3554083"/>
              <a:gd name="connsiteY17" fmla="*/ 465826 h 4753154"/>
              <a:gd name="connsiteX18" fmla="*/ 293299 w 3554083"/>
              <a:gd name="connsiteY18" fmla="*/ 672860 h 4753154"/>
              <a:gd name="connsiteX19" fmla="*/ 189782 w 3554083"/>
              <a:gd name="connsiteY19" fmla="*/ 810883 h 4753154"/>
              <a:gd name="connsiteX20" fmla="*/ 284672 w 3554083"/>
              <a:gd name="connsiteY20" fmla="*/ 819509 h 4753154"/>
              <a:gd name="connsiteX21" fmla="*/ 181155 w 3554083"/>
              <a:gd name="connsiteY21" fmla="*/ 1112807 h 4753154"/>
              <a:gd name="connsiteX22" fmla="*/ 560717 w 3554083"/>
              <a:gd name="connsiteY22" fmla="*/ 1112807 h 4753154"/>
              <a:gd name="connsiteX23" fmla="*/ 577970 w 3554083"/>
              <a:gd name="connsiteY23" fmla="*/ 1233577 h 4753154"/>
              <a:gd name="connsiteX24" fmla="*/ 517585 w 3554083"/>
              <a:gd name="connsiteY24" fmla="*/ 1276709 h 4753154"/>
              <a:gd name="connsiteX25" fmla="*/ 560717 w 3554083"/>
              <a:gd name="connsiteY25" fmla="*/ 1319841 h 4753154"/>
              <a:gd name="connsiteX26" fmla="*/ 483080 w 3554083"/>
              <a:gd name="connsiteY26" fmla="*/ 1423358 h 4753154"/>
              <a:gd name="connsiteX27" fmla="*/ 276046 w 3554083"/>
              <a:gd name="connsiteY27" fmla="*/ 1509622 h 4753154"/>
              <a:gd name="connsiteX28" fmla="*/ 276046 w 3554083"/>
              <a:gd name="connsiteY28" fmla="*/ 1561381 h 4753154"/>
              <a:gd name="connsiteX29" fmla="*/ 120770 w 3554083"/>
              <a:gd name="connsiteY29" fmla="*/ 1699403 h 4753154"/>
              <a:gd name="connsiteX30" fmla="*/ 34506 w 3554083"/>
              <a:gd name="connsiteY30" fmla="*/ 1708030 h 4753154"/>
              <a:gd name="connsiteX31" fmla="*/ 0 w 3554083"/>
              <a:gd name="connsiteY31" fmla="*/ 1785668 h 4753154"/>
              <a:gd name="connsiteX32" fmla="*/ 198408 w 3554083"/>
              <a:gd name="connsiteY32" fmla="*/ 1915064 h 4753154"/>
              <a:gd name="connsiteX33" fmla="*/ 276046 w 3554083"/>
              <a:gd name="connsiteY33" fmla="*/ 1966822 h 4753154"/>
              <a:gd name="connsiteX34" fmla="*/ 232914 w 3554083"/>
              <a:gd name="connsiteY34" fmla="*/ 2087592 h 4753154"/>
              <a:gd name="connsiteX35" fmla="*/ 241540 w 3554083"/>
              <a:gd name="connsiteY35" fmla="*/ 2415396 h 4753154"/>
              <a:gd name="connsiteX36" fmla="*/ 198408 w 3554083"/>
              <a:gd name="connsiteY36" fmla="*/ 2536166 h 4753154"/>
              <a:gd name="connsiteX37" fmla="*/ 396816 w 3554083"/>
              <a:gd name="connsiteY37" fmla="*/ 2596551 h 4753154"/>
              <a:gd name="connsiteX38" fmla="*/ 431321 w 3554083"/>
              <a:gd name="connsiteY38" fmla="*/ 2527539 h 4753154"/>
              <a:gd name="connsiteX39" fmla="*/ 569344 w 3554083"/>
              <a:gd name="connsiteY39" fmla="*/ 2631056 h 4753154"/>
              <a:gd name="connsiteX40" fmla="*/ 569344 w 3554083"/>
              <a:gd name="connsiteY40" fmla="*/ 2674188 h 4753154"/>
              <a:gd name="connsiteX41" fmla="*/ 646982 w 3554083"/>
              <a:gd name="connsiteY41" fmla="*/ 2769079 h 4753154"/>
              <a:gd name="connsiteX42" fmla="*/ 629729 w 3554083"/>
              <a:gd name="connsiteY42" fmla="*/ 2863969 h 4753154"/>
              <a:gd name="connsiteX43" fmla="*/ 543465 w 3554083"/>
              <a:gd name="connsiteY43" fmla="*/ 3019245 h 4753154"/>
              <a:gd name="connsiteX44" fmla="*/ 474453 w 3554083"/>
              <a:gd name="connsiteY44" fmla="*/ 3226279 h 4753154"/>
              <a:gd name="connsiteX45" fmla="*/ 638355 w 3554083"/>
              <a:gd name="connsiteY45" fmla="*/ 3355675 h 4753154"/>
              <a:gd name="connsiteX46" fmla="*/ 793631 w 3554083"/>
              <a:gd name="connsiteY46" fmla="*/ 3355675 h 4753154"/>
              <a:gd name="connsiteX47" fmla="*/ 845389 w 3554083"/>
              <a:gd name="connsiteY47" fmla="*/ 3416060 h 4753154"/>
              <a:gd name="connsiteX48" fmla="*/ 836763 w 3554083"/>
              <a:gd name="connsiteY48" fmla="*/ 3493698 h 4753154"/>
              <a:gd name="connsiteX49" fmla="*/ 914400 w 3554083"/>
              <a:gd name="connsiteY49" fmla="*/ 3562709 h 4753154"/>
              <a:gd name="connsiteX50" fmla="*/ 914400 w 3554083"/>
              <a:gd name="connsiteY50" fmla="*/ 3562709 h 4753154"/>
              <a:gd name="connsiteX51" fmla="*/ 992038 w 3554083"/>
              <a:gd name="connsiteY51" fmla="*/ 3640347 h 4753154"/>
              <a:gd name="connsiteX52" fmla="*/ 1052423 w 3554083"/>
              <a:gd name="connsiteY52" fmla="*/ 3571335 h 4753154"/>
              <a:gd name="connsiteX53" fmla="*/ 1017917 w 3554083"/>
              <a:gd name="connsiteY53" fmla="*/ 3459192 h 4753154"/>
              <a:gd name="connsiteX54" fmla="*/ 1112808 w 3554083"/>
              <a:gd name="connsiteY54" fmla="*/ 3209026 h 4753154"/>
              <a:gd name="connsiteX55" fmla="*/ 1250831 w 3554083"/>
              <a:gd name="connsiteY55" fmla="*/ 3114135 h 4753154"/>
              <a:gd name="connsiteX56" fmla="*/ 1397480 w 3554083"/>
              <a:gd name="connsiteY56" fmla="*/ 3165894 h 4753154"/>
              <a:gd name="connsiteX57" fmla="*/ 1621766 w 3554083"/>
              <a:gd name="connsiteY57" fmla="*/ 3096883 h 4753154"/>
              <a:gd name="connsiteX58" fmla="*/ 1708031 w 3554083"/>
              <a:gd name="connsiteY58" fmla="*/ 3096883 h 4753154"/>
              <a:gd name="connsiteX59" fmla="*/ 1682151 w 3554083"/>
              <a:gd name="connsiteY59" fmla="*/ 3174520 h 4753154"/>
              <a:gd name="connsiteX60" fmla="*/ 1768416 w 3554083"/>
              <a:gd name="connsiteY60" fmla="*/ 3312543 h 4753154"/>
              <a:gd name="connsiteX61" fmla="*/ 1699404 w 3554083"/>
              <a:gd name="connsiteY61" fmla="*/ 3347049 h 4753154"/>
              <a:gd name="connsiteX62" fmla="*/ 1777042 w 3554083"/>
              <a:gd name="connsiteY62" fmla="*/ 3554083 h 4753154"/>
              <a:gd name="connsiteX63" fmla="*/ 1716657 w 3554083"/>
              <a:gd name="connsiteY63" fmla="*/ 3571335 h 4753154"/>
              <a:gd name="connsiteX64" fmla="*/ 1854680 w 3554083"/>
              <a:gd name="connsiteY64" fmla="*/ 3726611 h 4753154"/>
              <a:gd name="connsiteX65" fmla="*/ 1966823 w 3554083"/>
              <a:gd name="connsiteY65" fmla="*/ 3761117 h 4753154"/>
              <a:gd name="connsiteX66" fmla="*/ 1966823 w 3554083"/>
              <a:gd name="connsiteY66" fmla="*/ 3666226 h 4753154"/>
              <a:gd name="connsiteX67" fmla="*/ 2078966 w 3554083"/>
              <a:gd name="connsiteY67" fmla="*/ 3571335 h 4753154"/>
              <a:gd name="connsiteX68" fmla="*/ 2208363 w 3554083"/>
              <a:gd name="connsiteY68" fmla="*/ 3579962 h 4753154"/>
              <a:gd name="connsiteX69" fmla="*/ 2329133 w 3554083"/>
              <a:gd name="connsiteY69" fmla="*/ 3674852 h 4753154"/>
              <a:gd name="connsiteX70" fmla="*/ 2380891 w 3554083"/>
              <a:gd name="connsiteY70" fmla="*/ 3761117 h 4753154"/>
              <a:gd name="connsiteX71" fmla="*/ 2320506 w 3554083"/>
              <a:gd name="connsiteY71" fmla="*/ 3812875 h 4753154"/>
              <a:gd name="connsiteX72" fmla="*/ 2389517 w 3554083"/>
              <a:gd name="connsiteY72" fmla="*/ 3899139 h 4753154"/>
              <a:gd name="connsiteX73" fmla="*/ 2389517 w 3554083"/>
              <a:gd name="connsiteY73" fmla="*/ 3899139 h 4753154"/>
              <a:gd name="connsiteX74" fmla="*/ 2372265 w 3554083"/>
              <a:gd name="connsiteY74" fmla="*/ 3968151 h 4753154"/>
              <a:gd name="connsiteX75" fmla="*/ 2510287 w 3554083"/>
              <a:gd name="connsiteY75" fmla="*/ 3985403 h 4753154"/>
              <a:gd name="connsiteX76" fmla="*/ 2587925 w 3554083"/>
              <a:gd name="connsiteY76" fmla="*/ 4011283 h 4753154"/>
              <a:gd name="connsiteX77" fmla="*/ 2682816 w 3554083"/>
              <a:gd name="connsiteY77" fmla="*/ 3907766 h 4753154"/>
              <a:gd name="connsiteX78" fmla="*/ 2803585 w 3554083"/>
              <a:gd name="connsiteY78" fmla="*/ 3959524 h 4753154"/>
              <a:gd name="connsiteX79" fmla="*/ 2924355 w 3554083"/>
              <a:gd name="connsiteY79" fmla="*/ 4106173 h 4753154"/>
              <a:gd name="connsiteX80" fmla="*/ 2898476 w 3554083"/>
              <a:gd name="connsiteY80" fmla="*/ 4183811 h 4753154"/>
              <a:gd name="connsiteX81" fmla="*/ 3027872 w 3554083"/>
              <a:gd name="connsiteY81" fmla="*/ 4295954 h 4753154"/>
              <a:gd name="connsiteX82" fmla="*/ 2924355 w 3554083"/>
              <a:gd name="connsiteY82" fmla="*/ 4364966 h 4753154"/>
              <a:gd name="connsiteX83" fmla="*/ 2855344 w 3554083"/>
              <a:gd name="connsiteY83" fmla="*/ 4459856 h 4753154"/>
              <a:gd name="connsiteX84" fmla="*/ 2777706 w 3554083"/>
              <a:gd name="connsiteY84" fmla="*/ 4451230 h 4753154"/>
              <a:gd name="connsiteX85" fmla="*/ 2863970 w 3554083"/>
              <a:gd name="connsiteY85" fmla="*/ 4511615 h 4753154"/>
              <a:gd name="connsiteX86" fmla="*/ 2941608 w 3554083"/>
              <a:gd name="connsiteY86" fmla="*/ 4520241 h 4753154"/>
              <a:gd name="connsiteX87" fmla="*/ 2924355 w 3554083"/>
              <a:gd name="connsiteY87" fmla="*/ 4666890 h 4753154"/>
              <a:gd name="connsiteX88" fmla="*/ 3114136 w 3554083"/>
              <a:gd name="connsiteY88" fmla="*/ 4658264 h 4753154"/>
              <a:gd name="connsiteX89" fmla="*/ 3234906 w 3554083"/>
              <a:gd name="connsiteY89" fmla="*/ 4701396 h 4753154"/>
              <a:gd name="connsiteX90" fmla="*/ 3252159 w 3554083"/>
              <a:gd name="connsiteY90" fmla="*/ 4641011 h 4753154"/>
              <a:gd name="connsiteX91" fmla="*/ 3355676 w 3554083"/>
              <a:gd name="connsiteY91" fmla="*/ 4735902 h 4753154"/>
              <a:gd name="connsiteX92" fmla="*/ 3467819 w 3554083"/>
              <a:gd name="connsiteY92" fmla="*/ 4753154 h 4753154"/>
              <a:gd name="connsiteX93" fmla="*/ 3493699 w 3554083"/>
              <a:gd name="connsiteY93" fmla="*/ 4606505 h 4753154"/>
              <a:gd name="connsiteX94" fmla="*/ 3554083 w 3554083"/>
              <a:gd name="connsiteY94" fmla="*/ 4623758 h 4753154"/>
              <a:gd name="connsiteX95" fmla="*/ 3493699 w 3554083"/>
              <a:gd name="connsiteY95" fmla="*/ 4304581 h 4753154"/>
              <a:gd name="connsiteX96" fmla="*/ 3450566 w 3554083"/>
              <a:gd name="connsiteY96" fmla="*/ 4106173 h 4753154"/>
              <a:gd name="connsiteX97" fmla="*/ 3347050 w 3554083"/>
              <a:gd name="connsiteY97" fmla="*/ 4149305 h 4753154"/>
              <a:gd name="connsiteX98" fmla="*/ 3226280 w 3554083"/>
              <a:gd name="connsiteY98" fmla="*/ 3623094 h 4753154"/>
              <a:gd name="connsiteX99" fmla="*/ 3338423 w 3554083"/>
              <a:gd name="connsiteY99" fmla="*/ 3364302 h 4753154"/>
              <a:gd name="connsiteX100" fmla="*/ 3398808 w 3554083"/>
              <a:gd name="connsiteY100" fmla="*/ 3131388 h 4753154"/>
              <a:gd name="connsiteX101" fmla="*/ 3416061 w 3554083"/>
              <a:gd name="connsiteY101" fmla="*/ 2932981 h 4753154"/>
              <a:gd name="connsiteX102" fmla="*/ 3252159 w 3554083"/>
              <a:gd name="connsiteY102" fmla="*/ 2769079 h 4753154"/>
              <a:gd name="connsiteX103" fmla="*/ 3079631 w 3554083"/>
              <a:gd name="connsiteY103" fmla="*/ 2803585 h 4753154"/>
              <a:gd name="connsiteX104" fmla="*/ 3027872 w 3554083"/>
              <a:gd name="connsiteY104" fmla="*/ 2907102 h 4753154"/>
              <a:gd name="connsiteX105" fmla="*/ 2820838 w 3554083"/>
              <a:gd name="connsiteY105" fmla="*/ 2984739 h 4753154"/>
              <a:gd name="connsiteX106" fmla="*/ 2829465 w 3554083"/>
              <a:gd name="connsiteY106" fmla="*/ 2725947 h 4753154"/>
              <a:gd name="connsiteX107" fmla="*/ 2596551 w 3554083"/>
              <a:gd name="connsiteY107" fmla="*/ 2570671 h 4753154"/>
              <a:gd name="connsiteX108" fmla="*/ 2480052 w 3554083"/>
              <a:gd name="connsiteY108" fmla="*/ 2758488 h 4753154"/>
              <a:gd name="connsiteX109" fmla="*/ 2310769 w 3554083"/>
              <a:gd name="connsiteY109" fmla="*/ 2684523 h 4753154"/>
              <a:gd name="connsiteX110" fmla="*/ 2194527 w 3554083"/>
              <a:gd name="connsiteY110" fmla="*/ 2750716 h 4753154"/>
              <a:gd name="connsiteX111" fmla="*/ 2141486 w 3554083"/>
              <a:gd name="connsiteY111" fmla="*/ 2537874 h 4753154"/>
              <a:gd name="connsiteX112" fmla="*/ 2192818 w 3554083"/>
              <a:gd name="connsiteY112" fmla="*/ 2460663 h 4753154"/>
              <a:gd name="connsiteX113" fmla="*/ 1897812 w 3554083"/>
              <a:gd name="connsiteY113" fmla="*/ 2268747 h 4753154"/>
              <a:gd name="connsiteX114" fmla="*/ 1742536 w 3554083"/>
              <a:gd name="connsiteY114" fmla="*/ 2234241 h 4753154"/>
              <a:gd name="connsiteX115" fmla="*/ 1656272 w 3554083"/>
              <a:gd name="connsiteY115" fmla="*/ 2320505 h 4753154"/>
              <a:gd name="connsiteX116" fmla="*/ 1544129 w 3554083"/>
              <a:gd name="connsiteY116" fmla="*/ 2173856 h 4753154"/>
              <a:gd name="connsiteX117" fmla="*/ 1604514 w 3554083"/>
              <a:gd name="connsiteY117" fmla="*/ 2130724 h 4753154"/>
              <a:gd name="connsiteX118" fmla="*/ 1561382 w 3554083"/>
              <a:gd name="connsiteY118" fmla="*/ 2027207 h 4753154"/>
              <a:gd name="connsiteX119" fmla="*/ 1587261 w 3554083"/>
              <a:gd name="connsiteY119" fmla="*/ 1897811 h 4753154"/>
              <a:gd name="connsiteX120" fmla="*/ 1483744 w 3554083"/>
              <a:gd name="connsiteY120" fmla="*/ 1854679 h 4753154"/>
              <a:gd name="connsiteX121" fmla="*/ 1354348 w 3554083"/>
              <a:gd name="connsiteY121" fmla="*/ 1854679 h 4753154"/>
              <a:gd name="connsiteX122" fmla="*/ 1319842 w 3554083"/>
              <a:gd name="connsiteY122" fmla="*/ 1932317 h 4753154"/>
              <a:gd name="connsiteX123" fmla="*/ 1069676 w 3554083"/>
              <a:gd name="connsiteY123" fmla="*/ 1570007 h 4753154"/>
              <a:gd name="connsiteX124" fmla="*/ 940280 w 3554083"/>
              <a:gd name="connsiteY124" fmla="*/ 1466490 h 4753154"/>
              <a:gd name="connsiteX125" fmla="*/ 888521 w 3554083"/>
              <a:gd name="connsiteY125" fmla="*/ 1276709 h 4753154"/>
              <a:gd name="connsiteX126" fmla="*/ 992038 w 3554083"/>
              <a:gd name="connsiteY126" fmla="*/ 1259456 h 4753154"/>
              <a:gd name="connsiteX127" fmla="*/ 1052423 w 3554083"/>
              <a:gd name="connsiteY127" fmla="*/ 1095554 h 4753154"/>
              <a:gd name="connsiteX128" fmla="*/ 1061050 w 3554083"/>
              <a:gd name="connsiteY128" fmla="*/ 974785 h 4753154"/>
              <a:gd name="connsiteX129" fmla="*/ 1138687 w 3554083"/>
              <a:gd name="connsiteY129" fmla="*/ 948905 h 4753154"/>
              <a:gd name="connsiteX130" fmla="*/ 1104182 w 3554083"/>
              <a:gd name="connsiteY130" fmla="*/ 879894 h 4753154"/>
              <a:gd name="connsiteX131" fmla="*/ 1009291 w 3554083"/>
              <a:gd name="connsiteY131" fmla="*/ 888520 h 4753154"/>
              <a:gd name="connsiteX132" fmla="*/ 905774 w 3554083"/>
              <a:gd name="connsiteY132" fmla="*/ 750498 h 4753154"/>
              <a:gd name="connsiteX133" fmla="*/ 1009291 w 3554083"/>
              <a:gd name="connsiteY133" fmla="*/ 595222 h 4753154"/>
              <a:gd name="connsiteX134" fmla="*/ 1000665 w 3554083"/>
              <a:gd name="connsiteY134" fmla="*/ 517585 h 4753154"/>
              <a:gd name="connsiteX0" fmla="*/ 1000665 w 3554083"/>
              <a:gd name="connsiteY0" fmla="*/ 517585 h 4753154"/>
              <a:gd name="connsiteX1" fmla="*/ 871268 w 3554083"/>
              <a:gd name="connsiteY1" fmla="*/ 543464 h 4753154"/>
              <a:gd name="connsiteX2" fmla="*/ 819510 w 3554083"/>
              <a:gd name="connsiteY2" fmla="*/ 483079 h 4753154"/>
              <a:gd name="connsiteX3" fmla="*/ 966159 w 3554083"/>
              <a:gd name="connsiteY3" fmla="*/ 465826 h 4753154"/>
              <a:gd name="connsiteX4" fmla="*/ 923027 w 3554083"/>
              <a:gd name="connsiteY4" fmla="*/ 362309 h 4753154"/>
              <a:gd name="connsiteX5" fmla="*/ 948906 w 3554083"/>
              <a:gd name="connsiteY5" fmla="*/ 267418 h 4753154"/>
              <a:gd name="connsiteX6" fmla="*/ 948906 w 3554083"/>
              <a:gd name="connsiteY6" fmla="*/ 267418 h 4753154"/>
              <a:gd name="connsiteX7" fmla="*/ 854016 w 3554083"/>
              <a:gd name="connsiteY7" fmla="*/ 267418 h 4753154"/>
              <a:gd name="connsiteX8" fmla="*/ 750499 w 3554083"/>
              <a:gd name="connsiteY8" fmla="*/ 439947 h 4753154"/>
              <a:gd name="connsiteX9" fmla="*/ 621102 w 3554083"/>
              <a:gd name="connsiteY9" fmla="*/ 336430 h 4753154"/>
              <a:gd name="connsiteX10" fmla="*/ 560717 w 3554083"/>
              <a:gd name="connsiteY10" fmla="*/ 189781 h 4753154"/>
              <a:gd name="connsiteX11" fmla="*/ 439948 w 3554083"/>
              <a:gd name="connsiteY11" fmla="*/ 60385 h 4753154"/>
              <a:gd name="connsiteX12" fmla="*/ 345057 w 3554083"/>
              <a:gd name="connsiteY12" fmla="*/ 0 h 4753154"/>
              <a:gd name="connsiteX13" fmla="*/ 284672 w 3554083"/>
              <a:gd name="connsiteY13" fmla="*/ 232913 h 4753154"/>
              <a:gd name="connsiteX14" fmla="*/ 103517 w 3554083"/>
              <a:gd name="connsiteY14" fmla="*/ 232913 h 4753154"/>
              <a:gd name="connsiteX15" fmla="*/ 224287 w 3554083"/>
              <a:gd name="connsiteY15" fmla="*/ 345056 h 4753154"/>
              <a:gd name="connsiteX16" fmla="*/ 414068 w 3554083"/>
              <a:gd name="connsiteY16" fmla="*/ 319177 h 4753154"/>
              <a:gd name="connsiteX17" fmla="*/ 388189 w 3554083"/>
              <a:gd name="connsiteY17" fmla="*/ 465826 h 4753154"/>
              <a:gd name="connsiteX18" fmla="*/ 293299 w 3554083"/>
              <a:gd name="connsiteY18" fmla="*/ 672860 h 4753154"/>
              <a:gd name="connsiteX19" fmla="*/ 189782 w 3554083"/>
              <a:gd name="connsiteY19" fmla="*/ 810883 h 4753154"/>
              <a:gd name="connsiteX20" fmla="*/ 284672 w 3554083"/>
              <a:gd name="connsiteY20" fmla="*/ 819509 h 4753154"/>
              <a:gd name="connsiteX21" fmla="*/ 181155 w 3554083"/>
              <a:gd name="connsiteY21" fmla="*/ 1112807 h 4753154"/>
              <a:gd name="connsiteX22" fmla="*/ 560717 w 3554083"/>
              <a:gd name="connsiteY22" fmla="*/ 1112807 h 4753154"/>
              <a:gd name="connsiteX23" fmla="*/ 577970 w 3554083"/>
              <a:gd name="connsiteY23" fmla="*/ 1233577 h 4753154"/>
              <a:gd name="connsiteX24" fmla="*/ 517585 w 3554083"/>
              <a:gd name="connsiteY24" fmla="*/ 1276709 h 4753154"/>
              <a:gd name="connsiteX25" fmla="*/ 560717 w 3554083"/>
              <a:gd name="connsiteY25" fmla="*/ 1319841 h 4753154"/>
              <a:gd name="connsiteX26" fmla="*/ 483080 w 3554083"/>
              <a:gd name="connsiteY26" fmla="*/ 1423358 h 4753154"/>
              <a:gd name="connsiteX27" fmla="*/ 276046 w 3554083"/>
              <a:gd name="connsiteY27" fmla="*/ 1509622 h 4753154"/>
              <a:gd name="connsiteX28" fmla="*/ 276046 w 3554083"/>
              <a:gd name="connsiteY28" fmla="*/ 1561381 h 4753154"/>
              <a:gd name="connsiteX29" fmla="*/ 120770 w 3554083"/>
              <a:gd name="connsiteY29" fmla="*/ 1699403 h 4753154"/>
              <a:gd name="connsiteX30" fmla="*/ 34506 w 3554083"/>
              <a:gd name="connsiteY30" fmla="*/ 1708030 h 4753154"/>
              <a:gd name="connsiteX31" fmla="*/ 0 w 3554083"/>
              <a:gd name="connsiteY31" fmla="*/ 1785668 h 4753154"/>
              <a:gd name="connsiteX32" fmla="*/ 198408 w 3554083"/>
              <a:gd name="connsiteY32" fmla="*/ 1915064 h 4753154"/>
              <a:gd name="connsiteX33" fmla="*/ 276046 w 3554083"/>
              <a:gd name="connsiteY33" fmla="*/ 1966822 h 4753154"/>
              <a:gd name="connsiteX34" fmla="*/ 232914 w 3554083"/>
              <a:gd name="connsiteY34" fmla="*/ 2087592 h 4753154"/>
              <a:gd name="connsiteX35" fmla="*/ 241540 w 3554083"/>
              <a:gd name="connsiteY35" fmla="*/ 2415396 h 4753154"/>
              <a:gd name="connsiteX36" fmla="*/ 198408 w 3554083"/>
              <a:gd name="connsiteY36" fmla="*/ 2536166 h 4753154"/>
              <a:gd name="connsiteX37" fmla="*/ 396816 w 3554083"/>
              <a:gd name="connsiteY37" fmla="*/ 2596551 h 4753154"/>
              <a:gd name="connsiteX38" fmla="*/ 431321 w 3554083"/>
              <a:gd name="connsiteY38" fmla="*/ 2527539 h 4753154"/>
              <a:gd name="connsiteX39" fmla="*/ 569344 w 3554083"/>
              <a:gd name="connsiteY39" fmla="*/ 2631056 h 4753154"/>
              <a:gd name="connsiteX40" fmla="*/ 569344 w 3554083"/>
              <a:gd name="connsiteY40" fmla="*/ 2674188 h 4753154"/>
              <a:gd name="connsiteX41" fmla="*/ 646982 w 3554083"/>
              <a:gd name="connsiteY41" fmla="*/ 2769079 h 4753154"/>
              <a:gd name="connsiteX42" fmla="*/ 629729 w 3554083"/>
              <a:gd name="connsiteY42" fmla="*/ 2863969 h 4753154"/>
              <a:gd name="connsiteX43" fmla="*/ 543465 w 3554083"/>
              <a:gd name="connsiteY43" fmla="*/ 3019245 h 4753154"/>
              <a:gd name="connsiteX44" fmla="*/ 474453 w 3554083"/>
              <a:gd name="connsiteY44" fmla="*/ 3226279 h 4753154"/>
              <a:gd name="connsiteX45" fmla="*/ 638355 w 3554083"/>
              <a:gd name="connsiteY45" fmla="*/ 3355675 h 4753154"/>
              <a:gd name="connsiteX46" fmla="*/ 793631 w 3554083"/>
              <a:gd name="connsiteY46" fmla="*/ 3355675 h 4753154"/>
              <a:gd name="connsiteX47" fmla="*/ 845389 w 3554083"/>
              <a:gd name="connsiteY47" fmla="*/ 3416060 h 4753154"/>
              <a:gd name="connsiteX48" fmla="*/ 836763 w 3554083"/>
              <a:gd name="connsiteY48" fmla="*/ 3493698 h 4753154"/>
              <a:gd name="connsiteX49" fmla="*/ 914400 w 3554083"/>
              <a:gd name="connsiteY49" fmla="*/ 3562709 h 4753154"/>
              <a:gd name="connsiteX50" fmla="*/ 914400 w 3554083"/>
              <a:gd name="connsiteY50" fmla="*/ 3562709 h 4753154"/>
              <a:gd name="connsiteX51" fmla="*/ 992038 w 3554083"/>
              <a:gd name="connsiteY51" fmla="*/ 3640347 h 4753154"/>
              <a:gd name="connsiteX52" fmla="*/ 1052423 w 3554083"/>
              <a:gd name="connsiteY52" fmla="*/ 3571335 h 4753154"/>
              <a:gd name="connsiteX53" fmla="*/ 1017917 w 3554083"/>
              <a:gd name="connsiteY53" fmla="*/ 3459192 h 4753154"/>
              <a:gd name="connsiteX54" fmla="*/ 1112808 w 3554083"/>
              <a:gd name="connsiteY54" fmla="*/ 3209026 h 4753154"/>
              <a:gd name="connsiteX55" fmla="*/ 1250831 w 3554083"/>
              <a:gd name="connsiteY55" fmla="*/ 3114135 h 4753154"/>
              <a:gd name="connsiteX56" fmla="*/ 1397480 w 3554083"/>
              <a:gd name="connsiteY56" fmla="*/ 3165894 h 4753154"/>
              <a:gd name="connsiteX57" fmla="*/ 1621766 w 3554083"/>
              <a:gd name="connsiteY57" fmla="*/ 3096883 h 4753154"/>
              <a:gd name="connsiteX58" fmla="*/ 1708031 w 3554083"/>
              <a:gd name="connsiteY58" fmla="*/ 3096883 h 4753154"/>
              <a:gd name="connsiteX59" fmla="*/ 1682151 w 3554083"/>
              <a:gd name="connsiteY59" fmla="*/ 3174520 h 4753154"/>
              <a:gd name="connsiteX60" fmla="*/ 1768416 w 3554083"/>
              <a:gd name="connsiteY60" fmla="*/ 3312543 h 4753154"/>
              <a:gd name="connsiteX61" fmla="*/ 1699404 w 3554083"/>
              <a:gd name="connsiteY61" fmla="*/ 3347049 h 4753154"/>
              <a:gd name="connsiteX62" fmla="*/ 1777042 w 3554083"/>
              <a:gd name="connsiteY62" fmla="*/ 3554083 h 4753154"/>
              <a:gd name="connsiteX63" fmla="*/ 1716657 w 3554083"/>
              <a:gd name="connsiteY63" fmla="*/ 3571335 h 4753154"/>
              <a:gd name="connsiteX64" fmla="*/ 1854680 w 3554083"/>
              <a:gd name="connsiteY64" fmla="*/ 3726611 h 4753154"/>
              <a:gd name="connsiteX65" fmla="*/ 1966823 w 3554083"/>
              <a:gd name="connsiteY65" fmla="*/ 3761117 h 4753154"/>
              <a:gd name="connsiteX66" fmla="*/ 1966823 w 3554083"/>
              <a:gd name="connsiteY66" fmla="*/ 3666226 h 4753154"/>
              <a:gd name="connsiteX67" fmla="*/ 2078966 w 3554083"/>
              <a:gd name="connsiteY67" fmla="*/ 3571335 h 4753154"/>
              <a:gd name="connsiteX68" fmla="*/ 2208363 w 3554083"/>
              <a:gd name="connsiteY68" fmla="*/ 3579962 h 4753154"/>
              <a:gd name="connsiteX69" fmla="*/ 2329133 w 3554083"/>
              <a:gd name="connsiteY69" fmla="*/ 3674852 h 4753154"/>
              <a:gd name="connsiteX70" fmla="*/ 2380891 w 3554083"/>
              <a:gd name="connsiteY70" fmla="*/ 3761117 h 4753154"/>
              <a:gd name="connsiteX71" fmla="*/ 2320506 w 3554083"/>
              <a:gd name="connsiteY71" fmla="*/ 3812875 h 4753154"/>
              <a:gd name="connsiteX72" fmla="*/ 2389517 w 3554083"/>
              <a:gd name="connsiteY72" fmla="*/ 3899139 h 4753154"/>
              <a:gd name="connsiteX73" fmla="*/ 2389517 w 3554083"/>
              <a:gd name="connsiteY73" fmla="*/ 3899139 h 4753154"/>
              <a:gd name="connsiteX74" fmla="*/ 2372265 w 3554083"/>
              <a:gd name="connsiteY74" fmla="*/ 3968151 h 4753154"/>
              <a:gd name="connsiteX75" fmla="*/ 2510287 w 3554083"/>
              <a:gd name="connsiteY75" fmla="*/ 3985403 h 4753154"/>
              <a:gd name="connsiteX76" fmla="*/ 2587925 w 3554083"/>
              <a:gd name="connsiteY76" fmla="*/ 4011283 h 4753154"/>
              <a:gd name="connsiteX77" fmla="*/ 2682816 w 3554083"/>
              <a:gd name="connsiteY77" fmla="*/ 3907766 h 4753154"/>
              <a:gd name="connsiteX78" fmla="*/ 2803585 w 3554083"/>
              <a:gd name="connsiteY78" fmla="*/ 3959524 h 4753154"/>
              <a:gd name="connsiteX79" fmla="*/ 2924355 w 3554083"/>
              <a:gd name="connsiteY79" fmla="*/ 4106173 h 4753154"/>
              <a:gd name="connsiteX80" fmla="*/ 2898476 w 3554083"/>
              <a:gd name="connsiteY80" fmla="*/ 4183811 h 4753154"/>
              <a:gd name="connsiteX81" fmla="*/ 3027872 w 3554083"/>
              <a:gd name="connsiteY81" fmla="*/ 4295954 h 4753154"/>
              <a:gd name="connsiteX82" fmla="*/ 2924355 w 3554083"/>
              <a:gd name="connsiteY82" fmla="*/ 4364966 h 4753154"/>
              <a:gd name="connsiteX83" fmla="*/ 2855344 w 3554083"/>
              <a:gd name="connsiteY83" fmla="*/ 4459856 h 4753154"/>
              <a:gd name="connsiteX84" fmla="*/ 2777706 w 3554083"/>
              <a:gd name="connsiteY84" fmla="*/ 4451230 h 4753154"/>
              <a:gd name="connsiteX85" fmla="*/ 2863970 w 3554083"/>
              <a:gd name="connsiteY85" fmla="*/ 4511615 h 4753154"/>
              <a:gd name="connsiteX86" fmla="*/ 2941608 w 3554083"/>
              <a:gd name="connsiteY86" fmla="*/ 4520241 h 4753154"/>
              <a:gd name="connsiteX87" fmla="*/ 2924355 w 3554083"/>
              <a:gd name="connsiteY87" fmla="*/ 4666890 h 4753154"/>
              <a:gd name="connsiteX88" fmla="*/ 3114136 w 3554083"/>
              <a:gd name="connsiteY88" fmla="*/ 4658264 h 4753154"/>
              <a:gd name="connsiteX89" fmla="*/ 3234906 w 3554083"/>
              <a:gd name="connsiteY89" fmla="*/ 4701396 h 4753154"/>
              <a:gd name="connsiteX90" fmla="*/ 3252159 w 3554083"/>
              <a:gd name="connsiteY90" fmla="*/ 4641011 h 4753154"/>
              <a:gd name="connsiteX91" fmla="*/ 3355676 w 3554083"/>
              <a:gd name="connsiteY91" fmla="*/ 4735902 h 4753154"/>
              <a:gd name="connsiteX92" fmla="*/ 3467819 w 3554083"/>
              <a:gd name="connsiteY92" fmla="*/ 4753154 h 4753154"/>
              <a:gd name="connsiteX93" fmla="*/ 3493699 w 3554083"/>
              <a:gd name="connsiteY93" fmla="*/ 4606505 h 4753154"/>
              <a:gd name="connsiteX94" fmla="*/ 3554083 w 3554083"/>
              <a:gd name="connsiteY94" fmla="*/ 4623758 h 4753154"/>
              <a:gd name="connsiteX95" fmla="*/ 3493699 w 3554083"/>
              <a:gd name="connsiteY95" fmla="*/ 4304581 h 4753154"/>
              <a:gd name="connsiteX96" fmla="*/ 3450566 w 3554083"/>
              <a:gd name="connsiteY96" fmla="*/ 4106173 h 4753154"/>
              <a:gd name="connsiteX97" fmla="*/ 3347050 w 3554083"/>
              <a:gd name="connsiteY97" fmla="*/ 4149305 h 4753154"/>
              <a:gd name="connsiteX98" fmla="*/ 3226280 w 3554083"/>
              <a:gd name="connsiteY98" fmla="*/ 3623094 h 4753154"/>
              <a:gd name="connsiteX99" fmla="*/ 3338423 w 3554083"/>
              <a:gd name="connsiteY99" fmla="*/ 3364302 h 4753154"/>
              <a:gd name="connsiteX100" fmla="*/ 3398808 w 3554083"/>
              <a:gd name="connsiteY100" fmla="*/ 3131388 h 4753154"/>
              <a:gd name="connsiteX101" fmla="*/ 3416061 w 3554083"/>
              <a:gd name="connsiteY101" fmla="*/ 2932981 h 4753154"/>
              <a:gd name="connsiteX102" fmla="*/ 3252159 w 3554083"/>
              <a:gd name="connsiteY102" fmla="*/ 2769079 h 4753154"/>
              <a:gd name="connsiteX103" fmla="*/ 3079631 w 3554083"/>
              <a:gd name="connsiteY103" fmla="*/ 2803585 h 4753154"/>
              <a:gd name="connsiteX104" fmla="*/ 3027872 w 3554083"/>
              <a:gd name="connsiteY104" fmla="*/ 2907102 h 4753154"/>
              <a:gd name="connsiteX105" fmla="*/ 2884213 w 3554083"/>
              <a:gd name="connsiteY105" fmla="*/ 3057167 h 4753154"/>
              <a:gd name="connsiteX106" fmla="*/ 2829465 w 3554083"/>
              <a:gd name="connsiteY106" fmla="*/ 2725947 h 4753154"/>
              <a:gd name="connsiteX107" fmla="*/ 2596551 w 3554083"/>
              <a:gd name="connsiteY107" fmla="*/ 2570671 h 4753154"/>
              <a:gd name="connsiteX108" fmla="*/ 2480052 w 3554083"/>
              <a:gd name="connsiteY108" fmla="*/ 2758488 h 4753154"/>
              <a:gd name="connsiteX109" fmla="*/ 2310769 w 3554083"/>
              <a:gd name="connsiteY109" fmla="*/ 2684523 h 4753154"/>
              <a:gd name="connsiteX110" fmla="*/ 2194527 w 3554083"/>
              <a:gd name="connsiteY110" fmla="*/ 2750716 h 4753154"/>
              <a:gd name="connsiteX111" fmla="*/ 2141486 w 3554083"/>
              <a:gd name="connsiteY111" fmla="*/ 2537874 h 4753154"/>
              <a:gd name="connsiteX112" fmla="*/ 2192818 w 3554083"/>
              <a:gd name="connsiteY112" fmla="*/ 2460663 h 4753154"/>
              <a:gd name="connsiteX113" fmla="*/ 1897812 w 3554083"/>
              <a:gd name="connsiteY113" fmla="*/ 2268747 h 4753154"/>
              <a:gd name="connsiteX114" fmla="*/ 1742536 w 3554083"/>
              <a:gd name="connsiteY114" fmla="*/ 2234241 h 4753154"/>
              <a:gd name="connsiteX115" fmla="*/ 1656272 w 3554083"/>
              <a:gd name="connsiteY115" fmla="*/ 2320505 h 4753154"/>
              <a:gd name="connsiteX116" fmla="*/ 1544129 w 3554083"/>
              <a:gd name="connsiteY116" fmla="*/ 2173856 h 4753154"/>
              <a:gd name="connsiteX117" fmla="*/ 1604514 w 3554083"/>
              <a:gd name="connsiteY117" fmla="*/ 2130724 h 4753154"/>
              <a:gd name="connsiteX118" fmla="*/ 1561382 w 3554083"/>
              <a:gd name="connsiteY118" fmla="*/ 2027207 h 4753154"/>
              <a:gd name="connsiteX119" fmla="*/ 1587261 w 3554083"/>
              <a:gd name="connsiteY119" fmla="*/ 1897811 h 4753154"/>
              <a:gd name="connsiteX120" fmla="*/ 1483744 w 3554083"/>
              <a:gd name="connsiteY120" fmla="*/ 1854679 h 4753154"/>
              <a:gd name="connsiteX121" fmla="*/ 1354348 w 3554083"/>
              <a:gd name="connsiteY121" fmla="*/ 1854679 h 4753154"/>
              <a:gd name="connsiteX122" fmla="*/ 1319842 w 3554083"/>
              <a:gd name="connsiteY122" fmla="*/ 1932317 h 4753154"/>
              <a:gd name="connsiteX123" fmla="*/ 1069676 w 3554083"/>
              <a:gd name="connsiteY123" fmla="*/ 1570007 h 4753154"/>
              <a:gd name="connsiteX124" fmla="*/ 940280 w 3554083"/>
              <a:gd name="connsiteY124" fmla="*/ 1466490 h 4753154"/>
              <a:gd name="connsiteX125" fmla="*/ 888521 w 3554083"/>
              <a:gd name="connsiteY125" fmla="*/ 1276709 h 4753154"/>
              <a:gd name="connsiteX126" fmla="*/ 992038 w 3554083"/>
              <a:gd name="connsiteY126" fmla="*/ 1259456 h 4753154"/>
              <a:gd name="connsiteX127" fmla="*/ 1052423 w 3554083"/>
              <a:gd name="connsiteY127" fmla="*/ 1095554 h 4753154"/>
              <a:gd name="connsiteX128" fmla="*/ 1061050 w 3554083"/>
              <a:gd name="connsiteY128" fmla="*/ 974785 h 4753154"/>
              <a:gd name="connsiteX129" fmla="*/ 1138687 w 3554083"/>
              <a:gd name="connsiteY129" fmla="*/ 948905 h 4753154"/>
              <a:gd name="connsiteX130" fmla="*/ 1104182 w 3554083"/>
              <a:gd name="connsiteY130" fmla="*/ 879894 h 4753154"/>
              <a:gd name="connsiteX131" fmla="*/ 1009291 w 3554083"/>
              <a:gd name="connsiteY131" fmla="*/ 888520 h 4753154"/>
              <a:gd name="connsiteX132" fmla="*/ 905774 w 3554083"/>
              <a:gd name="connsiteY132" fmla="*/ 750498 h 4753154"/>
              <a:gd name="connsiteX133" fmla="*/ 1009291 w 3554083"/>
              <a:gd name="connsiteY133" fmla="*/ 595222 h 4753154"/>
              <a:gd name="connsiteX134" fmla="*/ 1000665 w 3554083"/>
              <a:gd name="connsiteY134" fmla="*/ 517585 h 4753154"/>
              <a:gd name="connsiteX0" fmla="*/ 1000665 w 3554083"/>
              <a:gd name="connsiteY0" fmla="*/ 517585 h 4753154"/>
              <a:gd name="connsiteX1" fmla="*/ 871268 w 3554083"/>
              <a:gd name="connsiteY1" fmla="*/ 543464 h 4753154"/>
              <a:gd name="connsiteX2" fmla="*/ 819510 w 3554083"/>
              <a:gd name="connsiteY2" fmla="*/ 483079 h 4753154"/>
              <a:gd name="connsiteX3" fmla="*/ 966159 w 3554083"/>
              <a:gd name="connsiteY3" fmla="*/ 465826 h 4753154"/>
              <a:gd name="connsiteX4" fmla="*/ 923027 w 3554083"/>
              <a:gd name="connsiteY4" fmla="*/ 362309 h 4753154"/>
              <a:gd name="connsiteX5" fmla="*/ 948906 w 3554083"/>
              <a:gd name="connsiteY5" fmla="*/ 267418 h 4753154"/>
              <a:gd name="connsiteX6" fmla="*/ 948906 w 3554083"/>
              <a:gd name="connsiteY6" fmla="*/ 267418 h 4753154"/>
              <a:gd name="connsiteX7" fmla="*/ 854016 w 3554083"/>
              <a:gd name="connsiteY7" fmla="*/ 267418 h 4753154"/>
              <a:gd name="connsiteX8" fmla="*/ 750499 w 3554083"/>
              <a:gd name="connsiteY8" fmla="*/ 439947 h 4753154"/>
              <a:gd name="connsiteX9" fmla="*/ 621102 w 3554083"/>
              <a:gd name="connsiteY9" fmla="*/ 336430 h 4753154"/>
              <a:gd name="connsiteX10" fmla="*/ 560717 w 3554083"/>
              <a:gd name="connsiteY10" fmla="*/ 189781 h 4753154"/>
              <a:gd name="connsiteX11" fmla="*/ 439948 w 3554083"/>
              <a:gd name="connsiteY11" fmla="*/ 60385 h 4753154"/>
              <a:gd name="connsiteX12" fmla="*/ 345057 w 3554083"/>
              <a:gd name="connsiteY12" fmla="*/ 0 h 4753154"/>
              <a:gd name="connsiteX13" fmla="*/ 284672 w 3554083"/>
              <a:gd name="connsiteY13" fmla="*/ 232913 h 4753154"/>
              <a:gd name="connsiteX14" fmla="*/ 103517 w 3554083"/>
              <a:gd name="connsiteY14" fmla="*/ 232913 h 4753154"/>
              <a:gd name="connsiteX15" fmla="*/ 224287 w 3554083"/>
              <a:gd name="connsiteY15" fmla="*/ 345056 h 4753154"/>
              <a:gd name="connsiteX16" fmla="*/ 414068 w 3554083"/>
              <a:gd name="connsiteY16" fmla="*/ 319177 h 4753154"/>
              <a:gd name="connsiteX17" fmla="*/ 388189 w 3554083"/>
              <a:gd name="connsiteY17" fmla="*/ 465826 h 4753154"/>
              <a:gd name="connsiteX18" fmla="*/ 293299 w 3554083"/>
              <a:gd name="connsiteY18" fmla="*/ 672860 h 4753154"/>
              <a:gd name="connsiteX19" fmla="*/ 189782 w 3554083"/>
              <a:gd name="connsiteY19" fmla="*/ 810883 h 4753154"/>
              <a:gd name="connsiteX20" fmla="*/ 284672 w 3554083"/>
              <a:gd name="connsiteY20" fmla="*/ 819509 h 4753154"/>
              <a:gd name="connsiteX21" fmla="*/ 181155 w 3554083"/>
              <a:gd name="connsiteY21" fmla="*/ 1112807 h 4753154"/>
              <a:gd name="connsiteX22" fmla="*/ 560717 w 3554083"/>
              <a:gd name="connsiteY22" fmla="*/ 1112807 h 4753154"/>
              <a:gd name="connsiteX23" fmla="*/ 577970 w 3554083"/>
              <a:gd name="connsiteY23" fmla="*/ 1233577 h 4753154"/>
              <a:gd name="connsiteX24" fmla="*/ 517585 w 3554083"/>
              <a:gd name="connsiteY24" fmla="*/ 1276709 h 4753154"/>
              <a:gd name="connsiteX25" fmla="*/ 560717 w 3554083"/>
              <a:gd name="connsiteY25" fmla="*/ 1319841 h 4753154"/>
              <a:gd name="connsiteX26" fmla="*/ 483080 w 3554083"/>
              <a:gd name="connsiteY26" fmla="*/ 1423358 h 4753154"/>
              <a:gd name="connsiteX27" fmla="*/ 276046 w 3554083"/>
              <a:gd name="connsiteY27" fmla="*/ 1509622 h 4753154"/>
              <a:gd name="connsiteX28" fmla="*/ 276046 w 3554083"/>
              <a:gd name="connsiteY28" fmla="*/ 1561381 h 4753154"/>
              <a:gd name="connsiteX29" fmla="*/ 120770 w 3554083"/>
              <a:gd name="connsiteY29" fmla="*/ 1699403 h 4753154"/>
              <a:gd name="connsiteX30" fmla="*/ 34506 w 3554083"/>
              <a:gd name="connsiteY30" fmla="*/ 1708030 h 4753154"/>
              <a:gd name="connsiteX31" fmla="*/ 0 w 3554083"/>
              <a:gd name="connsiteY31" fmla="*/ 1785668 h 4753154"/>
              <a:gd name="connsiteX32" fmla="*/ 198408 w 3554083"/>
              <a:gd name="connsiteY32" fmla="*/ 1915064 h 4753154"/>
              <a:gd name="connsiteX33" fmla="*/ 276046 w 3554083"/>
              <a:gd name="connsiteY33" fmla="*/ 1966822 h 4753154"/>
              <a:gd name="connsiteX34" fmla="*/ 232914 w 3554083"/>
              <a:gd name="connsiteY34" fmla="*/ 2087592 h 4753154"/>
              <a:gd name="connsiteX35" fmla="*/ 241540 w 3554083"/>
              <a:gd name="connsiteY35" fmla="*/ 2415396 h 4753154"/>
              <a:gd name="connsiteX36" fmla="*/ 198408 w 3554083"/>
              <a:gd name="connsiteY36" fmla="*/ 2536166 h 4753154"/>
              <a:gd name="connsiteX37" fmla="*/ 396816 w 3554083"/>
              <a:gd name="connsiteY37" fmla="*/ 2596551 h 4753154"/>
              <a:gd name="connsiteX38" fmla="*/ 431321 w 3554083"/>
              <a:gd name="connsiteY38" fmla="*/ 2527539 h 4753154"/>
              <a:gd name="connsiteX39" fmla="*/ 569344 w 3554083"/>
              <a:gd name="connsiteY39" fmla="*/ 2631056 h 4753154"/>
              <a:gd name="connsiteX40" fmla="*/ 569344 w 3554083"/>
              <a:gd name="connsiteY40" fmla="*/ 2674188 h 4753154"/>
              <a:gd name="connsiteX41" fmla="*/ 646982 w 3554083"/>
              <a:gd name="connsiteY41" fmla="*/ 2769079 h 4753154"/>
              <a:gd name="connsiteX42" fmla="*/ 629729 w 3554083"/>
              <a:gd name="connsiteY42" fmla="*/ 2863969 h 4753154"/>
              <a:gd name="connsiteX43" fmla="*/ 543465 w 3554083"/>
              <a:gd name="connsiteY43" fmla="*/ 3019245 h 4753154"/>
              <a:gd name="connsiteX44" fmla="*/ 474453 w 3554083"/>
              <a:gd name="connsiteY44" fmla="*/ 3226279 h 4753154"/>
              <a:gd name="connsiteX45" fmla="*/ 638355 w 3554083"/>
              <a:gd name="connsiteY45" fmla="*/ 3355675 h 4753154"/>
              <a:gd name="connsiteX46" fmla="*/ 793631 w 3554083"/>
              <a:gd name="connsiteY46" fmla="*/ 3355675 h 4753154"/>
              <a:gd name="connsiteX47" fmla="*/ 845389 w 3554083"/>
              <a:gd name="connsiteY47" fmla="*/ 3416060 h 4753154"/>
              <a:gd name="connsiteX48" fmla="*/ 836763 w 3554083"/>
              <a:gd name="connsiteY48" fmla="*/ 3493698 h 4753154"/>
              <a:gd name="connsiteX49" fmla="*/ 914400 w 3554083"/>
              <a:gd name="connsiteY49" fmla="*/ 3562709 h 4753154"/>
              <a:gd name="connsiteX50" fmla="*/ 914400 w 3554083"/>
              <a:gd name="connsiteY50" fmla="*/ 3562709 h 4753154"/>
              <a:gd name="connsiteX51" fmla="*/ 992038 w 3554083"/>
              <a:gd name="connsiteY51" fmla="*/ 3640347 h 4753154"/>
              <a:gd name="connsiteX52" fmla="*/ 1052423 w 3554083"/>
              <a:gd name="connsiteY52" fmla="*/ 3571335 h 4753154"/>
              <a:gd name="connsiteX53" fmla="*/ 1017917 w 3554083"/>
              <a:gd name="connsiteY53" fmla="*/ 3459192 h 4753154"/>
              <a:gd name="connsiteX54" fmla="*/ 1112808 w 3554083"/>
              <a:gd name="connsiteY54" fmla="*/ 3209026 h 4753154"/>
              <a:gd name="connsiteX55" fmla="*/ 1250831 w 3554083"/>
              <a:gd name="connsiteY55" fmla="*/ 3114135 h 4753154"/>
              <a:gd name="connsiteX56" fmla="*/ 1397480 w 3554083"/>
              <a:gd name="connsiteY56" fmla="*/ 3165894 h 4753154"/>
              <a:gd name="connsiteX57" fmla="*/ 1621766 w 3554083"/>
              <a:gd name="connsiteY57" fmla="*/ 3096883 h 4753154"/>
              <a:gd name="connsiteX58" fmla="*/ 1708031 w 3554083"/>
              <a:gd name="connsiteY58" fmla="*/ 3096883 h 4753154"/>
              <a:gd name="connsiteX59" fmla="*/ 1682151 w 3554083"/>
              <a:gd name="connsiteY59" fmla="*/ 3174520 h 4753154"/>
              <a:gd name="connsiteX60" fmla="*/ 1768416 w 3554083"/>
              <a:gd name="connsiteY60" fmla="*/ 3312543 h 4753154"/>
              <a:gd name="connsiteX61" fmla="*/ 1699404 w 3554083"/>
              <a:gd name="connsiteY61" fmla="*/ 3347049 h 4753154"/>
              <a:gd name="connsiteX62" fmla="*/ 1777042 w 3554083"/>
              <a:gd name="connsiteY62" fmla="*/ 3554083 h 4753154"/>
              <a:gd name="connsiteX63" fmla="*/ 1716657 w 3554083"/>
              <a:gd name="connsiteY63" fmla="*/ 3571335 h 4753154"/>
              <a:gd name="connsiteX64" fmla="*/ 1854680 w 3554083"/>
              <a:gd name="connsiteY64" fmla="*/ 3726611 h 4753154"/>
              <a:gd name="connsiteX65" fmla="*/ 1966823 w 3554083"/>
              <a:gd name="connsiteY65" fmla="*/ 3761117 h 4753154"/>
              <a:gd name="connsiteX66" fmla="*/ 1966823 w 3554083"/>
              <a:gd name="connsiteY66" fmla="*/ 3666226 h 4753154"/>
              <a:gd name="connsiteX67" fmla="*/ 2078966 w 3554083"/>
              <a:gd name="connsiteY67" fmla="*/ 3571335 h 4753154"/>
              <a:gd name="connsiteX68" fmla="*/ 2208363 w 3554083"/>
              <a:gd name="connsiteY68" fmla="*/ 3579962 h 4753154"/>
              <a:gd name="connsiteX69" fmla="*/ 2329133 w 3554083"/>
              <a:gd name="connsiteY69" fmla="*/ 3674852 h 4753154"/>
              <a:gd name="connsiteX70" fmla="*/ 2380891 w 3554083"/>
              <a:gd name="connsiteY70" fmla="*/ 3761117 h 4753154"/>
              <a:gd name="connsiteX71" fmla="*/ 2320506 w 3554083"/>
              <a:gd name="connsiteY71" fmla="*/ 3812875 h 4753154"/>
              <a:gd name="connsiteX72" fmla="*/ 2389517 w 3554083"/>
              <a:gd name="connsiteY72" fmla="*/ 3899139 h 4753154"/>
              <a:gd name="connsiteX73" fmla="*/ 2389517 w 3554083"/>
              <a:gd name="connsiteY73" fmla="*/ 3899139 h 4753154"/>
              <a:gd name="connsiteX74" fmla="*/ 2372265 w 3554083"/>
              <a:gd name="connsiteY74" fmla="*/ 3968151 h 4753154"/>
              <a:gd name="connsiteX75" fmla="*/ 2510287 w 3554083"/>
              <a:gd name="connsiteY75" fmla="*/ 3985403 h 4753154"/>
              <a:gd name="connsiteX76" fmla="*/ 2587925 w 3554083"/>
              <a:gd name="connsiteY76" fmla="*/ 4011283 h 4753154"/>
              <a:gd name="connsiteX77" fmla="*/ 2682816 w 3554083"/>
              <a:gd name="connsiteY77" fmla="*/ 3907766 h 4753154"/>
              <a:gd name="connsiteX78" fmla="*/ 2803585 w 3554083"/>
              <a:gd name="connsiteY78" fmla="*/ 3959524 h 4753154"/>
              <a:gd name="connsiteX79" fmla="*/ 2924355 w 3554083"/>
              <a:gd name="connsiteY79" fmla="*/ 4106173 h 4753154"/>
              <a:gd name="connsiteX80" fmla="*/ 2898476 w 3554083"/>
              <a:gd name="connsiteY80" fmla="*/ 4183811 h 4753154"/>
              <a:gd name="connsiteX81" fmla="*/ 3027872 w 3554083"/>
              <a:gd name="connsiteY81" fmla="*/ 4295954 h 4753154"/>
              <a:gd name="connsiteX82" fmla="*/ 2924355 w 3554083"/>
              <a:gd name="connsiteY82" fmla="*/ 4364966 h 4753154"/>
              <a:gd name="connsiteX83" fmla="*/ 2855344 w 3554083"/>
              <a:gd name="connsiteY83" fmla="*/ 4459856 h 4753154"/>
              <a:gd name="connsiteX84" fmla="*/ 2777706 w 3554083"/>
              <a:gd name="connsiteY84" fmla="*/ 4451230 h 4753154"/>
              <a:gd name="connsiteX85" fmla="*/ 2863970 w 3554083"/>
              <a:gd name="connsiteY85" fmla="*/ 4511615 h 4753154"/>
              <a:gd name="connsiteX86" fmla="*/ 2941608 w 3554083"/>
              <a:gd name="connsiteY86" fmla="*/ 4520241 h 4753154"/>
              <a:gd name="connsiteX87" fmla="*/ 2924355 w 3554083"/>
              <a:gd name="connsiteY87" fmla="*/ 4666890 h 4753154"/>
              <a:gd name="connsiteX88" fmla="*/ 3114136 w 3554083"/>
              <a:gd name="connsiteY88" fmla="*/ 4658264 h 4753154"/>
              <a:gd name="connsiteX89" fmla="*/ 3234906 w 3554083"/>
              <a:gd name="connsiteY89" fmla="*/ 4701396 h 4753154"/>
              <a:gd name="connsiteX90" fmla="*/ 3252159 w 3554083"/>
              <a:gd name="connsiteY90" fmla="*/ 4641011 h 4753154"/>
              <a:gd name="connsiteX91" fmla="*/ 3355676 w 3554083"/>
              <a:gd name="connsiteY91" fmla="*/ 4735902 h 4753154"/>
              <a:gd name="connsiteX92" fmla="*/ 3467819 w 3554083"/>
              <a:gd name="connsiteY92" fmla="*/ 4753154 h 4753154"/>
              <a:gd name="connsiteX93" fmla="*/ 3493699 w 3554083"/>
              <a:gd name="connsiteY93" fmla="*/ 4606505 h 4753154"/>
              <a:gd name="connsiteX94" fmla="*/ 3554083 w 3554083"/>
              <a:gd name="connsiteY94" fmla="*/ 4623758 h 4753154"/>
              <a:gd name="connsiteX95" fmla="*/ 3493699 w 3554083"/>
              <a:gd name="connsiteY95" fmla="*/ 4304581 h 4753154"/>
              <a:gd name="connsiteX96" fmla="*/ 3450566 w 3554083"/>
              <a:gd name="connsiteY96" fmla="*/ 4106173 h 4753154"/>
              <a:gd name="connsiteX97" fmla="*/ 3347050 w 3554083"/>
              <a:gd name="connsiteY97" fmla="*/ 4149305 h 4753154"/>
              <a:gd name="connsiteX98" fmla="*/ 3226280 w 3554083"/>
              <a:gd name="connsiteY98" fmla="*/ 3623094 h 4753154"/>
              <a:gd name="connsiteX99" fmla="*/ 3338423 w 3554083"/>
              <a:gd name="connsiteY99" fmla="*/ 3364302 h 4753154"/>
              <a:gd name="connsiteX100" fmla="*/ 3398808 w 3554083"/>
              <a:gd name="connsiteY100" fmla="*/ 3131388 h 4753154"/>
              <a:gd name="connsiteX101" fmla="*/ 3416061 w 3554083"/>
              <a:gd name="connsiteY101" fmla="*/ 2932981 h 4753154"/>
              <a:gd name="connsiteX102" fmla="*/ 3252159 w 3554083"/>
              <a:gd name="connsiteY102" fmla="*/ 2769079 h 4753154"/>
              <a:gd name="connsiteX103" fmla="*/ 3079631 w 3554083"/>
              <a:gd name="connsiteY103" fmla="*/ 2803585 h 4753154"/>
              <a:gd name="connsiteX104" fmla="*/ 3027872 w 3554083"/>
              <a:gd name="connsiteY104" fmla="*/ 2907102 h 4753154"/>
              <a:gd name="connsiteX105" fmla="*/ 2884213 w 3554083"/>
              <a:gd name="connsiteY105" fmla="*/ 3057167 h 4753154"/>
              <a:gd name="connsiteX106" fmla="*/ 2888313 w 3554083"/>
              <a:gd name="connsiteY106" fmla="*/ 2775741 h 4753154"/>
              <a:gd name="connsiteX107" fmla="*/ 2596551 w 3554083"/>
              <a:gd name="connsiteY107" fmla="*/ 2570671 h 4753154"/>
              <a:gd name="connsiteX108" fmla="*/ 2480052 w 3554083"/>
              <a:gd name="connsiteY108" fmla="*/ 2758488 h 4753154"/>
              <a:gd name="connsiteX109" fmla="*/ 2310769 w 3554083"/>
              <a:gd name="connsiteY109" fmla="*/ 2684523 h 4753154"/>
              <a:gd name="connsiteX110" fmla="*/ 2194527 w 3554083"/>
              <a:gd name="connsiteY110" fmla="*/ 2750716 h 4753154"/>
              <a:gd name="connsiteX111" fmla="*/ 2141486 w 3554083"/>
              <a:gd name="connsiteY111" fmla="*/ 2537874 h 4753154"/>
              <a:gd name="connsiteX112" fmla="*/ 2192818 w 3554083"/>
              <a:gd name="connsiteY112" fmla="*/ 2460663 h 4753154"/>
              <a:gd name="connsiteX113" fmla="*/ 1897812 w 3554083"/>
              <a:gd name="connsiteY113" fmla="*/ 2268747 h 4753154"/>
              <a:gd name="connsiteX114" fmla="*/ 1742536 w 3554083"/>
              <a:gd name="connsiteY114" fmla="*/ 2234241 h 4753154"/>
              <a:gd name="connsiteX115" fmla="*/ 1656272 w 3554083"/>
              <a:gd name="connsiteY115" fmla="*/ 2320505 h 4753154"/>
              <a:gd name="connsiteX116" fmla="*/ 1544129 w 3554083"/>
              <a:gd name="connsiteY116" fmla="*/ 2173856 h 4753154"/>
              <a:gd name="connsiteX117" fmla="*/ 1604514 w 3554083"/>
              <a:gd name="connsiteY117" fmla="*/ 2130724 h 4753154"/>
              <a:gd name="connsiteX118" fmla="*/ 1561382 w 3554083"/>
              <a:gd name="connsiteY118" fmla="*/ 2027207 h 4753154"/>
              <a:gd name="connsiteX119" fmla="*/ 1587261 w 3554083"/>
              <a:gd name="connsiteY119" fmla="*/ 1897811 h 4753154"/>
              <a:gd name="connsiteX120" fmla="*/ 1483744 w 3554083"/>
              <a:gd name="connsiteY120" fmla="*/ 1854679 h 4753154"/>
              <a:gd name="connsiteX121" fmla="*/ 1354348 w 3554083"/>
              <a:gd name="connsiteY121" fmla="*/ 1854679 h 4753154"/>
              <a:gd name="connsiteX122" fmla="*/ 1319842 w 3554083"/>
              <a:gd name="connsiteY122" fmla="*/ 1932317 h 4753154"/>
              <a:gd name="connsiteX123" fmla="*/ 1069676 w 3554083"/>
              <a:gd name="connsiteY123" fmla="*/ 1570007 h 4753154"/>
              <a:gd name="connsiteX124" fmla="*/ 940280 w 3554083"/>
              <a:gd name="connsiteY124" fmla="*/ 1466490 h 4753154"/>
              <a:gd name="connsiteX125" fmla="*/ 888521 w 3554083"/>
              <a:gd name="connsiteY125" fmla="*/ 1276709 h 4753154"/>
              <a:gd name="connsiteX126" fmla="*/ 992038 w 3554083"/>
              <a:gd name="connsiteY126" fmla="*/ 1259456 h 4753154"/>
              <a:gd name="connsiteX127" fmla="*/ 1052423 w 3554083"/>
              <a:gd name="connsiteY127" fmla="*/ 1095554 h 4753154"/>
              <a:gd name="connsiteX128" fmla="*/ 1061050 w 3554083"/>
              <a:gd name="connsiteY128" fmla="*/ 974785 h 4753154"/>
              <a:gd name="connsiteX129" fmla="*/ 1138687 w 3554083"/>
              <a:gd name="connsiteY129" fmla="*/ 948905 h 4753154"/>
              <a:gd name="connsiteX130" fmla="*/ 1104182 w 3554083"/>
              <a:gd name="connsiteY130" fmla="*/ 879894 h 4753154"/>
              <a:gd name="connsiteX131" fmla="*/ 1009291 w 3554083"/>
              <a:gd name="connsiteY131" fmla="*/ 888520 h 4753154"/>
              <a:gd name="connsiteX132" fmla="*/ 905774 w 3554083"/>
              <a:gd name="connsiteY132" fmla="*/ 750498 h 4753154"/>
              <a:gd name="connsiteX133" fmla="*/ 1009291 w 3554083"/>
              <a:gd name="connsiteY133" fmla="*/ 595222 h 4753154"/>
              <a:gd name="connsiteX134" fmla="*/ 1000665 w 3554083"/>
              <a:gd name="connsiteY134" fmla="*/ 517585 h 4753154"/>
              <a:gd name="connsiteX0" fmla="*/ 1000665 w 3554083"/>
              <a:gd name="connsiteY0" fmla="*/ 517585 h 4753154"/>
              <a:gd name="connsiteX1" fmla="*/ 871268 w 3554083"/>
              <a:gd name="connsiteY1" fmla="*/ 543464 h 4753154"/>
              <a:gd name="connsiteX2" fmla="*/ 819510 w 3554083"/>
              <a:gd name="connsiteY2" fmla="*/ 483079 h 4753154"/>
              <a:gd name="connsiteX3" fmla="*/ 966159 w 3554083"/>
              <a:gd name="connsiteY3" fmla="*/ 465826 h 4753154"/>
              <a:gd name="connsiteX4" fmla="*/ 923027 w 3554083"/>
              <a:gd name="connsiteY4" fmla="*/ 362309 h 4753154"/>
              <a:gd name="connsiteX5" fmla="*/ 948906 w 3554083"/>
              <a:gd name="connsiteY5" fmla="*/ 267418 h 4753154"/>
              <a:gd name="connsiteX6" fmla="*/ 948906 w 3554083"/>
              <a:gd name="connsiteY6" fmla="*/ 267418 h 4753154"/>
              <a:gd name="connsiteX7" fmla="*/ 854016 w 3554083"/>
              <a:gd name="connsiteY7" fmla="*/ 267418 h 4753154"/>
              <a:gd name="connsiteX8" fmla="*/ 750499 w 3554083"/>
              <a:gd name="connsiteY8" fmla="*/ 439947 h 4753154"/>
              <a:gd name="connsiteX9" fmla="*/ 621102 w 3554083"/>
              <a:gd name="connsiteY9" fmla="*/ 336430 h 4753154"/>
              <a:gd name="connsiteX10" fmla="*/ 560717 w 3554083"/>
              <a:gd name="connsiteY10" fmla="*/ 189781 h 4753154"/>
              <a:gd name="connsiteX11" fmla="*/ 439948 w 3554083"/>
              <a:gd name="connsiteY11" fmla="*/ 60385 h 4753154"/>
              <a:gd name="connsiteX12" fmla="*/ 345057 w 3554083"/>
              <a:gd name="connsiteY12" fmla="*/ 0 h 4753154"/>
              <a:gd name="connsiteX13" fmla="*/ 284672 w 3554083"/>
              <a:gd name="connsiteY13" fmla="*/ 232913 h 4753154"/>
              <a:gd name="connsiteX14" fmla="*/ 103517 w 3554083"/>
              <a:gd name="connsiteY14" fmla="*/ 232913 h 4753154"/>
              <a:gd name="connsiteX15" fmla="*/ 224287 w 3554083"/>
              <a:gd name="connsiteY15" fmla="*/ 345056 h 4753154"/>
              <a:gd name="connsiteX16" fmla="*/ 414068 w 3554083"/>
              <a:gd name="connsiteY16" fmla="*/ 319177 h 4753154"/>
              <a:gd name="connsiteX17" fmla="*/ 388189 w 3554083"/>
              <a:gd name="connsiteY17" fmla="*/ 465826 h 4753154"/>
              <a:gd name="connsiteX18" fmla="*/ 293299 w 3554083"/>
              <a:gd name="connsiteY18" fmla="*/ 672860 h 4753154"/>
              <a:gd name="connsiteX19" fmla="*/ 189782 w 3554083"/>
              <a:gd name="connsiteY19" fmla="*/ 810883 h 4753154"/>
              <a:gd name="connsiteX20" fmla="*/ 284672 w 3554083"/>
              <a:gd name="connsiteY20" fmla="*/ 819509 h 4753154"/>
              <a:gd name="connsiteX21" fmla="*/ 181155 w 3554083"/>
              <a:gd name="connsiteY21" fmla="*/ 1112807 h 4753154"/>
              <a:gd name="connsiteX22" fmla="*/ 560717 w 3554083"/>
              <a:gd name="connsiteY22" fmla="*/ 1112807 h 4753154"/>
              <a:gd name="connsiteX23" fmla="*/ 577970 w 3554083"/>
              <a:gd name="connsiteY23" fmla="*/ 1233577 h 4753154"/>
              <a:gd name="connsiteX24" fmla="*/ 517585 w 3554083"/>
              <a:gd name="connsiteY24" fmla="*/ 1276709 h 4753154"/>
              <a:gd name="connsiteX25" fmla="*/ 560717 w 3554083"/>
              <a:gd name="connsiteY25" fmla="*/ 1319841 h 4753154"/>
              <a:gd name="connsiteX26" fmla="*/ 483080 w 3554083"/>
              <a:gd name="connsiteY26" fmla="*/ 1423358 h 4753154"/>
              <a:gd name="connsiteX27" fmla="*/ 276046 w 3554083"/>
              <a:gd name="connsiteY27" fmla="*/ 1509622 h 4753154"/>
              <a:gd name="connsiteX28" fmla="*/ 276046 w 3554083"/>
              <a:gd name="connsiteY28" fmla="*/ 1561381 h 4753154"/>
              <a:gd name="connsiteX29" fmla="*/ 120770 w 3554083"/>
              <a:gd name="connsiteY29" fmla="*/ 1699403 h 4753154"/>
              <a:gd name="connsiteX30" fmla="*/ 34506 w 3554083"/>
              <a:gd name="connsiteY30" fmla="*/ 1708030 h 4753154"/>
              <a:gd name="connsiteX31" fmla="*/ 0 w 3554083"/>
              <a:gd name="connsiteY31" fmla="*/ 1785668 h 4753154"/>
              <a:gd name="connsiteX32" fmla="*/ 198408 w 3554083"/>
              <a:gd name="connsiteY32" fmla="*/ 1915064 h 4753154"/>
              <a:gd name="connsiteX33" fmla="*/ 276046 w 3554083"/>
              <a:gd name="connsiteY33" fmla="*/ 1966822 h 4753154"/>
              <a:gd name="connsiteX34" fmla="*/ 232914 w 3554083"/>
              <a:gd name="connsiteY34" fmla="*/ 2087592 h 4753154"/>
              <a:gd name="connsiteX35" fmla="*/ 241540 w 3554083"/>
              <a:gd name="connsiteY35" fmla="*/ 2415396 h 4753154"/>
              <a:gd name="connsiteX36" fmla="*/ 198408 w 3554083"/>
              <a:gd name="connsiteY36" fmla="*/ 2536166 h 4753154"/>
              <a:gd name="connsiteX37" fmla="*/ 396816 w 3554083"/>
              <a:gd name="connsiteY37" fmla="*/ 2596551 h 4753154"/>
              <a:gd name="connsiteX38" fmla="*/ 431321 w 3554083"/>
              <a:gd name="connsiteY38" fmla="*/ 2527539 h 4753154"/>
              <a:gd name="connsiteX39" fmla="*/ 569344 w 3554083"/>
              <a:gd name="connsiteY39" fmla="*/ 2631056 h 4753154"/>
              <a:gd name="connsiteX40" fmla="*/ 569344 w 3554083"/>
              <a:gd name="connsiteY40" fmla="*/ 2674188 h 4753154"/>
              <a:gd name="connsiteX41" fmla="*/ 646982 w 3554083"/>
              <a:gd name="connsiteY41" fmla="*/ 2769079 h 4753154"/>
              <a:gd name="connsiteX42" fmla="*/ 629729 w 3554083"/>
              <a:gd name="connsiteY42" fmla="*/ 2863969 h 4753154"/>
              <a:gd name="connsiteX43" fmla="*/ 543465 w 3554083"/>
              <a:gd name="connsiteY43" fmla="*/ 3019245 h 4753154"/>
              <a:gd name="connsiteX44" fmla="*/ 474453 w 3554083"/>
              <a:gd name="connsiteY44" fmla="*/ 3226279 h 4753154"/>
              <a:gd name="connsiteX45" fmla="*/ 638355 w 3554083"/>
              <a:gd name="connsiteY45" fmla="*/ 3355675 h 4753154"/>
              <a:gd name="connsiteX46" fmla="*/ 793631 w 3554083"/>
              <a:gd name="connsiteY46" fmla="*/ 3355675 h 4753154"/>
              <a:gd name="connsiteX47" fmla="*/ 845389 w 3554083"/>
              <a:gd name="connsiteY47" fmla="*/ 3416060 h 4753154"/>
              <a:gd name="connsiteX48" fmla="*/ 836763 w 3554083"/>
              <a:gd name="connsiteY48" fmla="*/ 3493698 h 4753154"/>
              <a:gd name="connsiteX49" fmla="*/ 914400 w 3554083"/>
              <a:gd name="connsiteY49" fmla="*/ 3562709 h 4753154"/>
              <a:gd name="connsiteX50" fmla="*/ 914400 w 3554083"/>
              <a:gd name="connsiteY50" fmla="*/ 3562709 h 4753154"/>
              <a:gd name="connsiteX51" fmla="*/ 992038 w 3554083"/>
              <a:gd name="connsiteY51" fmla="*/ 3640347 h 4753154"/>
              <a:gd name="connsiteX52" fmla="*/ 1052423 w 3554083"/>
              <a:gd name="connsiteY52" fmla="*/ 3571335 h 4753154"/>
              <a:gd name="connsiteX53" fmla="*/ 1017917 w 3554083"/>
              <a:gd name="connsiteY53" fmla="*/ 3459192 h 4753154"/>
              <a:gd name="connsiteX54" fmla="*/ 1112808 w 3554083"/>
              <a:gd name="connsiteY54" fmla="*/ 3209026 h 4753154"/>
              <a:gd name="connsiteX55" fmla="*/ 1250831 w 3554083"/>
              <a:gd name="connsiteY55" fmla="*/ 3114135 h 4753154"/>
              <a:gd name="connsiteX56" fmla="*/ 1397480 w 3554083"/>
              <a:gd name="connsiteY56" fmla="*/ 3165894 h 4753154"/>
              <a:gd name="connsiteX57" fmla="*/ 1621766 w 3554083"/>
              <a:gd name="connsiteY57" fmla="*/ 3096883 h 4753154"/>
              <a:gd name="connsiteX58" fmla="*/ 1708031 w 3554083"/>
              <a:gd name="connsiteY58" fmla="*/ 3096883 h 4753154"/>
              <a:gd name="connsiteX59" fmla="*/ 1682151 w 3554083"/>
              <a:gd name="connsiteY59" fmla="*/ 3174520 h 4753154"/>
              <a:gd name="connsiteX60" fmla="*/ 1768416 w 3554083"/>
              <a:gd name="connsiteY60" fmla="*/ 3312543 h 4753154"/>
              <a:gd name="connsiteX61" fmla="*/ 1699404 w 3554083"/>
              <a:gd name="connsiteY61" fmla="*/ 3347049 h 4753154"/>
              <a:gd name="connsiteX62" fmla="*/ 1777042 w 3554083"/>
              <a:gd name="connsiteY62" fmla="*/ 3554083 h 4753154"/>
              <a:gd name="connsiteX63" fmla="*/ 1716657 w 3554083"/>
              <a:gd name="connsiteY63" fmla="*/ 3571335 h 4753154"/>
              <a:gd name="connsiteX64" fmla="*/ 1854680 w 3554083"/>
              <a:gd name="connsiteY64" fmla="*/ 3726611 h 4753154"/>
              <a:gd name="connsiteX65" fmla="*/ 1966823 w 3554083"/>
              <a:gd name="connsiteY65" fmla="*/ 3761117 h 4753154"/>
              <a:gd name="connsiteX66" fmla="*/ 1966823 w 3554083"/>
              <a:gd name="connsiteY66" fmla="*/ 3666226 h 4753154"/>
              <a:gd name="connsiteX67" fmla="*/ 2078966 w 3554083"/>
              <a:gd name="connsiteY67" fmla="*/ 3571335 h 4753154"/>
              <a:gd name="connsiteX68" fmla="*/ 2208363 w 3554083"/>
              <a:gd name="connsiteY68" fmla="*/ 3579962 h 4753154"/>
              <a:gd name="connsiteX69" fmla="*/ 2329133 w 3554083"/>
              <a:gd name="connsiteY69" fmla="*/ 3674852 h 4753154"/>
              <a:gd name="connsiteX70" fmla="*/ 2380891 w 3554083"/>
              <a:gd name="connsiteY70" fmla="*/ 3761117 h 4753154"/>
              <a:gd name="connsiteX71" fmla="*/ 2320506 w 3554083"/>
              <a:gd name="connsiteY71" fmla="*/ 3812875 h 4753154"/>
              <a:gd name="connsiteX72" fmla="*/ 2389517 w 3554083"/>
              <a:gd name="connsiteY72" fmla="*/ 3899139 h 4753154"/>
              <a:gd name="connsiteX73" fmla="*/ 2389517 w 3554083"/>
              <a:gd name="connsiteY73" fmla="*/ 3899139 h 4753154"/>
              <a:gd name="connsiteX74" fmla="*/ 2372265 w 3554083"/>
              <a:gd name="connsiteY74" fmla="*/ 3968151 h 4753154"/>
              <a:gd name="connsiteX75" fmla="*/ 2510287 w 3554083"/>
              <a:gd name="connsiteY75" fmla="*/ 3985403 h 4753154"/>
              <a:gd name="connsiteX76" fmla="*/ 2587925 w 3554083"/>
              <a:gd name="connsiteY76" fmla="*/ 4011283 h 4753154"/>
              <a:gd name="connsiteX77" fmla="*/ 2682816 w 3554083"/>
              <a:gd name="connsiteY77" fmla="*/ 3907766 h 4753154"/>
              <a:gd name="connsiteX78" fmla="*/ 2803585 w 3554083"/>
              <a:gd name="connsiteY78" fmla="*/ 3959524 h 4753154"/>
              <a:gd name="connsiteX79" fmla="*/ 2924355 w 3554083"/>
              <a:gd name="connsiteY79" fmla="*/ 4106173 h 4753154"/>
              <a:gd name="connsiteX80" fmla="*/ 2898476 w 3554083"/>
              <a:gd name="connsiteY80" fmla="*/ 4183811 h 4753154"/>
              <a:gd name="connsiteX81" fmla="*/ 3027872 w 3554083"/>
              <a:gd name="connsiteY81" fmla="*/ 4295954 h 4753154"/>
              <a:gd name="connsiteX82" fmla="*/ 2924355 w 3554083"/>
              <a:gd name="connsiteY82" fmla="*/ 4364966 h 4753154"/>
              <a:gd name="connsiteX83" fmla="*/ 2855344 w 3554083"/>
              <a:gd name="connsiteY83" fmla="*/ 4459856 h 4753154"/>
              <a:gd name="connsiteX84" fmla="*/ 2777706 w 3554083"/>
              <a:gd name="connsiteY84" fmla="*/ 4451230 h 4753154"/>
              <a:gd name="connsiteX85" fmla="*/ 2863970 w 3554083"/>
              <a:gd name="connsiteY85" fmla="*/ 4511615 h 4753154"/>
              <a:gd name="connsiteX86" fmla="*/ 2941608 w 3554083"/>
              <a:gd name="connsiteY86" fmla="*/ 4520241 h 4753154"/>
              <a:gd name="connsiteX87" fmla="*/ 2924355 w 3554083"/>
              <a:gd name="connsiteY87" fmla="*/ 4666890 h 4753154"/>
              <a:gd name="connsiteX88" fmla="*/ 3114136 w 3554083"/>
              <a:gd name="connsiteY88" fmla="*/ 4658264 h 4753154"/>
              <a:gd name="connsiteX89" fmla="*/ 3234906 w 3554083"/>
              <a:gd name="connsiteY89" fmla="*/ 4701396 h 4753154"/>
              <a:gd name="connsiteX90" fmla="*/ 3252159 w 3554083"/>
              <a:gd name="connsiteY90" fmla="*/ 4641011 h 4753154"/>
              <a:gd name="connsiteX91" fmla="*/ 3355676 w 3554083"/>
              <a:gd name="connsiteY91" fmla="*/ 4735902 h 4753154"/>
              <a:gd name="connsiteX92" fmla="*/ 3467819 w 3554083"/>
              <a:gd name="connsiteY92" fmla="*/ 4753154 h 4753154"/>
              <a:gd name="connsiteX93" fmla="*/ 3493699 w 3554083"/>
              <a:gd name="connsiteY93" fmla="*/ 4606505 h 4753154"/>
              <a:gd name="connsiteX94" fmla="*/ 3554083 w 3554083"/>
              <a:gd name="connsiteY94" fmla="*/ 4623758 h 4753154"/>
              <a:gd name="connsiteX95" fmla="*/ 3493699 w 3554083"/>
              <a:gd name="connsiteY95" fmla="*/ 4304581 h 4753154"/>
              <a:gd name="connsiteX96" fmla="*/ 3450566 w 3554083"/>
              <a:gd name="connsiteY96" fmla="*/ 4106173 h 4753154"/>
              <a:gd name="connsiteX97" fmla="*/ 3347050 w 3554083"/>
              <a:gd name="connsiteY97" fmla="*/ 4149305 h 4753154"/>
              <a:gd name="connsiteX98" fmla="*/ 3226280 w 3554083"/>
              <a:gd name="connsiteY98" fmla="*/ 3623094 h 4753154"/>
              <a:gd name="connsiteX99" fmla="*/ 3338423 w 3554083"/>
              <a:gd name="connsiteY99" fmla="*/ 3364302 h 4753154"/>
              <a:gd name="connsiteX100" fmla="*/ 3398808 w 3554083"/>
              <a:gd name="connsiteY100" fmla="*/ 3131388 h 4753154"/>
              <a:gd name="connsiteX101" fmla="*/ 3416061 w 3554083"/>
              <a:gd name="connsiteY101" fmla="*/ 2932981 h 4753154"/>
              <a:gd name="connsiteX102" fmla="*/ 3252159 w 3554083"/>
              <a:gd name="connsiteY102" fmla="*/ 2769079 h 4753154"/>
              <a:gd name="connsiteX103" fmla="*/ 3079631 w 3554083"/>
              <a:gd name="connsiteY103" fmla="*/ 2803585 h 4753154"/>
              <a:gd name="connsiteX104" fmla="*/ 3027872 w 3554083"/>
              <a:gd name="connsiteY104" fmla="*/ 2907102 h 4753154"/>
              <a:gd name="connsiteX105" fmla="*/ 2884213 w 3554083"/>
              <a:gd name="connsiteY105" fmla="*/ 3057167 h 4753154"/>
              <a:gd name="connsiteX106" fmla="*/ 2888313 w 3554083"/>
              <a:gd name="connsiteY106" fmla="*/ 2775741 h 4753154"/>
              <a:gd name="connsiteX107" fmla="*/ 2691612 w 3554083"/>
              <a:gd name="connsiteY107" fmla="*/ 2638572 h 4753154"/>
              <a:gd name="connsiteX108" fmla="*/ 2480052 w 3554083"/>
              <a:gd name="connsiteY108" fmla="*/ 2758488 h 4753154"/>
              <a:gd name="connsiteX109" fmla="*/ 2310769 w 3554083"/>
              <a:gd name="connsiteY109" fmla="*/ 2684523 h 4753154"/>
              <a:gd name="connsiteX110" fmla="*/ 2194527 w 3554083"/>
              <a:gd name="connsiteY110" fmla="*/ 2750716 h 4753154"/>
              <a:gd name="connsiteX111" fmla="*/ 2141486 w 3554083"/>
              <a:gd name="connsiteY111" fmla="*/ 2537874 h 4753154"/>
              <a:gd name="connsiteX112" fmla="*/ 2192818 w 3554083"/>
              <a:gd name="connsiteY112" fmla="*/ 2460663 h 4753154"/>
              <a:gd name="connsiteX113" fmla="*/ 1897812 w 3554083"/>
              <a:gd name="connsiteY113" fmla="*/ 2268747 h 4753154"/>
              <a:gd name="connsiteX114" fmla="*/ 1742536 w 3554083"/>
              <a:gd name="connsiteY114" fmla="*/ 2234241 h 4753154"/>
              <a:gd name="connsiteX115" fmla="*/ 1656272 w 3554083"/>
              <a:gd name="connsiteY115" fmla="*/ 2320505 h 4753154"/>
              <a:gd name="connsiteX116" fmla="*/ 1544129 w 3554083"/>
              <a:gd name="connsiteY116" fmla="*/ 2173856 h 4753154"/>
              <a:gd name="connsiteX117" fmla="*/ 1604514 w 3554083"/>
              <a:gd name="connsiteY117" fmla="*/ 2130724 h 4753154"/>
              <a:gd name="connsiteX118" fmla="*/ 1561382 w 3554083"/>
              <a:gd name="connsiteY118" fmla="*/ 2027207 h 4753154"/>
              <a:gd name="connsiteX119" fmla="*/ 1587261 w 3554083"/>
              <a:gd name="connsiteY119" fmla="*/ 1897811 h 4753154"/>
              <a:gd name="connsiteX120" fmla="*/ 1483744 w 3554083"/>
              <a:gd name="connsiteY120" fmla="*/ 1854679 h 4753154"/>
              <a:gd name="connsiteX121" fmla="*/ 1354348 w 3554083"/>
              <a:gd name="connsiteY121" fmla="*/ 1854679 h 4753154"/>
              <a:gd name="connsiteX122" fmla="*/ 1319842 w 3554083"/>
              <a:gd name="connsiteY122" fmla="*/ 1932317 h 4753154"/>
              <a:gd name="connsiteX123" fmla="*/ 1069676 w 3554083"/>
              <a:gd name="connsiteY123" fmla="*/ 1570007 h 4753154"/>
              <a:gd name="connsiteX124" fmla="*/ 940280 w 3554083"/>
              <a:gd name="connsiteY124" fmla="*/ 1466490 h 4753154"/>
              <a:gd name="connsiteX125" fmla="*/ 888521 w 3554083"/>
              <a:gd name="connsiteY125" fmla="*/ 1276709 h 4753154"/>
              <a:gd name="connsiteX126" fmla="*/ 992038 w 3554083"/>
              <a:gd name="connsiteY126" fmla="*/ 1259456 h 4753154"/>
              <a:gd name="connsiteX127" fmla="*/ 1052423 w 3554083"/>
              <a:gd name="connsiteY127" fmla="*/ 1095554 h 4753154"/>
              <a:gd name="connsiteX128" fmla="*/ 1061050 w 3554083"/>
              <a:gd name="connsiteY128" fmla="*/ 974785 h 4753154"/>
              <a:gd name="connsiteX129" fmla="*/ 1138687 w 3554083"/>
              <a:gd name="connsiteY129" fmla="*/ 948905 h 4753154"/>
              <a:gd name="connsiteX130" fmla="*/ 1104182 w 3554083"/>
              <a:gd name="connsiteY130" fmla="*/ 879894 h 4753154"/>
              <a:gd name="connsiteX131" fmla="*/ 1009291 w 3554083"/>
              <a:gd name="connsiteY131" fmla="*/ 888520 h 4753154"/>
              <a:gd name="connsiteX132" fmla="*/ 905774 w 3554083"/>
              <a:gd name="connsiteY132" fmla="*/ 750498 h 4753154"/>
              <a:gd name="connsiteX133" fmla="*/ 1009291 w 3554083"/>
              <a:gd name="connsiteY133" fmla="*/ 595222 h 4753154"/>
              <a:gd name="connsiteX134" fmla="*/ 1000665 w 3554083"/>
              <a:gd name="connsiteY134" fmla="*/ 517585 h 4753154"/>
              <a:gd name="connsiteX0" fmla="*/ 1000665 w 3554083"/>
              <a:gd name="connsiteY0" fmla="*/ 517585 h 4753154"/>
              <a:gd name="connsiteX1" fmla="*/ 871268 w 3554083"/>
              <a:gd name="connsiteY1" fmla="*/ 543464 h 4753154"/>
              <a:gd name="connsiteX2" fmla="*/ 819510 w 3554083"/>
              <a:gd name="connsiteY2" fmla="*/ 483079 h 4753154"/>
              <a:gd name="connsiteX3" fmla="*/ 966159 w 3554083"/>
              <a:gd name="connsiteY3" fmla="*/ 465826 h 4753154"/>
              <a:gd name="connsiteX4" fmla="*/ 923027 w 3554083"/>
              <a:gd name="connsiteY4" fmla="*/ 362309 h 4753154"/>
              <a:gd name="connsiteX5" fmla="*/ 948906 w 3554083"/>
              <a:gd name="connsiteY5" fmla="*/ 267418 h 4753154"/>
              <a:gd name="connsiteX6" fmla="*/ 948906 w 3554083"/>
              <a:gd name="connsiteY6" fmla="*/ 267418 h 4753154"/>
              <a:gd name="connsiteX7" fmla="*/ 854016 w 3554083"/>
              <a:gd name="connsiteY7" fmla="*/ 267418 h 4753154"/>
              <a:gd name="connsiteX8" fmla="*/ 750499 w 3554083"/>
              <a:gd name="connsiteY8" fmla="*/ 439947 h 4753154"/>
              <a:gd name="connsiteX9" fmla="*/ 621102 w 3554083"/>
              <a:gd name="connsiteY9" fmla="*/ 336430 h 4753154"/>
              <a:gd name="connsiteX10" fmla="*/ 560717 w 3554083"/>
              <a:gd name="connsiteY10" fmla="*/ 189781 h 4753154"/>
              <a:gd name="connsiteX11" fmla="*/ 439948 w 3554083"/>
              <a:gd name="connsiteY11" fmla="*/ 60385 h 4753154"/>
              <a:gd name="connsiteX12" fmla="*/ 345057 w 3554083"/>
              <a:gd name="connsiteY12" fmla="*/ 0 h 4753154"/>
              <a:gd name="connsiteX13" fmla="*/ 284672 w 3554083"/>
              <a:gd name="connsiteY13" fmla="*/ 232913 h 4753154"/>
              <a:gd name="connsiteX14" fmla="*/ 103517 w 3554083"/>
              <a:gd name="connsiteY14" fmla="*/ 232913 h 4753154"/>
              <a:gd name="connsiteX15" fmla="*/ 224287 w 3554083"/>
              <a:gd name="connsiteY15" fmla="*/ 345056 h 4753154"/>
              <a:gd name="connsiteX16" fmla="*/ 414068 w 3554083"/>
              <a:gd name="connsiteY16" fmla="*/ 319177 h 4753154"/>
              <a:gd name="connsiteX17" fmla="*/ 388189 w 3554083"/>
              <a:gd name="connsiteY17" fmla="*/ 465826 h 4753154"/>
              <a:gd name="connsiteX18" fmla="*/ 293299 w 3554083"/>
              <a:gd name="connsiteY18" fmla="*/ 672860 h 4753154"/>
              <a:gd name="connsiteX19" fmla="*/ 189782 w 3554083"/>
              <a:gd name="connsiteY19" fmla="*/ 810883 h 4753154"/>
              <a:gd name="connsiteX20" fmla="*/ 284672 w 3554083"/>
              <a:gd name="connsiteY20" fmla="*/ 819509 h 4753154"/>
              <a:gd name="connsiteX21" fmla="*/ 181155 w 3554083"/>
              <a:gd name="connsiteY21" fmla="*/ 1112807 h 4753154"/>
              <a:gd name="connsiteX22" fmla="*/ 560717 w 3554083"/>
              <a:gd name="connsiteY22" fmla="*/ 1112807 h 4753154"/>
              <a:gd name="connsiteX23" fmla="*/ 577970 w 3554083"/>
              <a:gd name="connsiteY23" fmla="*/ 1233577 h 4753154"/>
              <a:gd name="connsiteX24" fmla="*/ 517585 w 3554083"/>
              <a:gd name="connsiteY24" fmla="*/ 1276709 h 4753154"/>
              <a:gd name="connsiteX25" fmla="*/ 560717 w 3554083"/>
              <a:gd name="connsiteY25" fmla="*/ 1319841 h 4753154"/>
              <a:gd name="connsiteX26" fmla="*/ 483080 w 3554083"/>
              <a:gd name="connsiteY26" fmla="*/ 1423358 h 4753154"/>
              <a:gd name="connsiteX27" fmla="*/ 276046 w 3554083"/>
              <a:gd name="connsiteY27" fmla="*/ 1509622 h 4753154"/>
              <a:gd name="connsiteX28" fmla="*/ 276046 w 3554083"/>
              <a:gd name="connsiteY28" fmla="*/ 1561381 h 4753154"/>
              <a:gd name="connsiteX29" fmla="*/ 120770 w 3554083"/>
              <a:gd name="connsiteY29" fmla="*/ 1699403 h 4753154"/>
              <a:gd name="connsiteX30" fmla="*/ 34506 w 3554083"/>
              <a:gd name="connsiteY30" fmla="*/ 1708030 h 4753154"/>
              <a:gd name="connsiteX31" fmla="*/ 0 w 3554083"/>
              <a:gd name="connsiteY31" fmla="*/ 1785668 h 4753154"/>
              <a:gd name="connsiteX32" fmla="*/ 198408 w 3554083"/>
              <a:gd name="connsiteY32" fmla="*/ 1915064 h 4753154"/>
              <a:gd name="connsiteX33" fmla="*/ 276046 w 3554083"/>
              <a:gd name="connsiteY33" fmla="*/ 1966822 h 4753154"/>
              <a:gd name="connsiteX34" fmla="*/ 232914 w 3554083"/>
              <a:gd name="connsiteY34" fmla="*/ 2087592 h 4753154"/>
              <a:gd name="connsiteX35" fmla="*/ 241540 w 3554083"/>
              <a:gd name="connsiteY35" fmla="*/ 2415396 h 4753154"/>
              <a:gd name="connsiteX36" fmla="*/ 198408 w 3554083"/>
              <a:gd name="connsiteY36" fmla="*/ 2536166 h 4753154"/>
              <a:gd name="connsiteX37" fmla="*/ 396816 w 3554083"/>
              <a:gd name="connsiteY37" fmla="*/ 2596551 h 4753154"/>
              <a:gd name="connsiteX38" fmla="*/ 431321 w 3554083"/>
              <a:gd name="connsiteY38" fmla="*/ 2527539 h 4753154"/>
              <a:gd name="connsiteX39" fmla="*/ 569344 w 3554083"/>
              <a:gd name="connsiteY39" fmla="*/ 2631056 h 4753154"/>
              <a:gd name="connsiteX40" fmla="*/ 569344 w 3554083"/>
              <a:gd name="connsiteY40" fmla="*/ 2674188 h 4753154"/>
              <a:gd name="connsiteX41" fmla="*/ 646982 w 3554083"/>
              <a:gd name="connsiteY41" fmla="*/ 2769079 h 4753154"/>
              <a:gd name="connsiteX42" fmla="*/ 629729 w 3554083"/>
              <a:gd name="connsiteY42" fmla="*/ 2863969 h 4753154"/>
              <a:gd name="connsiteX43" fmla="*/ 543465 w 3554083"/>
              <a:gd name="connsiteY43" fmla="*/ 3019245 h 4753154"/>
              <a:gd name="connsiteX44" fmla="*/ 474453 w 3554083"/>
              <a:gd name="connsiteY44" fmla="*/ 3226279 h 4753154"/>
              <a:gd name="connsiteX45" fmla="*/ 638355 w 3554083"/>
              <a:gd name="connsiteY45" fmla="*/ 3355675 h 4753154"/>
              <a:gd name="connsiteX46" fmla="*/ 793631 w 3554083"/>
              <a:gd name="connsiteY46" fmla="*/ 3355675 h 4753154"/>
              <a:gd name="connsiteX47" fmla="*/ 845389 w 3554083"/>
              <a:gd name="connsiteY47" fmla="*/ 3416060 h 4753154"/>
              <a:gd name="connsiteX48" fmla="*/ 836763 w 3554083"/>
              <a:gd name="connsiteY48" fmla="*/ 3493698 h 4753154"/>
              <a:gd name="connsiteX49" fmla="*/ 914400 w 3554083"/>
              <a:gd name="connsiteY49" fmla="*/ 3562709 h 4753154"/>
              <a:gd name="connsiteX50" fmla="*/ 914400 w 3554083"/>
              <a:gd name="connsiteY50" fmla="*/ 3562709 h 4753154"/>
              <a:gd name="connsiteX51" fmla="*/ 992038 w 3554083"/>
              <a:gd name="connsiteY51" fmla="*/ 3640347 h 4753154"/>
              <a:gd name="connsiteX52" fmla="*/ 1052423 w 3554083"/>
              <a:gd name="connsiteY52" fmla="*/ 3571335 h 4753154"/>
              <a:gd name="connsiteX53" fmla="*/ 1017917 w 3554083"/>
              <a:gd name="connsiteY53" fmla="*/ 3459192 h 4753154"/>
              <a:gd name="connsiteX54" fmla="*/ 1112808 w 3554083"/>
              <a:gd name="connsiteY54" fmla="*/ 3209026 h 4753154"/>
              <a:gd name="connsiteX55" fmla="*/ 1250831 w 3554083"/>
              <a:gd name="connsiteY55" fmla="*/ 3114135 h 4753154"/>
              <a:gd name="connsiteX56" fmla="*/ 1397480 w 3554083"/>
              <a:gd name="connsiteY56" fmla="*/ 3165894 h 4753154"/>
              <a:gd name="connsiteX57" fmla="*/ 1621766 w 3554083"/>
              <a:gd name="connsiteY57" fmla="*/ 3096883 h 4753154"/>
              <a:gd name="connsiteX58" fmla="*/ 1708031 w 3554083"/>
              <a:gd name="connsiteY58" fmla="*/ 3096883 h 4753154"/>
              <a:gd name="connsiteX59" fmla="*/ 1682151 w 3554083"/>
              <a:gd name="connsiteY59" fmla="*/ 3174520 h 4753154"/>
              <a:gd name="connsiteX60" fmla="*/ 1768416 w 3554083"/>
              <a:gd name="connsiteY60" fmla="*/ 3312543 h 4753154"/>
              <a:gd name="connsiteX61" fmla="*/ 1699404 w 3554083"/>
              <a:gd name="connsiteY61" fmla="*/ 3347049 h 4753154"/>
              <a:gd name="connsiteX62" fmla="*/ 1777042 w 3554083"/>
              <a:gd name="connsiteY62" fmla="*/ 3554083 h 4753154"/>
              <a:gd name="connsiteX63" fmla="*/ 1716657 w 3554083"/>
              <a:gd name="connsiteY63" fmla="*/ 3571335 h 4753154"/>
              <a:gd name="connsiteX64" fmla="*/ 1854680 w 3554083"/>
              <a:gd name="connsiteY64" fmla="*/ 3726611 h 4753154"/>
              <a:gd name="connsiteX65" fmla="*/ 1966823 w 3554083"/>
              <a:gd name="connsiteY65" fmla="*/ 3761117 h 4753154"/>
              <a:gd name="connsiteX66" fmla="*/ 1966823 w 3554083"/>
              <a:gd name="connsiteY66" fmla="*/ 3666226 h 4753154"/>
              <a:gd name="connsiteX67" fmla="*/ 2078966 w 3554083"/>
              <a:gd name="connsiteY67" fmla="*/ 3571335 h 4753154"/>
              <a:gd name="connsiteX68" fmla="*/ 2208363 w 3554083"/>
              <a:gd name="connsiteY68" fmla="*/ 3579962 h 4753154"/>
              <a:gd name="connsiteX69" fmla="*/ 2329133 w 3554083"/>
              <a:gd name="connsiteY69" fmla="*/ 3674852 h 4753154"/>
              <a:gd name="connsiteX70" fmla="*/ 2380891 w 3554083"/>
              <a:gd name="connsiteY70" fmla="*/ 3761117 h 4753154"/>
              <a:gd name="connsiteX71" fmla="*/ 2320506 w 3554083"/>
              <a:gd name="connsiteY71" fmla="*/ 3812875 h 4753154"/>
              <a:gd name="connsiteX72" fmla="*/ 2389517 w 3554083"/>
              <a:gd name="connsiteY72" fmla="*/ 3899139 h 4753154"/>
              <a:gd name="connsiteX73" fmla="*/ 2389517 w 3554083"/>
              <a:gd name="connsiteY73" fmla="*/ 3899139 h 4753154"/>
              <a:gd name="connsiteX74" fmla="*/ 2372265 w 3554083"/>
              <a:gd name="connsiteY74" fmla="*/ 3968151 h 4753154"/>
              <a:gd name="connsiteX75" fmla="*/ 2510287 w 3554083"/>
              <a:gd name="connsiteY75" fmla="*/ 3985403 h 4753154"/>
              <a:gd name="connsiteX76" fmla="*/ 2587925 w 3554083"/>
              <a:gd name="connsiteY76" fmla="*/ 4011283 h 4753154"/>
              <a:gd name="connsiteX77" fmla="*/ 2682816 w 3554083"/>
              <a:gd name="connsiteY77" fmla="*/ 3907766 h 4753154"/>
              <a:gd name="connsiteX78" fmla="*/ 2803585 w 3554083"/>
              <a:gd name="connsiteY78" fmla="*/ 3959524 h 4753154"/>
              <a:gd name="connsiteX79" fmla="*/ 2924355 w 3554083"/>
              <a:gd name="connsiteY79" fmla="*/ 4106173 h 4753154"/>
              <a:gd name="connsiteX80" fmla="*/ 2898476 w 3554083"/>
              <a:gd name="connsiteY80" fmla="*/ 4183811 h 4753154"/>
              <a:gd name="connsiteX81" fmla="*/ 3027872 w 3554083"/>
              <a:gd name="connsiteY81" fmla="*/ 4295954 h 4753154"/>
              <a:gd name="connsiteX82" fmla="*/ 2924355 w 3554083"/>
              <a:gd name="connsiteY82" fmla="*/ 4364966 h 4753154"/>
              <a:gd name="connsiteX83" fmla="*/ 2855344 w 3554083"/>
              <a:gd name="connsiteY83" fmla="*/ 4459856 h 4753154"/>
              <a:gd name="connsiteX84" fmla="*/ 2777706 w 3554083"/>
              <a:gd name="connsiteY84" fmla="*/ 4451230 h 4753154"/>
              <a:gd name="connsiteX85" fmla="*/ 2863970 w 3554083"/>
              <a:gd name="connsiteY85" fmla="*/ 4511615 h 4753154"/>
              <a:gd name="connsiteX86" fmla="*/ 2941608 w 3554083"/>
              <a:gd name="connsiteY86" fmla="*/ 4520241 h 4753154"/>
              <a:gd name="connsiteX87" fmla="*/ 2924355 w 3554083"/>
              <a:gd name="connsiteY87" fmla="*/ 4666890 h 4753154"/>
              <a:gd name="connsiteX88" fmla="*/ 3114136 w 3554083"/>
              <a:gd name="connsiteY88" fmla="*/ 4658264 h 4753154"/>
              <a:gd name="connsiteX89" fmla="*/ 3234906 w 3554083"/>
              <a:gd name="connsiteY89" fmla="*/ 4701396 h 4753154"/>
              <a:gd name="connsiteX90" fmla="*/ 3252159 w 3554083"/>
              <a:gd name="connsiteY90" fmla="*/ 4641011 h 4753154"/>
              <a:gd name="connsiteX91" fmla="*/ 3355676 w 3554083"/>
              <a:gd name="connsiteY91" fmla="*/ 4735902 h 4753154"/>
              <a:gd name="connsiteX92" fmla="*/ 3467819 w 3554083"/>
              <a:gd name="connsiteY92" fmla="*/ 4753154 h 4753154"/>
              <a:gd name="connsiteX93" fmla="*/ 3493699 w 3554083"/>
              <a:gd name="connsiteY93" fmla="*/ 4606505 h 4753154"/>
              <a:gd name="connsiteX94" fmla="*/ 3554083 w 3554083"/>
              <a:gd name="connsiteY94" fmla="*/ 4623758 h 4753154"/>
              <a:gd name="connsiteX95" fmla="*/ 3493699 w 3554083"/>
              <a:gd name="connsiteY95" fmla="*/ 4304581 h 4753154"/>
              <a:gd name="connsiteX96" fmla="*/ 3450566 w 3554083"/>
              <a:gd name="connsiteY96" fmla="*/ 4106173 h 4753154"/>
              <a:gd name="connsiteX97" fmla="*/ 3347050 w 3554083"/>
              <a:gd name="connsiteY97" fmla="*/ 4149305 h 4753154"/>
              <a:gd name="connsiteX98" fmla="*/ 3226280 w 3554083"/>
              <a:gd name="connsiteY98" fmla="*/ 3623094 h 4753154"/>
              <a:gd name="connsiteX99" fmla="*/ 3338423 w 3554083"/>
              <a:gd name="connsiteY99" fmla="*/ 3364302 h 4753154"/>
              <a:gd name="connsiteX100" fmla="*/ 3398808 w 3554083"/>
              <a:gd name="connsiteY100" fmla="*/ 3131388 h 4753154"/>
              <a:gd name="connsiteX101" fmla="*/ 3416061 w 3554083"/>
              <a:gd name="connsiteY101" fmla="*/ 2932981 h 4753154"/>
              <a:gd name="connsiteX102" fmla="*/ 3252159 w 3554083"/>
              <a:gd name="connsiteY102" fmla="*/ 2769079 h 4753154"/>
              <a:gd name="connsiteX103" fmla="*/ 3079631 w 3554083"/>
              <a:gd name="connsiteY103" fmla="*/ 2803585 h 4753154"/>
              <a:gd name="connsiteX104" fmla="*/ 3118407 w 3554083"/>
              <a:gd name="connsiteY104" fmla="*/ 2956896 h 4753154"/>
              <a:gd name="connsiteX105" fmla="*/ 2884213 w 3554083"/>
              <a:gd name="connsiteY105" fmla="*/ 3057167 h 4753154"/>
              <a:gd name="connsiteX106" fmla="*/ 2888313 w 3554083"/>
              <a:gd name="connsiteY106" fmla="*/ 2775741 h 4753154"/>
              <a:gd name="connsiteX107" fmla="*/ 2691612 w 3554083"/>
              <a:gd name="connsiteY107" fmla="*/ 2638572 h 4753154"/>
              <a:gd name="connsiteX108" fmla="*/ 2480052 w 3554083"/>
              <a:gd name="connsiteY108" fmla="*/ 2758488 h 4753154"/>
              <a:gd name="connsiteX109" fmla="*/ 2310769 w 3554083"/>
              <a:gd name="connsiteY109" fmla="*/ 2684523 h 4753154"/>
              <a:gd name="connsiteX110" fmla="*/ 2194527 w 3554083"/>
              <a:gd name="connsiteY110" fmla="*/ 2750716 h 4753154"/>
              <a:gd name="connsiteX111" fmla="*/ 2141486 w 3554083"/>
              <a:gd name="connsiteY111" fmla="*/ 2537874 h 4753154"/>
              <a:gd name="connsiteX112" fmla="*/ 2192818 w 3554083"/>
              <a:gd name="connsiteY112" fmla="*/ 2460663 h 4753154"/>
              <a:gd name="connsiteX113" fmla="*/ 1897812 w 3554083"/>
              <a:gd name="connsiteY113" fmla="*/ 2268747 h 4753154"/>
              <a:gd name="connsiteX114" fmla="*/ 1742536 w 3554083"/>
              <a:gd name="connsiteY114" fmla="*/ 2234241 h 4753154"/>
              <a:gd name="connsiteX115" fmla="*/ 1656272 w 3554083"/>
              <a:gd name="connsiteY115" fmla="*/ 2320505 h 4753154"/>
              <a:gd name="connsiteX116" fmla="*/ 1544129 w 3554083"/>
              <a:gd name="connsiteY116" fmla="*/ 2173856 h 4753154"/>
              <a:gd name="connsiteX117" fmla="*/ 1604514 w 3554083"/>
              <a:gd name="connsiteY117" fmla="*/ 2130724 h 4753154"/>
              <a:gd name="connsiteX118" fmla="*/ 1561382 w 3554083"/>
              <a:gd name="connsiteY118" fmla="*/ 2027207 h 4753154"/>
              <a:gd name="connsiteX119" fmla="*/ 1587261 w 3554083"/>
              <a:gd name="connsiteY119" fmla="*/ 1897811 h 4753154"/>
              <a:gd name="connsiteX120" fmla="*/ 1483744 w 3554083"/>
              <a:gd name="connsiteY120" fmla="*/ 1854679 h 4753154"/>
              <a:gd name="connsiteX121" fmla="*/ 1354348 w 3554083"/>
              <a:gd name="connsiteY121" fmla="*/ 1854679 h 4753154"/>
              <a:gd name="connsiteX122" fmla="*/ 1319842 w 3554083"/>
              <a:gd name="connsiteY122" fmla="*/ 1932317 h 4753154"/>
              <a:gd name="connsiteX123" fmla="*/ 1069676 w 3554083"/>
              <a:gd name="connsiteY123" fmla="*/ 1570007 h 4753154"/>
              <a:gd name="connsiteX124" fmla="*/ 940280 w 3554083"/>
              <a:gd name="connsiteY124" fmla="*/ 1466490 h 4753154"/>
              <a:gd name="connsiteX125" fmla="*/ 888521 w 3554083"/>
              <a:gd name="connsiteY125" fmla="*/ 1276709 h 4753154"/>
              <a:gd name="connsiteX126" fmla="*/ 992038 w 3554083"/>
              <a:gd name="connsiteY126" fmla="*/ 1259456 h 4753154"/>
              <a:gd name="connsiteX127" fmla="*/ 1052423 w 3554083"/>
              <a:gd name="connsiteY127" fmla="*/ 1095554 h 4753154"/>
              <a:gd name="connsiteX128" fmla="*/ 1061050 w 3554083"/>
              <a:gd name="connsiteY128" fmla="*/ 974785 h 4753154"/>
              <a:gd name="connsiteX129" fmla="*/ 1138687 w 3554083"/>
              <a:gd name="connsiteY129" fmla="*/ 948905 h 4753154"/>
              <a:gd name="connsiteX130" fmla="*/ 1104182 w 3554083"/>
              <a:gd name="connsiteY130" fmla="*/ 879894 h 4753154"/>
              <a:gd name="connsiteX131" fmla="*/ 1009291 w 3554083"/>
              <a:gd name="connsiteY131" fmla="*/ 888520 h 4753154"/>
              <a:gd name="connsiteX132" fmla="*/ 905774 w 3554083"/>
              <a:gd name="connsiteY132" fmla="*/ 750498 h 4753154"/>
              <a:gd name="connsiteX133" fmla="*/ 1009291 w 3554083"/>
              <a:gd name="connsiteY133" fmla="*/ 595222 h 4753154"/>
              <a:gd name="connsiteX134" fmla="*/ 1000665 w 3554083"/>
              <a:gd name="connsiteY134" fmla="*/ 517585 h 4753154"/>
              <a:gd name="connsiteX0" fmla="*/ 1000665 w 3554083"/>
              <a:gd name="connsiteY0" fmla="*/ 517585 h 4753154"/>
              <a:gd name="connsiteX1" fmla="*/ 871268 w 3554083"/>
              <a:gd name="connsiteY1" fmla="*/ 543464 h 4753154"/>
              <a:gd name="connsiteX2" fmla="*/ 819510 w 3554083"/>
              <a:gd name="connsiteY2" fmla="*/ 483079 h 4753154"/>
              <a:gd name="connsiteX3" fmla="*/ 966159 w 3554083"/>
              <a:gd name="connsiteY3" fmla="*/ 465826 h 4753154"/>
              <a:gd name="connsiteX4" fmla="*/ 923027 w 3554083"/>
              <a:gd name="connsiteY4" fmla="*/ 362309 h 4753154"/>
              <a:gd name="connsiteX5" fmla="*/ 948906 w 3554083"/>
              <a:gd name="connsiteY5" fmla="*/ 267418 h 4753154"/>
              <a:gd name="connsiteX6" fmla="*/ 948906 w 3554083"/>
              <a:gd name="connsiteY6" fmla="*/ 267418 h 4753154"/>
              <a:gd name="connsiteX7" fmla="*/ 854016 w 3554083"/>
              <a:gd name="connsiteY7" fmla="*/ 267418 h 4753154"/>
              <a:gd name="connsiteX8" fmla="*/ 750499 w 3554083"/>
              <a:gd name="connsiteY8" fmla="*/ 439947 h 4753154"/>
              <a:gd name="connsiteX9" fmla="*/ 621102 w 3554083"/>
              <a:gd name="connsiteY9" fmla="*/ 336430 h 4753154"/>
              <a:gd name="connsiteX10" fmla="*/ 560717 w 3554083"/>
              <a:gd name="connsiteY10" fmla="*/ 189781 h 4753154"/>
              <a:gd name="connsiteX11" fmla="*/ 439948 w 3554083"/>
              <a:gd name="connsiteY11" fmla="*/ 60385 h 4753154"/>
              <a:gd name="connsiteX12" fmla="*/ 345057 w 3554083"/>
              <a:gd name="connsiteY12" fmla="*/ 0 h 4753154"/>
              <a:gd name="connsiteX13" fmla="*/ 284672 w 3554083"/>
              <a:gd name="connsiteY13" fmla="*/ 232913 h 4753154"/>
              <a:gd name="connsiteX14" fmla="*/ 103517 w 3554083"/>
              <a:gd name="connsiteY14" fmla="*/ 232913 h 4753154"/>
              <a:gd name="connsiteX15" fmla="*/ 224287 w 3554083"/>
              <a:gd name="connsiteY15" fmla="*/ 345056 h 4753154"/>
              <a:gd name="connsiteX16" fmla="*/ 414068 w 3554083"/>
              <a:gd name="connsiteY16" fmla="*/ 319177 h 4753154"/>
              <a:gd name="connsiteX17" fmla="*/ 388189 w 3554083"/>
              <a:gd name="connsiteY17" fmla="*/ 465826 h 4753154"/>
              <a:gd name="connsiteX18" fmla="*/ 293299 w 3554083"/>
              <a:gd name="connsiteY18" fmla="*/ 672860 h 4753154"/>
              <a:gd name="connsiteX19" fmla="*/ 189782 w 3554083"/>
              <a:gd name="connsiteY19" fmla="*/ 810883 h 4753154"/>
              <a:gd name="connsiteX20" fmla="*/ 284672 w 3554083"/>
              <a:gd name="connsiteY20" fmla="*/ 819509 h 4753154"/>
              <a:gd name="connsiteX21" fmla="*/ 181155 w 3554083"/>
              <a:gd name="connsiteY21" fmla="*/ 1112807 h 4753154"/>
              <a:gd name="connsiteX22" fmla="*/ 560717 w 3554083"/>
              <a:gd name="connsiteY22" fmla="*/ 1112807 h 4753154"/>
              <a:gd name="connsiteX23" fmla="*/ 577970 w 3554083"/>
              <a:gd name="connsiteY23" fmla="*/ 1233577 h 4753154"/>
              <a:gd name="connsiteX24" fmla="*/ 517585 w 3554083"/>
              <a:gd name="connsiteY24" fmla="*/ 1276709 h 4753154"/>
              <a:gd name="connsiteX25" fmla="*/ 560717 w 3554083"/>
              <a:gd name="connsiteY25" fmla="*/ 1319841 h 4753154"/>
              <a:gd name="connsiteX26" fmla="*/ 483080 w 3554083"/>
              <a:gd name="connsiteY26" fmla="*/ 1423358 h 4753154"/>
              <a:gd name="connsiteX27" fmla="*/ 276046 w 3554083"/>
              <a:gd name="connsiteY27" fmla="*/ 1509622 h 4753154"/>
              <a:gd name="connsiteX28" fmla="*/ 276046 w 3554083"/>
              <a:gd name="connsiteY28" fmla="*/ 1561381 h 4753154"/>
              <a:gd name="connsiteX29" fmla="*/ 120770 w 3554083"/>
              <a:gd name="connsiteY29" fmla="*/ 1699403 h 4753154"/>
              <a:gd name="connsiteX30" fmla="*/ 34506 w 3554083"/>
              <a:gd name="connsiteY30" fmla="*/ 1708030 h 4753154"/>
              <a:gd name="connsiteX31" fmla="*/ 0 w 3554083"/>
              <a:gd name="connsiteY31" fmla="*/ 1785668 h 4753154"/>
              <a:gd name="connsiteX32" fmla="*/ 198408 w 3554083"/>
              <a:gd name="connsiteY32" fmla="*/ 1915064 h 4753154"/>
              <a:gd name="connsiteX33" fmla="*/ 276046 w 3554083"/>
              <a:gd name="connsiteY33" fmla="*/ 1966822 h 4753154"/>
              <a:gd name="connsiteX34" fmla="*/ 232914 w 3554083"/>
              <a:gd name="connsiteY34" fmla="*/ 2087592 h 4753154"/>
              <a:gd name="connsiteX35" fmla="*/ 241540 w 3554083"/>
              <a:gd name="connsiteY35" fmla="*/ 2415396 h 4753154"/>
              <a:gd name="connsiteX36" fmla="*/ 198408 w 3554083"/>
              <a:gd name="connsiteY36" fmla="*/ 2536166 h 4753154"/>
              <a:gd name="connsiteX37" fmla="*/ 396816 w 3554083"/>
              <a:gd name="connsiteY37" fmla="*/ 2596551 h 4753154"/>
              <a:gd name="connsiteX38" fmla="*/ 431321 w 3554083"/>
              <a:gd name="connsiteY38" fmla="*/ 2527539 h 4753154"/>
              <a:gd name="connsiteX39" fmla="*/ 569344 w 3554083"/>
              <a:gd name="connsiteY39" fmla="*/ 2631056 h 4753154"/>
              <a:gd name="connsiteX40" fmla="*/ 569344 w 3554083"/>
              <a:gd name="connsiteY40" fmla="*/ 2674188 h 4753154"/>
              <a:gd name="connsiteX41" fmla="*/ 646982 w 3554083"/>
              <a:gd name="connsiteY41" fmla="*/ 2769079 h 4753154"/>
              <a:gd name="connsiteX42" fmla="*/ 629729 w 3554083"/>
              <a:gd name="connsiteY42" fmla="*/ 2863969 h 4753154"/>
              <a:gd name="connsiteX43" fmla="*/ 543465 w 3554083"/>
              <a:gd name="connsiteY43" fmla="*/ 3019245 h 4753154"/>
              <a:gd name="connsiteX44" fmla="*/ 474453 w 3554083"/>
              <a:gd name="connsiteY44" fmla="*/ 3226279 h 4753154"/>
              <a:gd name="connsiteX45" fmla="*/ 638355 w 3554083"/>
              <a:gd name="connsiteY45" fmla="*/ 3355675 h 4753154"/>
              <a:gd name="connsiteX46" fmla="*/ 793631 w 3554083"/>
              <a:gd name="connsiteY46" fmla="*/ 3355675 h 4753154"/>
              <a:gd name="connsiteX47" fmla="*/ 845389 w 3554083"/>
              <a:gd name="connsiteY47" fmla="*/ 3416060 h 4753154"/>
              <a:gd name="connsiteX48" fmla="*/ 836763 w 3554083"/>
              <a:gd name="connsiteY48" fmla="*/ 3493698 h 4753154"/>
              <a:gd name="connsiteX49" fmla="*/ 914400 w 3554083"/>
              <a:gd name="connsiteY49" fmla="*/ 3562709 h 4753154"/>
              <a:gd name="connsiteX50" fmla="*/ 914400 w 3554083"/>
              <a:gd name="connsiteY50" fmla="*/ 3562709 h 4753154"/>
              <a:gd name="connsiteX51" fmla="*/ 992038 w 3554083"/>
              <a:gd name="connsiteY51" fmla="*/ 3640347 h 4753154"/>
              <a:gd name="connsiteX52" fmla="*/ 1052423 w 3554083"/>
              <a:gd name="connsiteY52" fmla="*/ 3571335 h 4753154"/>
              <a:gd name="connsiteX53" fmla="*/ 1017917 w 3554083"/>
              <a:gd name="connsiteY53" fmla="*/ 3459192 h 4753154"/>
              <a:gd name="connsiteX54" fmla="*/ 1112808 w 3554083"/>
              <a:gd name="connsiteY54" fmla="*/ 3209026 h 4753154"/>
              <a:gd name="connsiteX55" fmla="*/ 1250831 w 3554083"/>
              <a:gd name="connsiteY55" fmla="*/ 3114135 h 4753154"/>
              <a:gd name="connsiteX56" fmla="*/ 1397480 w 3554083"/>
              <a:gd name="connsiteY56" fmla="*/ 3165894 h 4753154"/>
              <a:gd name="connsiteX57" fmla="*/ 1621766 w 3554083"/>
              <a:gd name="connsiteY57" fmla="*/ 3096883 h 4753154"/>
              <a:gd name="connsiteX58" fmla="*/ 1708031 w 3554083"/>
              <a:gd name="connsiteY58" fmla="*/ 3096883 h 4753154"/>
              <a:gd name="connsiteX59" fmla="*/ 1682151 w 3554083"/>
              <a:gd name="connsiteY59" fmla="*/ 3174520 h 4753154"/>
              <a:gd name="connsiteX60" fmla="*/ 1768416 w 3554083"/>
              <a:gd name="connsiteY60" fmla="*/ 3312543 h 4753154"/>
              <a:gd name="connsiteX61" fmla="*/ 1699404 w 3554083"/>
              <a:gd name="connsiteY61" fmla="*/ 3347049 h 4753154"/>
              <a:gd name="connsiteX62" fmla="*/ 1777042 w 3554083"/>
              <a:gd name="connsiteY62" fmla="*/ 3554083 h 4753154"/>
              <a:gd name="connsiteX63" fmla="*/ 1716657 w 3554083"/>
              <a:gd name="connsiteY63" fmla="*/ 3571335 h 4753154"/>
              <a:gd name="connsiteX64" fmla="*/ 1854680 w 3554083"/>
              <a:gd name="connsiteY64" fmla="*/ 3726611 h 4753154"/>
              <a:gd name="connsiteX65" fmla="*/ 1966823 w 3554083"/>
              <a:gd name="connsiteY65" fmla="*/ 3761117 h 4753154"/>
              <a:gd name="connsiteX66" fmla="*/ 1966823 w 3554083"/>
              <a:gd name="connsiteY66" fmla="*/ 3666226 h 4753154"/>
              <a:gd name="connsiteX67" fmla="*/ 2078966 w 3554083"/>
              <a:gd name="connsiteY67" fmla="*/ 3571335 h 4753154"/>
              <a:gd name="connsiteX68" fmla="*/ 2208363 w 3554083"/>
              <a:gd name="connsiteY68" fmla="*/ 3579962 h 4753154"/>
              <a:gd name="connsiteX69" fmla="*/ 2329133 w 3554083"/>
              <a:gd name="connsiteY69" fmla="*/ 3674852 h 4753154"/>
              <a:gd name="connsiteX70" fmla="*/ 2380891 w 3554083"/>
              <a:gd name="connsiteY70" fmla="*/ 3761117 h 4753154"/>
              <a:gd name="connsiteX71" fmla="*/ 2320506 w 3554083"/>
              <a:gd name="connsiteY71" fmla="*/ 3812875 h 4753154"/>
              <a:gd name="connsiteX72" fmla="*/ 2389517 w 3554083"/>
              <a:gd name="connsiteY72" fmla="*/ 3899139 h 4753154"/>
              <a:gd name="connsiteX73" fmla="*/ 2389517 w 3554083"/>
              <a:gd name="connsiteY73" fmla="*/ 3899139 h 4753154"/>
              <a:gd name="connsiteX74" fmla="*/ 2372265 w 3554083"/>
              <a:gd name="connsiteY74" fmla="*/ 3968151 h 4753154"/>
              <a:gd name="connsiteX75" fmla="*/ 2510287 w 3554083"/>
              <a:gd name="connsiteY75" fmla="*/ 3985403 h 4753154"/>
              <a:gd name="connsiteX76" fmla="*/ 2587925 w 3554083"/>
              <a:gd name="connsiteY76" fmla="*/ 4011283 h 4753154"/>
              <a:gd name="connsiteX77" fmla="*/ 2682816 w 3554083"/>
              <a:gd name="connsiteY77" fmla="*/ 3907766 h 4753154"/>
              <a:gd name="connsiteX78" fmla="*/ 2803585 w 3554083"/>
              <a:gd name="connsiteY78" fmla="*/ 3959524 h 4753154"/>
              <a:gd name="connsiteX79" fmla="*/ 2924355 w 3554083"/>
              <a:gd name="connsiteY79" fmla="*/ 4106173 h 4753154"/>
              <a:gd name="connsiteX80" fmla="*/ 2898476 w 3554083"/>
              <a:gd name="connsiteY80" fmla="*/ 4183811 h 4753154"/>
              <a:gd name="connsiteX81" fmla="*/ 3027872 w 3554083"/>
              <a:gd name="connsiteY81" fmla="*/ 4295954 h 4753154"/>
              <a:gd name="connsiteX82" fmla="*/ 2924355 w 3554083"/>
              <a:gd name="connsiteY82" fmla="*/ 4364966 h 4753154"/>
              <a:gd name="connsiteX83" fmla="*/ 2855344 w 3554083"/>
              <a:gd name="connsiteY83" fmla="*/ 4459856 h 4753154"/>
              <a:gd name="connsiteX84" fmla="*/ 2777706 w 3554083"/>
              <a:gd name="connsiteY84" fmla="*/ 4451230 h 4753154"/>
              <a:gd name="connsiteX85" fmla="*/ 2863970 w 3554083"/>
              <a:gd name="connsiteY85" fmla="*/ 4511615 h 4753154"/>
              <a:gd name="connsiteX86" fmla="*/ 2941608 w 3554083"/>
              <a:gd name="connsiteY86" fmla="*/ 4520241 h 4753154"/>
              <a:gd name="connsiteX87" fmla="*/ 2924355 w 3554083"/>
              <a:gd name="connsiteY87" fmla="*/ 4666890 h 4753154"/>
              <a:gd name="connsiteX88" fmla="*/ 3114136 w 3554083"/>
              <a:gd name="connsiteY88" fmla="*/ 4658264 h 4753154"/>
              <a:gd name="connsiteX89" fmla="*/ 3234906 w 3554083"/>
              <a:gd name="connsiteY89" fmla="*/ 4701396 h 4753154"/>
              <a:gd name="connsiteX90" fmla="*/ 3252159 w 3554083"/>
              <a:gd name="connsiteY90" fmla="*/ 4641011 h 4753154"/>
              <a:gd name="connsiteX91" fmla="*/ 3355676 w 3554083"/>
              <a:gd name="connsiteY91" fmla="*/ 4735902 h 4753154"/>
              <a:gd name="connsiteX92" fmla="*/ 3467819 w 3554083"/>
              <a:gd name="connsiteY92" fmla="*/ 4753154 h 4753154"/>
              <a:gd name="connsiteX93" fmla="*/ 3493699 w 3554083"/>
              <a:gd name="connsiteY93" fmla="*/ 4606505 h 4753154"/>
              <a:gd name="connsiteX94" fmla="*/ 3554083 w 3554083"/>
              <a:gd name="connsiteY94" fmla="*/ 4623758 h 4753154"/>
              <a:gd name="connsiteX95" fmla="*/ 3493699 w 3554083"/>
              <a:gd name="connsiteY95" fmla="*/ 4304581 h 4753154"/>
              <a:gd name="connsiteX96" fmla="*/ 3450566 w 3554083"/>
              <a:gd name="connsiteY96" fmla="*/ 4106173 h 4753154"/>
              <a:gd name="connsiteX97" fmla="*/ 3347050 w 3554083"/>
              <a:gd name="connsiteY97" fmla="*/ 4149305 h 4753154"/>
              <a:gd name="connsiteX98" fmla="*/ 3226280 w 3554083"/>
              <a:gd name="connsiteY98" fmla="*/ 3623094 h 4753154"/>
              <a:gd name="connsiteX99" fmla="*/ 3338423 w 3554083"/>
              <a:gd name="connsiteY99" fmla="*/ 3364302 h 4753154"/>
              <a:gd name="connsiteX100" fmla="*/ 3398808 w 3554083"/>
              <a:gd name="connsiteY100" fmla="*/ 3131388 h 4753154"/>
              <a:gd name="connsiteX101" fmla="*/ 3416061 w 3554083"/>
              <a:gd name="connsiteY101" fmla="*/ 2932981 h 4753154"/>
              <a:gd name="connsiteX102" fmla="*/ 3252159 w 3554083"/>
              <a:gd name="connsiteY102" fmla="*/ 2769079 h 4753154"/>
              <a:gd name="connsiteX103" fmla="*/ 3165639 w 3554083"/>
              <a:gd name="connsiteY103" fmla="*/ 2844326 h 4753154"/>
              <a:gd name="connsiteX104" fmla="*/ 3118407 w 3554083"/>
              <a:gd name="connsiteY104" fmla="*/ 2956896 h 4753154"/>
              <a:gd name="connsiteX105" fmla="*/ 2884213 w 3554083"/>
              <a:gd name="connsiteY105" fmla="*/ 3057167 h 4753154"/>
              <a:gd name="connsiteX106" fmla="*/ 2888313 w 3554083"/>
              <a:gd name="connsiteY106" fmla="*/ 2775741 h 4753154"/>
              <a:gd name="connsiteX107" fmla="*/ 2691612 w 3554083"/>
              <a:gd name="connsiteY107" fmla="*/ 2638572 h 4753154"/>
              <a:gd name="connsiteX108" fmla="*/ 2480052 w 3554083"/>
              <a:gd name="connsiteY108" fmla="*/ 2758488 h 4753154"/>
              <a:gd name="connsiteX109" fmla="*/ 2310769 w 3554083"/>
              <a:gd name="connsiteY109" fmla="*/ 2684523 h 4753154"/>
              <a:gd name="connsiteX110" fmla="*/ 2194527 w 3554083"/>
              <a:gd name="connsiteY110" fmla="*/ 2750716 h 4753154"/>
              <a:gd name="connsiteX111" fmla="*/ 2141486 w 3554083"/>
              <a:gd name="connsiteY111" fmla="*/ 2537874 h 4753154"/>
              <a:gd name="connsiteX112" fmla="*/ 2192818 w 3554083"/>
              <a:gd name="connsiteY112" fmla="*/ 2460663 h 4753154"/>
              <a:gd name="connsiteX113" fmla="*/ 1897812 w 3554083"/>
              <a:gd name="connsiteY113" fmla="*/ 2268747 h 4753154"/>
              <a:gd name="connsiteX114" fmla="*/ 1742536 w 3554083"/>
              <a:gd name="connsiteY114" fmla="*/ 2234241 h 4753154"/>
              <a:gd name="connsiteX115" fmla="*/ 1656272 w 3554083"/>
              <a:gd name="connsiteY115" fmla="*/ 2320505 h 4753154"/>
              <a:gd name="connsiteX116" fmla="*/ 1544129 w 3554083"/>
              <a:gd name="connsiteY116" fmla="*/ 2173856 h 4753154"/>
              <a:gd name="connsiteX117" fmla="*/ 1604514 w 3554083"/>
              <a:gd name="connsiteY117" fmla="*/ 2130724 h 4753154"/>
              <a:gd name="connsiteX118" fmla="*/ 1561382 w 3554083"/>
              <a:gd name="connsiteY118" fmla="*/ 2027207 h 4753154"/>
              <a:gd name="connsiteX119" fmla="*/ 1587261 w 3554083"/>
              <a:gd name="connsiteY119" fmla="*/ 1897811 h 4753154"/>
              <a:gd name="connsiteX120" fmla="*/ 1483744 w 3554083"/>
              <a:gd name="connsiteY120" fmla="*/ 1854679 h 4753154"/>
              <a:gd name="connsiteX121" fmla="*/ 1354348 w 3554083"/>
              <a:gd name="connsiteY121" fmla="*/ 1854679 h 4753154"/>
              <a:gd name="connsiteX122" fmla="*/ 1319842 w 3554083"/>
              <a:gd name="connsiteY122" fmla="*/ 1932317 h 4753154"/>
              <a:gd name="connsiteX123" fmla="*/ 1069676 w 3554083"/>
              <a:gd name="connsiteY123" fmla="*/ 1570007 h 4753154"/>
              <a:gd name="connsiteX124" fmla="*/ 940280 w 3554083"/>
              <a:gd name="connsiteY124" fmla="*/ 1466490 h 4753154"/>
              <a:gd name="connsiteX125" fmla="*/ 888521 w 3554083"/>
              <a:gd name="connsiteY125" fmla="*/ 1276709 h 4753154"/>
              <a:gd name="connsiteX126" fmla="*/ 992038 w 3554083"/>
              <a:gd name="connsiteY126" fmla="*/ 1259456 h 4753154"/>
              <a:gd name="connsiteX127" fmla="*/ 1052423 w 3554083"/>
              <a:gd name="connsiteY127" fmla="*/ 1095554 h 4753154"/>
              <a:gd name="connsiteX128" fmla="*/ 1061050 w 3554083"/>
              <a:gd name="connsiteY128" fmla="*/ 974785 h 4753154"/>
              <a:gd name="connsiteX129" fmla="*/ 1138687 w 3554083"/>
              <a:gd name="connsiteY129" fmla="*/ 948905 h 4753154"/>
              <a:gd name="connsiteX130" fmla="*/ 1104182 w 3554083"/>
              <a:gd name="connsiteY130" fmla="*/ 879894 h 4753154"/>
              <a:gd name="connsiteX131" fmla="*/ 1009291 w 3554083"/>
              <a:gd name="connsiteY131" fmla="*/ 888520 h 4753154"/>
              <a:gd name="connsiteX132" fmla="*/ 905774 w 3554083"/>
              <a:gd name="connsiteY132" fmla="*/ 750498 h 4753154"/>
              <a:gd name="connsiteX133" fmla="*/ 1009291 w 3554083"/>
              <a:gd name="connsiteY133" fmla="*/ 595222 h 4753154"/>
              <a:gd name="connsiteX134" fmla="*/ 1000665 w 3554083"/>
              <a:gd name="connsiteY134" fmla="*/ 517585 h 4753154"/>
              <a:gd name="connsiteX0" fmla="*/ 1000665 w 3554083"/>
              <a:gd name="connsiteY0" fmla="*/ 517585 h 4753154"/>
              <a:gd name="connsiteX1" fmla="*/ 871268 w 3554083"/>
              <a:gd name="connsiteY1" fmla="*/ 543464 h 4753154"/>
              <a:gd name="connsiteX2" fmla="*/ 819510 w 3554083"/>
              <a:gd name="connsiteY2" fmla="*/ 483079 h 4753154"/>
              <a:gd name="connsiteX3" fmla="*/ 966159 w 3554083"/>
              <a:gd name="connsiteY3" fmla="*/ 465826 h 4753154"/>
              <a:gd name="connsiteX4" fmla="*/ 923027 w 3554083"/>
              <a:gd name="connsiteY4" fmla="*/ 362309 h 4753154"/>
              <a:gd name="connsiteX5" fmla="*/ 948906 w 3554083"/>
              <a:gd name="connsiteY5" fmla="*/ 267418 h 4753154"/>
              <a:gd name="connsiteX6" fmla="*/ 948906 w 3554083"/>
              <a:gd name="connsiteY6" fmla="*/ 267418 h 4753154"/>
              <a:gd name="connsiteX7" fmla="*/ 854016 w 3554083"/>
              <a:gd name="connsiteY7" fmla="*/ 267418 h 4753154"/>
              <a:gd name="connsiteX8" fmla="*/ 750499 w 3554083"/>
              <a:gd name="connsiteY8" fmla="*/ 439947 h 4753154"/>
              <a:gd name="connsiteX9" fmla="*/ 621102 w 3554083"/>
              <a:gd name="connsiteY9" fmla="*/ 336430 h 4753154"/>
              <a:gd name="connsiteX10" fmla="*/ 560717 w 3554083"/>
              <a:gd name="connsiteY10" fmla="*/ 189781 h 4753154"/>
              <a:gd name="connsiteX11" fmla="*/ 439948 w 3554083"/>
              <a:gd name="connsiteY11" fmla="*/ 60385 h 4753154"/>
              <a:gd name="connsiteX12" fmla="*/ 345057 w 3554083"/>
              <a:gd name="connsiteY12" fmla="*/ 0 h 4753154"/>
              <a:gd name="connsiteX13" fmla="*/ 284672 w 3554083"/>
              <a:gd name="connsiteY13" fmla="*/ 232913 h 4753154"/>
              <a:gd name="connsiteX14" fmla="*/ 103517 w 3554083"/>
              <a:gd name="connsiteY14" fmla="*/ 232913 h 4753154"/>
              <a:gd name="connsiteX15" fmla="*/ 224287 w 3554083"/>
              <a:gd name="connsiteY15" fmla="*/ 345056 h 4753154"/>
              <a:gd name="connsiteX16" fmla="*/ 414068 w 3554083"/>
              <a:gd name="connsiteY16" fmla="*/ 319177 h 4753154"/>
              <a:gd name="connsiteX17" fmla="*/ 388189 w 3554083"/>
              <a:gd name="connsiteY17" fmla="*/ 465826 h 4753154"/>
              <a:gd name="connsiteX18" fmla="*/ 293299 w 3554083"/>
              <a:gd name="connsiteY18" fmla="*/ 672860 h 4753154"/>
              <a:gd name="connsiteX19" fmla="*/ 189782 w 3554083"/>
              <a:gd name="connsiteY19" fmla="*/ 810883 h 4753154"/>
              <a:gd name="connsiteX20" fmla="*/ 284672 w 3554083"/>
              <a:gd name="connsiteY20" fmla="*/ 819509 h 4753154"/>
              <a:gd name="connsiteX21" fmla="*/ 181155 w 3554083"/>
              <a:gd name="connsiteY21" fmla="*/ 1112807 h 4753154"/>
              <a:gd name="connsiteX22" fmla="*/ 560717 w 3554083"/>
              <a:gd name="connsiteY22" fmla="*/ 1112807 h 4753154"/>
              <a:gd name="connsiteX23" fmla="*/ 577970 w 3554083"/>
              <a:gd name="connsiteY23" fmla="*/ 1233577 h 4753154"/>
              <a:gd name="connsiteX24" fmla="*/ 517585 w 3554083"/>
              <a:gd name="connsiteY24" fmla="*/ 1276709 h 4753154"/>
              <a:gd name="connsiteX25" fmla="*/ 560717 w 3554083"/>
              <a:gd name="connsiteY25" fmla="*/ 1319841 h 4753154"/>
              <a:gd name="connsiteX26" fmla="*/ 483080 w 3554083"/>
              <a:gd name="connsiteY26" fmla="*/ 1423358 h 4753154"/>
              <a:gd name="connsiteX27" fmla="*/ 276046 w 3554083"/>
              <a:gd name="connsiteY27" fmla="*/ 1509622 h 4753154"/>
              <a:gd name="connsiteX28" fmla="*/ 276046 w 3554083"/>
              <a:gd name="connsiteY28" fmla="*/ 1561381 h 4753154"/>
              <a:gd name="connsiteX29" fmla="*/ 120770 w 3554083"/>
              <a:gd name="connsiteY29" fmla="*/ 1699403 h 4753154"/>
              <a:gd name="connsiteX30" fmla="*/ 34506 w 3554083"/>
              <a:gd name="connsiteY30" fmla="*/ 1708030 h 4753154"/>
              <a:gd name="connsiteX31" fmla="*/ 0 w 3554083"/>
              <a:gd name="connsiteY31" fmla="*/ 1785668 h 4753154"/>
              <a:gd name="connsiteX32" fmla="*/ 198408 w 3554083"/>
              <a:gd name="connsiteY32" fmla="*/ 1915064 h 4753154"/>
              <a:gd name="connsiteX33" fmla="*/ 276046 w 3554083"/>
              <a:gd name="connsiteY33" fmla="*/ 1966822 h 4753154"/>
              <a:gd name="connsiteX34" fmla="*/ 232914 w 3554083"/>
              <a:gd name="connsiteY34" fmla="*/ 2087592 h 4753154"/>
              <a:gd name="connsiteX35" fmla="*/ 241540 w 3554083"/>
              <a:gd name="connsiteY35" fmla="*/ 2415396 h 4753154"/>
              <a:gd name="connsiteX36" fmla="*/ 198408 w 3554083"/>
              <a:gd name="connsiteY36" fmla="*/ 2536166 h 4753154"/>
              <a:gd name="connsiteX37" fmla="*/ 396816 w 3554083"/>
              <a:gd name="connsiteY37" fmla="*/ 2596551 h 4753154"/>
              <a:gd name="connsiteX38" fmla="*/ 431321 w 3554083"/>
              <a:gd name="connsiteY38" fmla="*/ 2527539 h 4753154"/>
              <a:gd name="connsiteX39" fmla="*/ 569344 w 3554083"/>
              <a:gd name="connsiteY39" fmla="*/ 2631056 h 4753154"/>
              <a:gd name="connsiteX40" fmla="*/ 569344 w 3554083"/>
              <a:gd name="connsiteY40" fmla="*/ 2674188 h 4753154"/>
              <a:gd name="connsiteX41" fmla="*/ 646982 w 3554083"/>
              <a:gd name="connsiteY41" fmla="*/ 2769079 h 4753154"/>
              <a:gd name="connsiteX42" fmla="*/ 629729 w 3554083"/>
              <a:gd name="connsiteY42" fmla="*/ 2863969 h 4753154"/>
              <a:gd name="connsiteX43" fmla="*/ 543465 w 3554083"/>
              <a:gd name="connsiteY43" fmla="*/ 3019245 h 4753154"/>
              <a:gd name="connsiteX44" fmla="*/ 474453 w 3554083"/>
              <a:gd name="connsiteY44" fmla="*/ 3226279 h 4753154"/>
              <a:gd name="connsiteX45" fmla="*/ 638355 w 3554083"/>
              <a:gd name="connsiteY45" fmla="*/ 3355675 h 4753154"/>
              <a:gd name="connsiteX46" fmla="*/ 793631 w 3554083"/>
              <a:gd name="connsiteY46" fmla="*/ 3355675 h 4753154"/>
              <a:gd name="connsiteX47" fmla="*/ 845389 w 3554083"/>
              <a:gd name="connsiteY47" fmla="*/ 3416060 h 4753154"/>
              <a:gd name="connsiteX48" fmla="*/ 836763 w 3554083"/>
              <a:gd name="connsiteY48" fmla="*/ 3493698 h 4753154"/>
              <a:gd name="connsiteX49" fmla="*/ 914400 w 3554083"/>
              <a:gd name="connsiteY49" fmla="*/ 3562709 h 4753154"/>
              <a:gd name="connsiteX50" fmla="*/ 914400 w 3554083"/>
              <a:gd name="connsiteY50" fmla="*/ 3562709 h 4753154"/>
              <a:gd name="connsiteX51" fmla="*/ 992038 w 3554083"/>
              <a:gd name="connsiteY51" fmla="*/ 3640347 h 4753154"/>
              <a:gd name="connsiteX52" fmla="*/ 1052423 w 3554083"/>
              <a:gd name="connsiteY52" fmla="*/ 3571335 h 4753154"/>
              <a:gd name="connsiteX53" fmla="*/ 1017917 w 3554083"/>
              <a:gd name="connsiteY53" fmla="*/ 3459192 h 4753154"/>
              <a:gd name="connsiteX54" fmla="*/ 1112808 w 3554083"/>
              <a:gd name="connsiteY54" fmla="*/ 3209026 h 4753154"/>
              <a:gd name="connsiteX55" fmla="*/ 1250831 w 3554083"/>
              <a:gd name="connsiteY55" fmla="*/ 3114135 h 4753154"/>
              <a:gd name="connsiteX56" fmla="*/ 1397480 w 3554083"/>
              <a:gd name="connsiteY56" fmla="*/ 3165894 h 4753154"/>
              <a:gd name="connsiteX57" fmla="*/ 1621766 w 3554083"/>
              <a:gd name="connsiteY57" fmla="*/ 3096883 h 4753154"/>
              <a:gd name="connsiteX58" fmla="*/ 1708031 w 3554083"/>
              <a:gd name="connsiteY58" fmla="*/ 3096883 h 4753154"/>
              <a:gd name="connsiteX59" fmla="*/ 1682151 w 3554083"/>
              <a:gd name="connsiteY59" fmla="*/ 3174520 h 4753154"/>
              <a:gd name="connsiteX60" fmla="*/ 1768416 w 3554083"/>
              <a:gd name="connsiteY60" fmla="*/ 3312543 h 4753154"/>
              <a:gd name="connsiteX61" fmla="*/ 1699404 w 3554083"/>
              <a:gd name="connsiteY61" fmla="*/ 3347049 h 4753154"/>
              <a:gd name="connsiteX62" fmla="*/ 1777042 w 3554083"/>
              <a:gd name="connsiteY62" fmla="*/ 3554083 h 4753154"/>
              <a:gd name="connsiteX63" fmla="*/ 1716657 w 3554083"/>
              <a:gd name="connsiteY63" fmla="*/ 3571335 h 4753154"/>
              <a:gd name="connsiteX64" fmla="*/ 1854680 w 3554083"/>
              <a:gd name="connsiteY64" fmla="*/ 3726611 h 4753154"/>
              <a:gd name="connsiteX65" fmla="*/ 1966823 w 3554083"/>
              <a:gd name="connsiteY65" fmla="*/ 3761117 h 4753154"/>
              <a:gd name="connsiteX66" fmla="*/ 1966823 w 3554083"/>
              <a:gd name="connsiteY66" fmla="*/ 3666226 h 4753154"/>
              <a:gd name="connsiteX67" fmla="*/ 2078966 w 3554083"/>
              <a:gd name="connsiteY67" fmla="*/ 3571335 h 4753154"/>
              <a:gd name="connsiteX68" fmla="*/ 2208363 w 3554083"/>
              <a:gd name="connsiteY68" fmla="*/ 3579962 h 4753154"/>
              <a:gd name="connsiteX69" fmla="*/ 2329133 w 3554083"/>
              <a:gd name="connsiteY69" fmla="*/ 3674852 h 4753154"/>
              <a:gd name="connsiteX70" fmla="*/ 2380891 w 3554083"/>
              <a:gd name="connsiteY70" fmla="*/ 3761117 h 4753154"/>
              <a:gd name="connsiteX71" fmla="*/ 2320506 w 3554083"/>
              <a:gd name="connsiteY71" fmla="*/ 3812875 h 4753154"/>
              <a:gd name="connsiteX72" fmla="*/ 2389517 w 3554083"/>
              <a:gd name="connsiteY72" fmla="*/ 3899139 h 4753154"/>
              <a:gd name="connsiteX73" fmla="*/ 2389517 w 3554083"/>
              <a:gd name="connsiteY73" fmla="*/ 3899139 h 4753154"/>
              <a:gd name="connsiteX74" fmla="*/ 2372265 w 3554083"/>
              <a:gd name="connsiteY74" fmla="*/ 3968151 h 4753154"/>
              <a:gd name="connsiteX75" fmla="*/ 2510287 w 3554083"/>
              <a:gd name="connsiteY75" fmla="*/ 3985403 h 4753154"/>
              <a:gd name="connsiteX76" fmla="*/ 2587925 w 3554083"/>
              <a:gd name="connsiteY76" fmla="*/ 4011283 h 4753154"/>
              <a:gd name="connsiteX77" fmla="*/ 2682816 w 3554083"/>
              <a:gd name="connsiteY77" fmla="*/ 3907766 h 4753154"/>
              <a:gd name="connsiteX78" fmla="*/ 2803585 w 3554083"/>
              <a:gd name="connsiteY78" fmla="*/ 3959524 h 4753154"/>
              <a:gd name="connsiteX79" fmla="*/ 2924355 w 3554083"/>
              <a:gd name="connsiteY79" fmla="*/ 4106173 h 4753154"/>
              <a:gd name="connsiteX80" fmla="*/ 2898476 w 3554083"/>
              <a:gd name="connsiteY80" fmla="*/ 4183811 h 4753154"/>
              <a:gd name="connsiteX81" fmla="*/ 3027872 w 3554083"/>
              <a:gd name="connsiteY81" fmla="*/ 4295954 h 4753154"/>
              <a:gd name="connsiteX82" fmla="*/ 2924355 w 3554083"/>
              <a:gd name="connsiteY82" fmla="*/ 4364966 h 4753154"/>
              <a:gd name="connsiteX83" fmla="*/ 2855344 w 3554083"/>
              <a:gd name="connsiteY83" fmla="*/ 4459856 h 4753154"/>
              <a:gd name="connsiteX84" fmla="*/ 2777706 w 3554083"/>
              <a:gd name="connsiteY84" fmla="*/ 4451230 h 4753154"/>
              <a:gd name="connsiteX85" fmla="*/ 2863970 w 3554083"/>
              <a:gd name="connsiteY85" fmla="*/ 4511615 h 4753154"/>
              <a:gd name="connsiteX86" fmla="*/ 2941608 w 3554083"/>
              <a:gd name="connsiteY86" fmla="*/ 4520241 h 4753154"/>
              <a:gd name="connsiteX87" fmla="*/ 2924355 w 3554083"/>
              <a:gd name="connsiteY87" fmla="*/ 4666890 h 4753154"/>
              <a:gd name="connsiteX88" fmla="*/ 3114136 w 3554083"/>
              <a:gd name="connsiteY88" fmla="*/ 4658264 h 4753154"/>
              <a:gd name="connsiteX89" fmla="*/ 3234906 w 3554083"/>
              <a:gd name="connsiteY89" fmla="*/ 4701396 h 4753154"/>
              <a:gd name="connsiteX90" fmla="*/ 3252159 w 3554083"/>
              <a:gd name="connsiteY90" fmla="*/ 4641011 h 4753154"/>
              <a:gd name="connsiteX91" fmla="*/ 3355676 w 3554083"/>
              <a:gd name="connsiteY91" fmla="*/ 4735902 h 4753154"/>
              <a:gd name="connsiteX92" fmla="*/ 3467819 w 3554083"/>
              <a:gd name="connsiteY92" fmla="*/ 4753154 h 4753154"/>
              <a:gd name="connsiteX93" fmla="*/ 3493699 w 3554083"/>
              <a:gd name="connsiteY93" fmla="*/ 4606505 h 4753154"/>
              <a:gd name="connsiteX94" fmla="*/ 3554083 w 3554083"/>
              <a:gd name="connsiteY94" fmla="*/ 4623758 h 4753154"/>
              <a:gd name="connsiteX95" fmla="*/ 3493699 w 3554083"/>
              <a:gd name="connsiteY95" fmla="*/ 4304581 h 4753154"/>
              <a:gd name="connsiteX96" fmla="*/ 3450566 w 3554083"/>
              <a:gd name="connsiteY96" fmla="*/ 4106173 h 4753154"/>
              <a:gd name="connsiteX97" fmla="*/ 3347050 w 3554083"/>
              <a:gd name="connsiteY97" fmla="*/ 4149305 h 4753154"/>
              <a:gd name="connsiteX98" fmla="*/ 3226280 w 3554083"/>
              <a:gd name="connsiteY98" fmla="*/ 3623094 h 4753154"/>
              <a:gd name="connsiteX99" fmla="*/ 3338423 w 3554083"/>
              <a:gd name="connsiteY99" fmla="*/ 3364302 h 4753154"/>
              <a:gd name="connsiteX100" fmla="*/ 3398808 w 3554083"/>
              <a:gd name="connsiteY100" fmla="*/ 3131388 h 4753154"/>
              <a:gd name="connsiteX101" fmla="*/ 3461328 w 3554083"/>
              <a:gd name="connsiteY101" fmla="*/ 2991828 h 4753154"/>
              <a:gd name="connsiteX102" fmla="*/ 3252159 w 3554083"/>
              <a:gd name="connsiteY102" fmla="*/ 2769079 h 4753154"/>
              <a:gd name="connsiteX103" fmla="*/ 3165639 w 3554083"/>
              <a:gd name="connsiteY103" fmla="*/ 2844326 h 4753154"/>
              <a:gd name="connsiteX104" fmla="*/ 3118407 w 3554083"/>
              <a:gd name="connsiteY104" fmla="*/ 2956896 h 4753154"/>
              <a:gd name="connsiteX105" fmla="*/ 2884213 w 3554083"/>
              <a:gd name="connsiteY105" fmla="*/ 3057167 h 4753154"/>
              <a:gd name="connsiteX106" fmla="*/ 2888313 w 3554083"/>
              <a:gd name="connsiteY106" fmla="*/ 2775741 h 4753154"/>
              <a:gd name="connsiteX107" fmla="*/ 2691612 w 3554083"/>
              <a:gd name="connsiteY107" fmla="*/ 2638572 h 4753154"/>
              <a:gd name="connsiteX108" fmla="*/ 2480052 w 3554083"/>
              <a:gd name="connsiteY108" fmla="*/ 2758488 h 4753154"/>
              <a:gd name="connsiteX109" fmla="*/ 2310769 w 3554083"/>
              <a:gd name="connsiteY109" fmla="*/ 2684523 h 4753154"/>
              <a:gd name="connsiteX110" fmla="*/ 2194527 w 3554083"/>
              <a:gd name="connsiteY110" fmla="*/ 2750716 h 4753154"/>
              <a:gd name="connsiteX111" fmla="*/ 2141486 w 3554083"/>
              <a:gd name="connsiteY111" fmla="*/ 2537874 h 4753154"/>
              <a:gd name="connsiteX112" fmla="*/ 2192818 w 3554083"/>
              <a:gd name="connsiteY112" fmla="*/ 2460663 h 4753154"/>
              <a:gd name="connsiteX113" fmla="*/ 1897812 w 3554083"/>
              <a:gd name="connsiteY113" fmla="*/ 2268747 h 4753154"/>
              <a:gd name="connsiteX114" fmla="*/ 1742536 w 3554083"/>
              <a:gd name="connsiteY114" fmla="*/ 2234241 h 4753154"/>
              <a:gd name="connsiteX115" fmla="*/ 1656272 w 3554083"/>
              <a:gd name="connsiteY115" fmla="*/ 2320505 h 4753154"/>
              <a:gd name="connsiteX116" fmla="*/ 1544129 w 3554083"/>
              <a:gd name="connsiteY116" fmla="*/ 2173856 h 4753154"/>
              <a:gd name="connsiteX117" fmla="*/ 1604514 w 3554083"/>
              <a:gd name="connsiteY117" fmla="*/ 2130724 h 4753154"/>
              <a:gd name="connsiteX118" fmla="*/ 1561382 w 3554083"/>
              <a:gd name="connsiteY118" fmla="*/ 2027207 h 4753154"/>
              <a:gd name="connsiteX119" fmla="*/ 1587261 w 3554083"/>
              <a:gd name="connsiteY119" fmla="*/ 1897811 h 4753154"/>
              <a:gd name="connsiteX120" fmla="*/ 1483744 w 3554083"/>
              <a:gd name="connsiteY120" fmla="*/ 1854679 h 4753154"/>
              <a:gd name="connsiteX121" fmla="*/ 1354348 w 3554083"/>
              <a:gd name="connsiteY121" fmla="*/ 1854679 h 4753154"/>
              <a:gd name="connsiteX122" fmla="*/ 1319842 w 3554083"/>
              <a:gd name="connsiteY122" fmla="*/ 1932317 h 4753154"/>
              <a:gd name="connsiteX123" fmla="*/ 1069676 w 3554083"/>
              <a:gd name="connsiteY123" fmla="*/ 1570007 h 4753154"/>
              <a:gd name="connsiteX124" fmla="*/ 940280 w 3554083"/>
              <a:gd name="connsiteY124" fmla="*/ 1466490 h 4753154"/>
              <a:gd name="connsiteX125" fmla="*/ 888521 w 3554083"/>
              <a:gd name="connsiteY125" fmla="*/ 1276709 h 4753154"/>
              <a:gd name="connsiteX126" fmla="*/ 992038 w 3554083"/>
              <a:gd name="connsiteY126" fmla="*/ 1259456 h 4753154"/>
              <a:gd name="connsiteX127" fmla="*/ 1052423 w 3554083"/>
              <a:gd name="connsiteY127" fmla="*/ 1095554 h 4753154"/>
              <a:gd name="connsiteX128" fmla="*/ 1061050 w 3554083"/>
              <a:gd name="connsiteY128" fmla="*/ 974785 h 4753154"/>
              <a:gd name="connsiteX129" fmla="*/ 1138687 w 3554083"/>
              <a:gd name="connsiteY129" fmla="*/ 948905 h 4753154"/>
              <a:gd name="connsiteX130" fmla="*/ 1104182 w 3554083"/>
              <a:gd name="connsiteY130" fmla="*/ 879894 h 4753154"/>
              <a:gd name="connsiteX131" fmla="*/ 1009291 w 3554083"/>
              <a:gd name="connsiteY131" fmla="*/ 888520 h 4753154"/>
              <a:gd name="connsiteX132" fmla="*/ 905774 w 3554083"/>
              <a:gd name="connsiteY132" fmla="*/ 750498 h 4753154"/>
              <a:gd name="connsiteX133" fmla="*/ 1009291 w 3554083"/>
              <a:gd name="connsiteY133" fmla="*/ 595222 h 4753154"/>
              <a:gd name="connsiteX134" fmla="*/ 1000665 w 3554083"/>
              <a:gd name="connsiteY134" fmla="*/ 517585 h 4753154"/>
              <a:gd name="connsiteX0" fmla="*/ 1000665 w 3554083"/>
              <a:gd name="connsiteY0" fmla="*/ 517585 h 4753154"/>
              <a:gd name="connsiteX1" fmla="*/ 871268 w 3554083"/>
              <a:gd name="connsiteY1" fmla="*/ 543464 h 4753154"/>
              <a:gd name="connsiteX2" fmla="*/ 819510 w 3554083"/>
              <a:gd name="connsiteY2" fmla="*/ 483079 h 4753154"/>
              <a:gd name="connsiteX3" fmla="*/ 966159 w 3554083"/>
              <a:gd name="connsiteY3" fmla="*/ 465826 h 4753154"/>
              <a:gd name="connsiteX4" fmla="*/ 923027 w 3554083"/>
              <a:gd name="connsiteY4" fmla="*/ 362309 h 4753154"/>
              <a:gd name="connsiteX5" fmla="*/ 948906 w 3554083"/>
              <a:gd name="connsiteY5" fmla="*/ 267418 h 4753154"/>
              <a:gd name="connsiteX6" fmla="*/ 948906 w 3554083"/>
              <a:gd name="connsiteY6" fmla="*/ 267418 h 4753154"/>
              <a:gd name="connsiteX7" fmla="*/ 854016 w 3554083"/>
              <a:gd name="connsiteY7" fmla="*/ 267418 h 4753154"/>
              <a:gd name="connsiteX8" fmla="*/ 750499 w 3554083"/>
              <a:gd name="connsiteY8" fmla="*/ 439947 h 4753154"/>
              <a:gd name="connsiteX9" fmla="*/ 621102 w 3554083"/>
              <a:gd name="connsiteY9" fmla="*/ 336430 h 4753154"/>
              <a:gd name="connsiteX10" fmla="*/ 560717 w 3554083"/>
              <a:gd name="connsiteY10" fmla="*/ 189781 h 4753154"/>
              <a:gd name="connsiteX11" fmla="*/ 439948 w 3554083"/>
              <a:gd name="connsiteY11" fmla="*/ 60385 h 4753154"/>
              <a:gd name="connsiteX12" fmla="*/ 345057 w 3554083"/>
              <a:gd name="connsiteY12" fmla="*/ 0 h 4753154"/>
              <a:gd name="connsiteX13" fmla="*/ 284672 w 3554083"/>
              <a:gd name="connsiteY13" fmla="*/ 232913 h 4753154"/>
              <a:gd name="connsiteX14" fmla="*/ 103517 w 3554083"/>
              <a:gd name="connsiteY14" fmla="*/ 232913 h 4753154"/>
              <a:gd name="connsiteX15" fmla="*/ 224287 w 3554083"/>
              <a:gd name="connsiteY15" fmla="*/ 345056 h 4753154"/>
              <a:gd name="connsiteX16" fmla="*/ 414068 w 3554083"/>
              <a:gd name="connsiteY16" fmla="*/ 319177 h 4753154"/>
              <a:gd name="connsiteX17" fmla="*/ 388189 w 3554083"/>
              <a:gd name="connsiteY17" fmla="*/ 465826 h 4753154"/>
              <a:gd name="connsiteX18" fmla="*/ 293299 w 3554083"/>
              <a:gd name="connsiteY18" fmla="*/ 672860 h 4753154"/>
              <a:gd name="connsiteX19" fmla="*/ 189782 w 3554083"/>
              <a:gd name="connsiteY19" fmla="*/ 810883 h 4753154"/>
              <a:gd name="connsiteX20" fmla="*/ 284672 w 3554083"/>
              <a:gd name="connsiteY20" fmla="*/ 819509 h 4753154"/>
              <a:gd name="connsiteX21" fmla="*/ 181155 w 3554083"/>
              <a:gd name="connsiteY21" fmla="*/ 1112807 h 4753154"/>
              <a:gd name="connsiteX22" fmla="*/ 560717 w 3554083"/>
              <a:gd name="connsiteY22" fmla="*/ 1112807 h 4753154"/>
              <a:gd name="connsiteX23" fmla="*/ 577970 w 3554083"/>
              <a:gd name="connsiteY23" fmla="*/ 1233577 h 4753154"/>
              <a:gd name="connsiteX24" fmla="*/ 517585 w 3554083"/>
              <a:gd name="connsiteY24" fmla="*/ 1276709 h 4753154"/>
              <a:gd name="connsiteX25" fmla="*/ 560717 w 3554083"/>
              <a:gd name="connsiteY25" fmla="*/ 1319841 h 4753154"/>
              <a:gd name="connsiteX26" fmla="*/ 483080 w 3554083"/>
              <a:gd name="connsiteY26" fmla="*/ 1423358 h 4753154"/>
              <a:gd name="connsiteX27" fmla="*/ 276046 w 3554083"/>
              <a:gd name="connsiteY27" fmla="*/ 1509622 h 4753154"/>
              <a:gd name="connsiteX28" fmla="*/ 276046 w 3554083"/>
              <a:gd name="connsiteY28" fmla="*/ 1561381 h 4753154"/>
              <a:gd name="connsiteX29" fmla="*/ 120770 w 3554083"/>
              <a:gd name="connsiteY29" fmla="*/ 1699403 h 4753154"/>
              <a:gd name="connsiteX30" fmla="*/ 34506 w 3554083"/>
              <a:gd name="connsiteY30" fmla="*/ 1708030 h 4753154"/>
              <a:gd name="connsiteX31" fmla="*/ 0 w 3554083"/>
              <a:gd name="connsiteY31" fmla="*/ 1785668 h 4753154"/>
              <a:gd name="connsiteX32" fmla="*/ 198408 w 3554083"/>
              <a:gd name="connsiteY32" fmla="*/ 1915064 h 4753154"/>
              <a:gd name="connsiteX33" fmla="*/ 276046 w 3554083"/>
              <a:gd name="connsiteY33" fmla="*/ 1966822 h 4753154"/>
              <a:gd name="connsiteX34" fmla="*/ 232914 w 3554083"/>
              <a:gd name="connsiteY34" fmla="*/ 2087592 h 4753154"/>
              <a:gd name="connsiteX35" fmla="*/ 241540 w 3554083"/>
              <a:gd name="connsiteY35" fmla="*/ 2415396 h 4753154"/>
              <a:gd name="connsiteX36" fmla="*/ 198408 w 3554083"/>
              <a:gd name="connsiteY36" fmla="*/ 2536166 h 4753154"/>
              <a:gd name="connsiteX37" fmla="*/ 396816 w 3554083"/>
              <a:gd name="connsiteY37" fmla="*/ 2596551 h 4753154"/>
              <a:gd name="connsiteX38" fmla="*/ 431321 w 3554083"/>
              <a:gd name="connsiteY38" fmla="*/ 2527539 h 4753154"/>
              <a:gd name="connsiteX39" fmla="*/ 569344 w 3554083"/>
              <a:gd name="connsiteY39" fmla="*/ 2631056 h 4753154"/>
              <a:gd name="connsiteX40" fmla="*/ 569344 w 3554083"/>
              <a:gd name="connsiteY40" fmla="*/ 2674188 h 4753154"/>
              <a:gd name="connsiteX41" fmla="*/ 646982 w 3554083"/>
              <a:gd name="connsiteY41" fmla="*/ 2769079 h 4753154"/>
              <a:gd name="connsiteX42" fmla="*/ 629729 w 3554083"/>
              <a:gd name="connsiteY42" fmla="*/ 2863969 h 4753154"/>
              <a:gd name="connsiteX43" fmla="*/ 543465 w 3554083"/>
              <a:gd name="connsiteY43" fmla="*/ 3019245 h 4753154"/>
              <a:gd name="connsiteX44" fmla="*/ 474453 w 3554083"/>
              <a:gd name="connsiteY44" fmla="*/ 3226279 h 4753154"/>
              <a:gd name="connsiteX45" fmla="*/ 638355 w 3554083"/>
              <a:gd name="connsiteY45" fmla="*/ 3355675 h 4753154"/>
              <a:gd name="connsiteX46" fmla="*/ 793631 w 3554083"/>
              <a:gd name="connsiteY46" fmla="*/ 3355675 h 4753154"/>
              <a:gd name="connsiteX47" fmla="*/ 845389 w 3554083"/>
              <a:gd name="connsiteY47" fmla="*/ 3416060 h 4753154"/>
              <a:gd name="connsiteX48" fmla="*/ 836763 w 3554083"/>
              <a:gd name="connsiteY48" fmla="*/ 3493698 h 4753154"/>
              <a:gd name="connsiteX49" fmla="*/ 914400 w 3554083"/>
              <a:gd name="connsiteY49" fmla="*/ 3562709 h 4753154"/>
              <a:gd name="connsiteX50" fmla="*/ 914400 w 3554083"/>
              <a:gd name="connsiteY50" fmla="*/ 3562709 h 4753154"/>
              <a:gd name="connsiteX51" fmla="*/ 992038 w 3554083"/>
              <a:gd name="connsiteY51" fmla="*/ 3640347 h 4753154"/>
              <a:gd name="connsiteX52" fmla="*/ 1052423 w 3554083"/>
              <a:gd name="connsiteY52" fmla="*/ 3571335 h 4753154"/>
              <a:gd name="connsiteX53" fmla="*/ 1017917 w 3554083"/>
              <a:gd name="connsiteY53" fmla="*/ 3459192 h 4753154"/>
              <a:gd name="connsiteX54" fmla="*/ 1112808 w 3554083"/>
              <a:gd name="connsiteY54" fmla="*/ 3209026 h 4753154"/>
              <a:gd name="connsiteX55" fmla="*/ 1250831 w 3554083"/>
              <a:gd name="connsiteY55" fmla="*/ 3114135 h 4753154"/>
              <a:gd name="connsiteX56" fmla="*/ 1397480 w 3554083"/>
              <a:gd name="connsiteY56" fmla="*/ 3165894 h 4753154"/>
              <a:gd name="connsiteX57" fmla="*/ 1621766 w 3554083"/>
              <a:gd name="connsiteY57" fmla="*/ 3096883 h 4753154"/>
              <a:gd name="connsiteX58" fmla="*/ 1708031 w 3554083"/>
              <a:gd name="connsiteY58" fmla="*/ 3096883 h 4753154"/>
              <a:gd name="connsiteX59" fmla="*/ 1682151 w 3554083"/>
              <a:gd name="connsiteY59" fmla="*/ 3174520 h 4753154"/>
              <a:gd name="connsiteX60" fmla="*/ 1768416 w 3554083"/>
              <a:gd name="connsiteY60" fmla="*/ 3312543 h 4753154"/>
              <a:gd name="connsiteX61" fmla="*/ 1699404 w 3554083"/>
              <a:gd name="connsiteY61" fmla="*/ 3347049 h 4753154"/>
              <a:gd name="connsiteX62" fmla="*/ 1777042 w 3554083"/>
              <a:gd name="connsiteY62" fmla="*/ 3554083 h 4753154"/>
              <a:gd name="connsiteX63" fmla="*/ 1716657 w 3554083"/>
              <a:gd name="connsiteY63" fmla="*/ 3571335 h 4753154"/>
              <a:gd name="connsiteX64" fmla="*/ 1854680 w 3554083"/>
              <a:gd name="connsiteY64" fmla="*/ 3726611 h 4753154"/>
              <a:gd name="connsiteX65" fmla="*/ 1966823 w 3554083"/>
              <a:gd name="connsiteY65" fmla="*/ 3761117 h 4753154"/>
              <a:gd name="connsiteX66" fmla="*/ 1966823 w 3554083"/>
              <a:gd name="connsiteY66" fmla="*/ 3666226 h 4753154"/>
              <a:gd name="connsiteX67" fmla="*/ 2078966 w 3554083"/>
              <a:gd name="connsiteY67" fmla="*/ 3571335 h 4753154"/>
              <a:gd name="connsiteX68" fmla="*/ 2208363 w 3554083"/>
              <a:gd name="connsiteY68" fmla="*/ 3579962 h 4753154"/>
              <a:gd name="connsiteX69" fmla="*/ 2329133 w 3554083"/>
              <a:gd name="connsiteY69" fmla="*/ 3674852 h 4753154"/>
              <a:gd name="connsiteX70" fmla="*/ 2380891 w 3554083"/>
              <a:gd name="connsiteY70" fmla="*/ 3761117 h 4753154"/>
              <a:gd name="connsiteX71" fmla="*/ 2320506 w 3554083"/>
              <a:gd name="connsiteY71" fmla="*/ 3812875 h 4753154"/>
              <a:gd name="connsiteX72" fmla="*/ 2389517 w 3554083"/>
              <a:gd name="connsiteY72" fmla="*/ 3899139 h 4753154"/>
              <a:gd name="connsiteX73" fmla="*/ 2389517 w 3554083"/>
              <a:gd name="connsiteY73" fmla="*/ 3899139 h 4753154"/>
              <a:gd name="connsiteX74" fmla="*/ 2372265 w 3554083"/>
              <a:gd name="connsiteY74" fmla="*/ 3968151 h 4753154"/>
              <a:gd name="connsiteX75" fmla="*/ 2510287 w 3554083"/>
              <a:gd name="connsiteY75" fmla="*/ 3985403 h 4753154"/>
              <a:gd name="connsiteX76" fmla="*/ 2587925 w 3554083"/>
              <a:gd name="connsiteY76" fmla="*/ 4011283 h 4753154"/>
              <a:gd name="connsiteX77" fmla="*/ 2682816 w 3554083"/>
              <a:gd name="connsiteY77" fmla="*/ 3907766 h 4753154"/>
              <a:gd name="connsiteX78" fmla="*/ 2803585 w 3554083"/>
              <a:gd name="connsiteY78" fmla="*/ 3959524 h 4753154"/>
              <a:gd name="connsiteX79" fmla="*/ 2924355 w 3554083"/>
              <a:gd name="connsiteY79" fmla="*/ 4106173 h 4753154"/>
              <a:gd name="connsiteX80" fmla="*/ 2898476 w 3554083"/>
              <a:gd name="connsiteY80" fmla="*/ 4183811 h 4753154"/>
              <a:gd name="connsiteX81" fmla="*/ 3027872 w 3554083"/>
              <a:gd name="connsiteY81" fmla="*/ 4295954 h 4753154"/>
              <a:gd name="connsiteX82" fmla="*/ 2924355 w 3554083"/>
              <a:gd name="connsiteY82" fmla="*/ 4364966 h 4753154"/>
              <a:gd name="connsiteX83" fmla="*/ 2855344 w 3554083"/>
              <a:gd name="connsiteY83" fmla="*/ 4459856 h 4753154"/>
              <a:gd name="connsiteX84" fmla="*/ 2777706 w 3554083"/>
              <a:gd name="connsiteY84" fmla="*/ 4451230 h 4753154"/>
              <a:gd name="connsiteX85" fmla="*/ 2863970 w 3554083"/>
              <a:gd name="connsiteY85" fmla="*/ 4511615 h 4753154"/>
              <a:gd name="connsiteX86" fmla="*/ 2941608 w 3554083"/>
              <a:gd name="connsiteY86" fmla="*/ 4520241 h 4753154"/>
              <a:gd name="connsiteX87" fmla="*/ 2924355 w 3554083"/>
              <a:gd name="connsiteY87" fmla="*/ 4666890 h 4753154"/>
              <a:gd name="connsiteX88" fmla="*/ 3114136 w 3554083"/>
              <a:gd name="connsiteY88" fmla="*/ 4658264 h 4753154"/>
              <a:gd name="connsiteX89" fmla="*/ 3234906 w 3554083"/>
              <a:gd name="connsiteY89" fmla="*/ 4701396 h 4753154"/>
              <a:gd name="connsiteX90" fmla="*/ 3252159 w 3554083"/>
              <a:gd name="connsiteY90" fmla="*/ 4641011 h 4753154"/>
              <a:gd name="connsiteX91" fmla="*/ 3355676 w 3554083"/>
              <a:gd name="connsiteY91" fmla="*/ 4735902 h 4753154"/>
              <a:gd name="connsiteX92" fmla="*/ 3467819 w 3554083"/>
              <a:gd name="connsiteY92" fmla="*/ 4753154 h 4753154"/>
              <a:gd name="connsiteX93" fmla="*/ 3493699 w 3554083"/>
              <a:gd name="connsiteY93" fmla="*/ 4606505 h 4753154"/>
              <a:gd name="connsiteX94" fmla="*/ 3554083 w 3554083"/>
              <a:gd name="connsiteY94" fmla="*/ 4623758 h 4753154"/>
              <a:gd name="connsiteX95" fmla="*/ 3493699 w 3554083"/>
              <a:gd name="connsiteY95" fmla="*/ 4304581 h 4753154"/>
              <a:gd name="connsiteX96" fmla="*/ 3450566 w 3554083"/>
              <a:gd name="connsiteY96" fmla="*/ 4106173 h 4753154"/>
              <a:gd name="connsiteX97" fmla="*/ 3347050 w 3554083"/>
              <a:gd name="connsiteY97" fmla="*/ 4149305 h 4753154"/>
              <a:gd name="connsiteX98" fmla="*/ 3226280 w 3554083"/>
              <a:gd name="connsiteY98" fmla="*/ 3623094 h 4753154"/>
              <a:gd name="connsiteX99" fmla="*/ 3338423 w 3554083"/>
              <a:gd name="connsiteY99" fmla="*/ 3364302 h 4753154"/>
              <a:gd name="connsiteX100" fmla="*/ 3398808 w 3554083"/>
              <a:gd name="connsiteY100" fmla="*/ 3131388 h 4753154"/>
              <a:gd name="connsiteX101" fmla="*/ 3479435 w 3554083"/>
              <a:gd name="connsiteY101" fmla="*/ 2987301 h 4753154"/>
              <a:gd name="connsiteX102" fmla="*/ 3252159 w 3554083"/>
              <a:gd name="connsiteY102" fmla="*/ 2769079 h 4753154"/>
              <a:gd name="connsiteX103" fmla="*/ 3165639 w 3554083"/>
              <a:gd name="connsiteY103" fmla="*/ 2844326 h 4753154"/>
              <a:gd name="connsiteX104" fmla="*/ 3118407 w 3554083"/>
              <a:gd name="connsiteY104" fmla="*/ 2956896 h 4753154"/>
              <a:gd name="connsiteX105" fmla="*/ 2884213 w 3554083"/>
              <a:gd name="connsiteY105" fmla="*/ 3057167 h 4753154"/>
              <a:gd name="connsiteX106" fmla="*/ 2888313 w 3554083"/>
              <a:gd name="connsiteY106" fmla="*/ 2775741 h 4753154"/>
              <a:gd name="connsiteX107" fmla="*/ 2691612 w 3554083"/>
              <a:gd name="connsiteY107" fmla="*/ 2638572 h 4753154"/>
              <a:gd name="connsiteX108" fmla="*/ 2480052 w 3554083"/>
              <a:gd name="connsiteY108" fmla="*/ 2758488 h 4753154"/>
              <a:gd name="connsiteX109" fmla="*/ 2310769 w 3554083"/>
              <a:gd name="connsiteY109" fmla="*/ 2684523 h 4753154"/>
              <a:gd name="connsiteX110" fmla="*/ 2194527 w 3554083"/>
              <a:gd name="connsiteY110" fmla="*/ 2750716 h 4753154"/>
              <a:gd name="connsiteX111" fmla="*/ 2141486 w 3554083"/>
              <a:gd name="connsiteY111" fmla="*/ 2537874 h 4753154"/>
              <a:gd name="connsiteX112" fmla="*/ 2192818 w 3554083"/>
              <a:gd name="connsiteY112" fmla="*/ 2460663 h 4753154"/>
              <a:gd name="connsiteX113" fmla="*/ 1897812 w 3554083"/>
              <a:gd name="connsiteY113" fmla="*/ 2268747 h 4753154"/>
              <a:gd name="connsiteX114" fmla="*/ 1742536 w 3554083"/>
              <a:gd name="connsiteY114" fmla="*/ 2234241 h 4753154"/>
              <a:gd name="connsiteX115" fmla="*/ 1656272 w 3554083"/>
              <a:gd name="connsiteY115" fmla="*/ 2320505 h 4753154"/>
              <a:gd name="connsiteX116" fmla="*/ 1544129 w 3554083"/>
              <a:gd name="connsiteY116" fmla="*/ 2173856 h 4753154"/>
              <a:gd name="connsiteX117" fmla="*/ 1604514 w 3554083"/>
              <a:gd name="connsiteY117" fmla="*/ 2130724 h 4753154"/>
              <a:gd name="connsiteX118" fmla="*/ 1561382 w 3554083"/>
              <a:gd name="connsiteY118" fmla="*/ 2027207 h 4753154"/>
              <a:gd name="connsiteX119" fmla="*/ 1587261 w 3554083"/>
              <a:gd name="connsiteY119" fmla="*/ 1897811 h 4753154"/>
              <a:gd name="connsiteX120" fmla="*/ 1483744 w 3554083"/>
              <a:gd name="connsiteY120" fmla="*/ 1854679 h 4753154"/>
              <a:gd name="connsiteX121" fmla="*/ 1354348 w 3554083"/>
              <a:gd name="connsiteY121" fmla="*/ 1854679 h 4753154"/>
              <a:gd name="connsiteX122" fmla="*/ 1319842 w 3554083"/>
              <a:gd name="connsiteY122" fmla="*/ 1932317 h 4753154"/>
              <a:gd name="connsiteX123" fmla="*/ 1069676 w 3554083"/>
              <a:gd name="connsiteY123" fmla="*/ 1570007 h 4753154"/>
              <a:gd name="connsiteX124" fmla="*/ 940280 w 3554083"/>
              <a:gd name="connsiteY124" fmla="*/ 1466490 h 4753154"/>
              <a:gd name="connsiteX125" fmla="*/ 888521 w 3554083"/>
              <a:gd name="connsiteY125" fmla="*/ 1276709 h 4753154"/>
              <a:gd name="connsiteX126" fmla="*/ 992038 w 3554083"/>
              <a:gd name="connsiteY126" fmla="*/ 1259456 h 4753154"/>
              <a:gd name="connsiteX127" fmla="*/ 1052423 w 3554083"/>
              <a:gd name="connsiteY127" fmla="*/ 1095554 h 4753154"/>
              <a:gd name="connsiteX128" fmla="*/ 1061050 w 3554083"/>
              <a:gd name="connsiteY128" fmla="*/ 974785 h 4753154"/>
              <a:gd name="connsiteX129" fmla="*/ 1138687 w 3554083"/>
              <a:gd name="connsiteY129" fmla="*/ 948905 h 4753154"/>
              <a:gd name="connsiteX130" fmla="*/ 1104182 w 3554083"/>
              <a:gd name="connsiteY130" fmla="*/ 879894 h 4753154"/>
              <a:gd name="connsiteX131" fmla="*/ 1009291 w 3554083"/>
              <a:gd name="connsiteY131" fmla="*/ 888520 h 4753154"/>
              <a:gd name="connsiteX132" fmla="*/ 905774 w 3554083"/>
              <a:gd name="connsiteY132" fmla="*/ 750498 h 4753154"/>
              <a:gd name="connsiteX133" fmla="*/ 1009291 w 3554083"/>
              <a:gd name="connsiteY133" fmla="*/ 595222 h 4753154"/>
              <a:gd name="connsiteX134" fmla="*/ 1000665 w 3554083"/>
              <a:gd name="connsiteY134" fmla="*/ 517585 h 4753154"/>
              <a:gd name="connsiteX0" fmla="*/ 1000665 w 3554083"/>
              <a:gd name="connsiteY0" fmla="*/ 517585 h 4753154"/>
              <a:gd name="connsiteX1" fmla="*/ 871268 w 3554083"/>
              <a:gd name="connsiteY1" fmla="*/ 543464 h 4753154"/>
              <a:gd name="connsiteX2" fmla="*/ 819510 w 3554083"/>
              <a:gd name="connsiteY2" fmla="*/ 483079 h 4753154"/>
              <a:gd name="connsiteX3" fmla="*/ 966159 w 3554083"/>
              <a:gd name="connsiteY3" fmla="*/ 465826 h 4753154"/>
              <a:gd name="connsiteX4" fmla="*/ 923027 w 3554083"/>
              <a:gd name="connsiteY4" fmla="*/ 362309 h 4753154"/>
              <a:gd name="connsiteX5" fmla="*/ 948906 w 3554083"/>
              <a:gd name="connsiteY5" fmla="*/ 267418 h 4753154"/>
              <a:gd name="connsiteX6" fmla="*/ 948906 w 3554083"/>
              <a:gd name="connsiteY6" fmla="*/ 267418 h 4753154"/>
              <a:gd name="connsiteX7" fmla="*/ 854016 w 3554083"/>
              <a:gd name="connsiteY7" fmla="*/ 267418 h 4753154"/>
              <a:gd name="connsiteX8" fmla="*/ 750499 w 3554083"/>
              <a:gd name="connsiteY8" fmla="*/ 439947 h 4753154"/>
              <a:gd name="connsiteX9" fmla="*/ 621102 w 3554083"/>
              <a:gd name="connsiteY9" fmla="*/ 336430 h 4753154"/>
              <a:gd name="connsiteX10" fmla="*/ 560717 w 3554083"/>
              <a:gd name="connsiteY10" fmla="*/ 189781 h 4753154"/>
              <a:gd name="connsiteX11" fmla="*/ 439948 w 3554083"/>
              <a:gd name="connsiteY11" fmla="*/ 60385 h 4753154"/>
              <a:gd name="connsiteX12" fmla="*/ 345057 w 3554083"/>
              <a:gd name="connsiteY12" fmla="*/ 0 h 4753154"/>
              <a:gd name="connsiteX13" fmla="*/ 284672 w 3554083"/>
              <a:gd name="connsiteY13" fmla="*/ 232913 h 4753154"/>
              <a:gd name="connsiteX14" fmla="*/ 103517 w 3554083"/>
              <a:gd name="connsiteY14" fmla="*/ 232913 h 4753154"/>
              <a:gd name="connsiteX15" fmla="*/ 224287 w 3554083"/>
              <a:gd name="connsiteY15" fmla="*/ 345056 h 4753154"/>
              <a:gd name="connsiteX16" fmla="*/ 414068 w 3554083"/>
              <a:gd name="connsiteY16" fmla="*/ 319177 h 4753154"/>
              <a:gd name="connsiteX17" fmla="*/ 388189 w 3554083"/>
              <a:gd name="connsiteY17" fmla="*/ 465826 h 4753154"/>
              <a:gd name="connsiteX18" fmla="*/ 293299 w 3554083"/>
              <a:gd name="connsiteY18" fmla="*/ 672860 h 4753154"/>
              <a:gd name="connsiteX19" fmla="*/ 189782 w 3554083"/>
              <a:gd name="connsiteY19" fmla="*/ 810883 h 4753154"/>
              <a:gd name="connsiteX20" fmla="*/ 284672 w 3554083"/>
              <a:gd name="connsiteY20" fmla="*/ 819509 h 4753154"/>
              <a:gd name="connsiteX21" fmla="*/ 181155 w 3554083"/>
              <a:gd name="connsiteY21" fmla="*/ 1112807 h 4753154"/>
              <a:gd name="connsiteX22" fmla="*/ 560717 w 3554083"/>
              <a:gd name="connsiteY22" fmla="*/ 1112807 h 4753154"/>
              <a:gd name="connsiteX23" fmla="*/ 577970 w 3554083"/>
              <a:gd name="connsiteY23" fmla="*/ 1233577 h 4753154"/>
              <a:gd name="connsiteX24" fmla="*/ 517585 w 3554083"/>
              <a:gd name="connsiteY24" fmla="*/ 1276709 h 4753154"/>
              <a:gd name="connsiteX25" fmla="*/ 560717 w 3554083"/>
              <a:gd name="connsiteY25" fmla="*/ 1319841 h 4753154"/>
              <a:gd name="connsiteX26" fmla="*/ 483080 w 3554083"/>
              <a:gd name="connsiteY26" fmla="*/ 1423358 h 4753154"/>
              <a:gd name="connsiteX27" fmla="*/ 276046 w 3554083"/>
              <a:gd name="connsiteY27" fmla="*/ 1509622 h 4753154"/>
              <a:gd name="connsiteX28" fmla="*/ 276046 w 3554083"/>
              <a:gd name="connsiteY28" fmla="*/ 1561381 h 4753154"/>
              <a:gd name="connsiteX29" fmla="*/ 120770 w 3554083"/>
              <a:gd name="connsiteY29" fmla="*/ 1699403 h 4753154"/>
              <a:gd name="connsiteX30" fmla="*/ 34506 w 3554083"/>
              <a:gd name="connsiteY30" fmla="*/ 1708030 h 4753154"/>
              <a:gd name="connsiteX31" fmla="*/ 0 w 3554083"/>
              <a:gd name="connsiteY31" fmla="*/ 1785668 h 4753154"/>
              <a:gd name="connsiteX32" fmla="*/ 198408 w 3554083"/>
              <a:gd name="connsiteY32" fmla="*/ 1915064 h 4753154"/>
              <a:gd name="connsiteX33" fmla="*/ 276046 w 3554083"/>
              <a:gd name="connsiteY33" fmla="*/ 1966822 h 4753154"/>
              <a:gd name="connsiteX34" fmla="*/ 232914 w 3554083"/>
              <a:gd name="connsiteY34" fmla="*/ 2087592 h 4753154"/>
              <a:gd name="connsiteX35" fmla="*/ 241540 w 3554083"/>
              <a:gd name="connsiteY35" fmla="*/ 2415396 h 4753154"/>
              <a:gd name="connsiteX36" fmla="*/ 198408 w 3554083"/>
              <a:gd name="connsiteY36" fmla="*/ 2536166 h 4753154"/>
              <a:gd name="connsiteX37" fmla="*/ 396816 w 3554083"/>
              <a:gd name="connsiteY37" fmla="*/ 2596551 h 4753154"/>
              <a:gd name="connsiteX38" fmla="*/ 431321 w 3554083"/>
              <a:gd name="connsiteY38" fmla="*/ 2527539 h 4753154"/>
              <a:gd name="connsiteX39" fmla="*/ 569344 w 3554083"/>
              <a:gd name="connsiteY39" fmla="*/ 2631056 h 4753154"/>
              <a:gd name="connsiteX40" fmla="*/ 569344 w 3554083"/>
              <a:gd name="connsiteY40" fmla="*/ 2674188 h 4753154"/>
              <a:gd name="connsiteX41" fmla="*/ 646982 w 3554083"/>
              <a:gd name="connsiteY41" fmla="*/ 2769079 h 4753154"/>
              <a:gd name="connsiteX42" fmla="*/ 629729 w 3554083"/>
              <a:gd name="connsiteY42" fmla="*/ 2863969 h 4753154"/>
              <a:gd name="connsiteX43" fmla="*/ 543465 w 3554083"/>
              <a:gd name="connsiteY43" fmla="*/ 3019245 h 4753154"/>
              <a:gd name="connsiteX44" fmla="*/ 474453 w 3554083"/>
              <a:gd name="connsiteY44" fmla="*/ 3226279 h 4753154"/>
              <a:gd name="connsiteX45" fmla="*/ 638355 w 3554083"/>
              <a:gd name="connsiteY45" fmla="*/ 3355675 h 4753154"/>
              <a:gd name="connsiteX46" fmla="*/ 793631 w 3554083"/>
              <a:gd name="connsiteY46" fmla="*/ 3355675 h 4753154"/>
              <a:gd name="connsiteX47" fmla="*/ 845389 w 3554083"/>
              <a:gd name="connsiteY47" fmla="*/ 3416060 h 4753154"/>
              <a:gd name="connsiteX48" fmla="*/ 836763 w 3554083"/>
              <a:gd name="connsiteY48" fmla="*/ 3493698 h 4753154"/>
              <a:gd name="connsiteX49" fmla="*/ 914400 w 3554083"/>
              <a:gd name="connsiteY49" fmla="*/ 3562709 h 4753154"/>
              <a:gd name="connsiteX50" fmla="*/ 914400 w 3554083"/>
              <a:gd name="connsiteY50" fmla="*/ 3562709 h 4753154"/>
              <a:gd name="connsiteX51" fmla="*/ 992038 w 3554083"/>
              <a:gd name="connsiteY51" fmla="*/ 3640347 h 4753154"/>
              <a:gd name="connsiteX52" fmla="*/ 1052423 w 3554083"/>
              <a:gd name="connsiteY52" fmla="*/ 3571335 h 4753154"/>
              <a:gd name="connsiteX53" fmla="*/ 1017917 w 3554083"/>
              <a:gd name="connsiteY53" fmla="*/ 3459192 h 4753154"/>
              <a:gd name="connsiteX54" fmla="*/ 1112808 w 3554083"/>
              <a:gd name="connsiteY54" fmla="*/ 3209026 h 4753154"/>
              <a:gd name="connsiteX55" fmla="*/ 1250831 w 3554083"/>
              <a:gd name="connsiteY55" fmla="*/ 3114135 h 4753154"/>
              <a:gd name="connsiteX56" fmla="*/ 1397480 w 3554083"/>
              <a:gd name="connsiteY56" fmla="*/ 3165894 h 4753154"/>
              <a:gd name="connsiteX57" fmla="*/ 1621766 w 3554083"/>
              <a:gd name="connsiteY57" fmla="*/ 3096883 h 4753154"/>
              <a:gd name="connsiteX58" fmla="*/ 1708031 w 3554083"/>
              <a:gd name="connsiteY58" fmla="*/ 3096883 h 4753154"/>
              <a:gd name="connsiteX59" fmla="*/ 1682151 w 3554083"/>
              <a:gd name="connsiteY59" fmla="*/ 3174520 h 4753154"/>
              <a:gd name="connsiteX60" fmla="*/ 1768416 w 3554083"/>
              <a:gd name="connsiteY60" fmla="*/ 3312543 h 4753154"/>
              <a:gd name="connsiteX61" fmla="*/ 1699404 w 3554083"/>
              <a:gd name="connsiteY61" fmla="*/ 3347049 h 4753154"/>
              <a:gd name="connsiteX62" fmla="*/ 1777042 w 3554083"/>
              <a:gd name="connsiteY62" fmla="*/ 3554083 h 4753154"/>
              <a:gd name="connsiteX63" fmla="*/ 1716657 w 3554083"/>
              <a:gd name="connsiteY63" fmla="*/ 3571335 h 4753154"/>
              <a:gd name="connsiteX64" fmla="*/ 1854680 w 3554083"/>
              <a:gd name="connsiteY64" fmla="*/ 3726611 h 4753154"/>
              <a:gd name="connsiteX65" fmla="*/ 1966823 w 3554083"/>
              <a:gd name="connsiteY65" fmla="*/ 3761117 h 4753154"/>
              <a:gd name="connsiteX66" fmla="*/ 1966823 w 3554083"/>
              <a:gd name="connsiteY66" fmla="*/ 3666226 h 4753154"/>
              <a:gd name="connsiteX67" fmla="*/ 2078966 w 3554083"/>
              <a:gd name="connsiteY67" fmla="*/ 3571335 h 4753154"/>
              <a:gd name="connsiteX68" fmla="*/ 2208363 w 3554083"/>
              <a:gd name="connsiteY68" fmla="*/ 3579962 h 4753154"/>
              <a:gd name="connsiteX69" fmla="*/ 2329133 w 3554083"/>
              <a:gd name="connsiteY69" fmla="*/ 3674852 h 4753154"/>
              <a:gd name="connsiteX70" fmla="*/ 2380891 w 3554083"/>
              <a:gd name="connsiteY70" fmla="*/ 3761117 h 4753154"/>
              <a:gd name="connsiteX71" fmla="*/ 2320506 w 3554083"/>
              <a:gd name="connsiteY71" fmla="*/ 3812875 h 4753154"/>
              <a:gd name="connsiteX72" fmla="*/ 2389517 w 3554083"/>
              <a:gd name="connsiteY72" fmla="*/ 3899139 h 4753154"/>
              <a:gd name="connsiteX73" fmla="*/ 2389517 w 3554083"/>
              <a:gd name="connsiteY73" fmla="*/ 3899139 h 4753154"/>
              <a:gd name="connsiteX74" fmla="*/ 2372265 w 3554083"/>
              <a:gd name="connsiteY74" fmla="*/ 3968151 h 4753154"/>
              <a:gd name="connsiteX75" fmla="*/ 2510287 w 3554083"/>
              <a:gd name="connsiteY75" fmla="*/ 3985403 h 4753154"/>
              <a:gd name="connsiteX76" fmla="*/ 2587925 w 3554083"/>
              <a:gd name="connsiteY76" fmla="*/ 4011283 h 4753154"/>
              <a:gd name="connsiteX77" fmla="*/ 2682816 w 3554083"/>
              <a:gd name="connsiteY77" fmla="*/ 3907766 h 4753154"/>
              <a:gd name="connsiteX78" fmla="*/ 2803585 w 3554083"/>
              <a:gd name="connsiteY78" fmla="*/ 3959524 h 4753154"/>
              <a:gd name="connsiteX79" fmla="*/ 2924355 w 3554083"/>
              <a:gd name="connsiteY79" fmla="*/ 4106173 h 4753154"/>
              <a:gd name="connsiteX80" fmla="*/ 2898476 w 3554083"/>
              <a:gd name="connsiteY80" fmla="*/ 4183811 h 4753154"/>
              <a:gd name="connsiteX81" fmla="*/ 3027872 w 3554083"/>
              <a:gd name="connsiteY81" fmla="*/ 4295954 h 4753154"/>
              <a:gd name="connsiteX82" fmla="*/ 2924355 w 3554083"/>
              <a:gd name="connsiteY82" fmla="*/ 4364966 h 4753154"/>
              <a:gd name="connsiteX83" fmla="*/ 2855344 w 3554083"/>
              <a:gd name="connsiteY83" fmla="*/ 4459856 h 4753154"/>
              <a:gd name="connsiteX84" fmla="*/ 2777706 w 3554083"/>
              <a:gd name="connsiteY84" fmla="*/ 4451230 h 4753154"/>
              <a:gd name="connsiteX85" fmla="*/ 2863970 w 3554083"/>
              <a:gd name="connsiteY85" fmla="*/ 4511615 h 4753154"/>
              <a:gd name="connsiteX86" fmla="*/ 2941608 w 3554083"/>
              <a:gd name="connsiteY86" fmla="*/ 4520241 h 4753154"/>
              <a:gd name="connsiteX87" fmla="*/ 2924355 w 3554083"/>
              <a:gd name="connsiteY87" fmla="*/ 4666890 h 4753154"/>
              <a:gd name="connsiteX88" fmla="*/ 3114136 w 3554083"/>
              <a:gd name="connsiteY88" fmla="*/ 4658264 h 4753154"/>
              <a:gd name="connsiteX89" fmla="*/ 3234906 w 3554083"/>
              <a:gd name="connsiteY89" fmla="*/ 4701396 h 4753154"/>
              <a:gd name="connsiteX90" fmla="*/ 3252159 w 3554083"/>
              <a:gd name="connsiteY90" fmla="*/ 4641011 h 4753154"/>
              <a:gd name="connsiteX91" fmla="*/ 3355676 w 3554083"/>
              <a:gd name="connsiteY91" fmla="*/ 4735902 h 4753154"/>
              <a:gd name="connsiteX92" fmla="*/ 3467819 w 3554083"/>
              <a:gd name="connsiteY92" fmla="*/ 4753154 h 4753154"/>
              <a:gd name="connsiteX93" fmla="*/ 3493699 w 3554083"/>
              <a:gd name="connsiteY93" fmla="*/ 4606505 h 4753154"/>
              <a:gd name="connsiteX94" fmla="*/ 3554083 w 3554083"/>
              <a:gd name="connsiteY94" fmla="*/ 4623758 h 4753154"/>
              <a:gd name="connsiteX95" fmla="*/ 3493699 w 3554083"/>
              <a:gd name="connsiteY95" fmla="*/ 4304581 h 4753154"/>
              <a:gd name="connsiteX96" fmla="*/ 3450566 w 3554083"/>
              <a:gd name="connsiteY96" fmla="*/ 4106173 h 4753154"/>
              <a:gd name="connsiteX97" fmla="*/ 3347050 w 3554083"/>
              <a:gd name="connsiteY97" fmla="*/ 4149305 h 4753154"/>
              <a:gd name="connsiteX98" fmla="*/ 3226280 w 3554083"/>
              <a:gd name="connsiteY98" fmla="*/ 3623094 h 4753154"/>
              <a:gd name="connsiteX99" fmla="*/ 3338423 w 3554083"/>
              <a:gd name="connsiteY99" fmla="*/ 3364302 h 4753154"/>
              <a:gd name="connsiteX100" fmla="*/ 3398808 w 3554083"/>
              <a:gd name="connsiteY100" fmla="*/ 3131388 h 4753154"/>
              <a:gd name="connsiteX101" fmla="*/ 3479435 w 3554083"/>
              <a:gd name="connsiteY101" fmla="*/ 2987301 h 4753154"/>
              <a:gd name="connsiteX102" fmla="*/ 3334442 w 3554083"/>
              <a:gd name="connsiteY102" fmla="*/ 2848732 h 4753154"/>
              <a:gd name="connsiteX103" fmla="*/ 3252159 w 3554083"/>
              <a:gd name="connsiteY103" fmla="*/ 2769079 h 4753154"/>
              <a:gd name="connsiteX104" fmla="*/ 3165639 w 3554083"/>
              <a:gd name="connsiteY104" fmla="*/ 2844326 h 4753154"/>
              <a:gd name="connsiteX105" fmla="*/ 3118407 w 3554083"/>
              <a:gd name="connsiteY105" fmla="*/ 2956896 h 4753154"/>
              <a:gd name="connsiteX106" fmla="*/ 2884213 w 3554083"/>
              <a:gd name="connsiteY106" fmla="*/ 3057167 h 4753154"/>
              <a:gd name="connsiteX107" fmla="*/ 2888313 w 3554083"/>
              <a:gd name="connsiteY107" fmla="*/ 2775741 h 4753154"/>
              <a:gd name="connsiteX108" fmla="*/ 2691612 w 3554083"/>
              <a:gd name="connsiteY108" fmla="*/ 2638572 h 4753154"/>
              <a:gd name="connsiteX109" fmla="*/ 2480052 w 3554083"/>
              <a:gd name="connsiteY109" fmla="*/ 2758488 h 4753154"/>
              <a:gd name="connsiteX110" fmla="*/ 2310769 w 3554083"/>
              <a:gd name="connsiteY110" fmla="*/ 2684523 h 4753154"/>
              <a:gd name="connsiteX111" fmla="*/ 2194527 w 3554083"/>
              <a:gd name="connsiteY111" fmla="*/ 2750716 h 4753154"/>
              <a:gd name="connsiteX112" fmla="*/ 2141486 w 3554083"/>
              <a:gd name="connsiteY112" fmla="*/ 2537874 h 4753154"/>
              <a:gd name="connsiteX113" fmla="*/ 2192818 w 3554083"/>
              <a:gd name="connsiteY113" fmla="*/ 2460663 h 4753154"/>
              <a:gd name="connsiteX114" fmla="*/ 1897812 w 3554083"/>
              <a:gd name="connsiteY114" fmla="*/ 2268747 h 4753154"/>
              <a:gd name="connsiteX115" fmla="*/ 1742536 w 3554083"/>
              <a:gd name="connsiteY115" fmla="*/ 2234241 h 4753154"/>
              <a:gd name="connsiteX116" fmla="*/ 1656272 w 3554083"/>
              <a:gd name="connsiteY116" fmla="*/ 2320505 h 4753154"/>
              <a:gd name="connsiteX117" fmla="*/ 1544129 w 3554083"/>
              <a:gd name="connsiteY117" fmla="*/ 2173856 h 4753154"/>
              <a:gd name="connsiteX118" fmla="*/ 1604514 w 3554083"/>
              <a:gd name="connsiteY118" fmla="*/ 2130724 h 4753154"/>
              <a:gd name="connsiteX119" fmla="*/ 1561382 w 3554083"/>
              <a:gd name="connsiteY119" fmla="*/ 2027207 h 4753154"/>
              <a:gd name="connsiteX120" fmla="*/ 1587261 w 3554083"/>
              <a:gd name="connsiteY120" fmla="*/ 1897811 h 4753154"/>
              <a:gd name="connsiteX121" fmla="*/ 1483744 w 3554083"/>
              <a:gd name="connsiteY121" fmla="*/ 1854679 h 4753154"/>
              <a:gd name="connsiteX122" fmla="*/ 1354348 w 3554083"/>
              <a:gd name="connsiteY122" fmla="*/ 1854679 h 4753154"/>
              <a:gd name="connsiteX123" fmla="*/ 1319842 w 3554083"/>
              <a:gd name="connsiteY123" fmla="*/ 1932317 h 4753154"/>
              <a:gd name="connsiteX124" fmla="*/ 1069676 w 3554083"/>
              <a:gd name="connsiteY124" fmla="*/ 1570007 h 4753154"/>
              <a:gd name="connsiteX125" fmla="*/ 940280 w 3554083"/>
              <a:gd name="connsiteY125" fmla="*/ 1466490 h 4753154"/>
              <a:gd name="connsiteX126" fmla="*/ 888521 w 3554083"/>
              <a:gd name="connsiteY126" fmla="*/ 1276709 h 4753154"/>
              <a:gd name="connsiteX127" fmla="*/ 992038 w 3554083"/>
              <a:gd name="connsiteY127" fmla="*/ 1259456 h 4753154"/>
              <a:gd name="connsiteX128" fmla="*/ 1052423 w 3554083"/>
              <a:gd name="connsiteY128" fmla="*/ 1095554 h 4753154"/>
              <a:gd name="connsiteX129" fmla="*/ 1061050 w 3554083"/>
              <a:gd name="connsiteY129" fmla="*/ 974785 h 4753154"/>
              <a:gd name="connsiteX130" fmla="*/ 1138687 w 3554083"/>
              <a:gd name="connsiteY130" fmla="*/ 948905 h 4753154"/>
              <a:gd name="connsiteX131" fmla="*/ 1104182 w 3554083"/>
              <a:gd name="connsiteY131" fmla="*/ 879894 h 4753154"/>
              <a:gd name="connsiteX132" fmla="*/ 1009291 w 3554083"/>
              <a:gd name="connsiteY132" fmla="*/ 888520 h 4753154"/>
              <a:gd name="connsiteX133" fmla="*/ 905774 w 3554083"/>
              <a:gd name="connsiteY133" fmla="*/ 750498 h 4753154"/>
              <a:gd name="connsiteX134" fmla="*/ 1009291 w 3554083"/>
              <a:gd name="connsiteY134" fmla="*/ 595222 h 4753154"/>
              <a:gd name="connsiteX135" fmla="*/ 1000665 w 3554083"/>
              <a:gd name="connsiteY135" fmla="*/ 517585 h 4753154"/>
              <a:gd name="connsiteX0" fmla="*/ 1000665 w 3554083"/>
              <a:gd name="connsiteY0" fmla="*/ 517585 h 4753154"/>
              <a:gd name="connsiteX1" fmla="*/ 871268 w 3554083"/>
              <a:gd name="connsiteY1" fmla="*/ 543464 h 4753154"/>
              <a:gd name="connsiteX2" fmla="*/ 819510 w 3554083"/>
              <a:gd name="connsiteY2" fmla="*/ 483079 h 4753154"/>
              <a:gd name="connsiteX3" fmla="*/ 966159 w 3554083"/>
              <a:gd name="connsiteY3" fmla="*/ 465826 h 4753154"/>
              <a:gd name="connsiteX4" fmla="*/ 923027 w 3554083"/>
              <a:gd name="connsiteY4" fmla="*/ 362309 h 4753154"/>
              <a:gd name="connsiteX5" fmla="*/ 948906 w 3554083"/>
              <a:gd name="connsiteY5" fmla="*/ 267418 h 4753154"/>
              <a:gd name="connsiteX6" fmla="*/ 948906 w 3554083"/>
              <a:gd name="connsiteY6" fmla="*/ 267418 h 4753154"/>
              <a:gd name="connsiteX7" fmla="*/ 854016 w 3554083"/>
              <a:gd name="connsiteY7" fmla="*/ 267418 h 4753154"/>
              <a:gd name="connsiteX8" fmla="*/ 750499 w 3554083"/>
              <a:gd name="connsiteY8" fmla="*/ 439947 h 4753154"/>
              <a:gd name="connsiteX9" fmla="*/ 621102 w 3554083"/>
              <a:gd name="connsiteY9" fmla="*/ 336430 h 4753154"/>
              <a:gd name="connsiteX10" fmla="*/ 560717 w 3554083"/>
              <a:gd name="connsiteY10" fmla="*/ 189781 h 4753154"/>
              <a:gd name="connsiteX11" fmla="*/ 439948 w 3554083"/>
              <a:gd name="connsiteY11" fmla="*/ 60385 h 4753154"/>
              <a:gd name="connsiteX12" fmla="*/ 345057 w 3554083"/>
              <a:gd name="connsiteY12" fmla="*/ 0 h 4753154"/>
              <a:gd name="connsiteX13" fmla="*/ 284672 w 3554083"/>
              <a:gd name="connsiteY13" fmla="*/ 232913 h 4753154"/>
              <a:gd name="connsiteX14" fmla="*/ 103517 w 3554083"/>
              <a:gd name="connsiteY14" fmla="*/ 232913 h 4753154"/>
              <a:gd name="connsiteX15" fmla="*/ 224287 w 3554083"/>
              <a:gd name="connsiteY15" fmla="*/ 345056 h 4753154"/>
              <a:gd name="connsiteX16" fmla="*/ 414068 w 3554083"/>
              <a:gd name="connsiteY16" fmla="*/ 319177 h 4753154"/>
              <a:gd name="connsiteX17" fmla="*/ 388189 w 3554083"/>
              <a:gd name="connsiteY17" fmla="*/ 465826 h 4753154"/>
              <a:gd name="connsiteX18" fmla="*/ 293299 w 3554083"/>
              <a:gd name="connsiteY18" fmla="*/ 672860 h 4753154"/>
              <a:gd name="connsiteX19" fmla="*/ 189782 w 3554083"/>
              <a:gd name="connsiteY19" fmla="*/ 810883 h 4753154"/>
              <a:gd name="connsiteX20" fmla="*/ 284672 w 3554083"/>
              <a:gd name="connsiteY20" fmla="*/ 819509 h 4753154"/>
              <a:gd name="connsiteX21" fmla="*/ 181155 w 3554083"/>
              <a:gd name="connsiteY21" fmla="*/ 1112807 h 4753154"/>
              <a:gd name="connsiteX22" fmla="*/ 560717 w 3554083"/>
              <a:gd name="connsiteY22" fmla="*/ 1112807 h 4753154"/>
              <a:gd name="connsiteX23" fmla="*/ 577970 w 3554083"/>
              <a:gd name="connsiteY23" fmla="*/ 1233577 h 4753154"/>
              <a:gd name="connsiteX24" fmla="*/ 517585 w 3554083"/>
              <a:gd name="connsiteY24" fmla="*/ 1276709 h 4753154"/>
              <a:gd name="connsiteX25" fmla="*/ 560717 w 3554083"/>
              <a:gd name="connsiteY25" fmla="*/ 1319841 h 4753154"/>
              <a:gd name="connsiteX26" fmla="*/ 483080 w 3554083"/>
              <a:gd name="connsiteY26" fmla="*/ 1423358 h 4753154"/>
              <a:gd name="connsiteX27" fmla="*/ 276046 w 3554083"/>
              <a:gd name="connsiteY27" fmla="*/ 1509622 h 4753154"/>
              <a:gd name="connsiteX28" fmla="*/ 276046 w 3554083"/>
              <a:gd name="connsiteY28" fmla="*/ 1561381 h 4753154"/>
              <a:gd name="connsiteX29" fmla="*/ 120770 w 3554083"/>
              <a:gd name="connsiteY29" fmla="*/ 1699403 h 4753154"/>
              <a:gd name="connsiteX30" fmla="*/ 34506 w 3554083"/>
              <a:gd name="connsiteY30" fmla="*/ 1708030 h 4753154"/>
              <a:gd name="connsiteX31" fmla="*/ 0 w 3554083"/>
              <a:gd name="connsiteY31" fmla="*/ 1785668 h 4753154"/>
              <a:gd name="connsiteX32" fmla="*/ 198408 w 3554083"/>
              <a:gd name="connsiteY32" fmla="*/ 1915064 h 4753154"/>
              <a:gd name="connsiteX33" fmla="*/ 276046 w 3554083"/>
              <a:gd name="connsiteY33" fmla="*/ 1966822 h 4753154"/>
              <a:gd name="connsiteX34" fmla="*/ 232914 w 3554083"/>
              <a:gd name="connsiteY34" fmla="*/ 2087592 h 4753154"/>
              <a:gd name="connsiteX35" fmla="*/ 241540 w 3554083"/>
              <a:gd name="connsiteY35" fmla="*/ 2415396 h 4753154"/>
              <a:gd name="connsiteX36" fmla="*/ 198408 w 3554083"/>
              <a:gd name="connsiteY36" fmla="*/ 2536166 h 4753154"/>
              <a:gd name="connsiteX37" fmla="*/ 396816 w 3554083"/>
              <a:gd name="connsiteY37" fmla="*/ 2596551 h 4753154"/>
              <a:gd name="connsiteX38" fmla="*/ 431321 w 3554083"/>
              <a:gd name="connsiteY38" fmla="*/ 2527539 h 4753154"/>
              <a:gd name="connsiteX39" fmla="*/ 569344 w 3554083"/>
              <a:gd name="connsiteY39" fmla="*/ 2631056 h 4753154"/>
              <a:gd name="connsiteX40" fmla="*/ 569344 w 3554083"/>
              <a:gd name="connsiteY40" fmla="*/ 2674188 h 4753154"/>
              <a:gd name="connsiteX41" fmla="*/ 646982 w 3554083"/>
              <a:gd name="connsiteY41" fmla="*/ 2769079 h 4753154"/>
              <a:gd name="connsiteX42" fmla="*/ 629729 w 3554083"/>
              <a:gd name="connsiteY42" fmla="*/ 2863969 h 4753154"/>
              <a:gd name="connsiteX43" fmla="*/ 543465 w 3554083"/>
              <a:gd name="connsiteY43" fmla="*/ 3019245 h 4753154"/>
              <a:gd name="connsiteX44" fmla="*/ 474453 w 3554083"/>
              <a:gd name="connsiteY44" fmla="*/ 3226279 h 4753154"/>
              <a:gd name="connsiteX45" fmla="*/ 638355 w 3554083"/>
              <a:gd name="connsiteY45" fmla="*/ 3355675 h 4753154"/>
              <a:gd name="connsiteX46" fmla="*/ 793631 w 3554083"/>
              <a:gd name="connsiteY46" fmla="*/ 3355675 h 4753154"/>
              <a:gd name="connsiteX47" fmla="*/ 845389 w 3554083"/>
              <a:gd name="connsiteY47" fmla="*/ 3416060 h 4753154"/>
              <a:gd name="connsiteX48" fmla="*/ 836763 w 3554083"/>
              <a:gd name="connsiteY48" fmla="*/ 3493698 h 4753154"/>
              <a:gd name="connsiteX49" fmla="*/ 914400 w 3554083"/>
              <a:gd name="connsiteY49" fmla="*/ 3562709 h 4753154"/>
              <a:gd name="connsiteX50" fmla="*/ 914400 w 3554083"/>
              <a:gd name="connsiteY50" fmla="*/ 3562709 h 4753154"/>
              <a:gd name="connsiteX51" fmla="*/ 992038 w 3554083"/>
              <a:gd name="connsiteY51" fmla="*/ 3640347 h 4753154"/>
              <a:gd name="connsiteX52" fmla="*/ 1052423 w 3554083"/>
              <a:gd name="connsiteY52" fmla="*/ 3571335 h 4753154"/>
              <a:gd name="connsiteX53" fmla="*/ 1017917 w 3554083"/>
              <a:gd name="connsiteY53" fmla="*/ 3459192 h 4753154"/>
              <a:gd name="connsiteX54" fmla="*/ 1112808 w 3554083"/>
              <a:gd name="connsiteY54" fmla="*/ 3209026 h 4753154"/>
              <a:gd name="connsiteX55" fmla="*/ 1250831 w 3554083"/>
              <a:gd name="connsiteY55" fmla="*/ 3114135 h 4753154"/>
              <a:gd name="connsiteX56" fmla="*/ 1397480 w 3554083"/>
              <a:gd name="connsiteY56" fmla="*/ 3165894 h 4753154"/>
              <a:gd name="connsiteX57" fmla="*/ 1621766 w 3554083"/>
              <a:gd name="connsiteY57" fmla="*/ 3096883 h 4753154"/>
              <a:gd name="connsiteX58" fmla="*/ 1708031 w 3554083"/>
              <a:gd name="connsiteY58" fmla="*/ 3096883 h 4753154"/>
              <a:gd name="connsiteX59" fmla="*/ 1682151 w 3554083"/>
              <a:gd name="connsiteY59" fmla="*/ 3174520 h 4753154"/>
              <a:gd name="connsiteX60" fmla="*/ 1768416 w 3554083"/>
              <a:gd name="connsiteY60" fmla="*/ 3312543 h 4753154"/>
              <a:gd name="connsiteX61" fmla="*/ 1699404 w 3554083"/>
              <a:gd name="connsiteY61" fmla="*/ 3347049 h 4753154"/>
              <a:gd name="connsiteX62" fmla="*/ 1777042 w 3554083"/>
              <a:gd name="connsiteY62" fmla="*/ 3554083 h 4753154"/>
              <a:gd name="connsiteX63" fmla="*/ 1716657 w 3554083"/>
              <a:gd name="connsiteY63" fmla="*/ 3571335 h 4753154"/>
              <a:gd name="connsiteX64" fmla="*/ 1854680 w 3554083"/>
              <a:gd name="connsiteY64" fmla="*/ 3726611 h 4753154"/>
              <a:gd name="connsiteX65" fmla="*/ 1966823 w 3554083"/>
              <a:gd name="connsiteY65" fmla="*/ 3761117 h 4753154"/>
              <a:gd name="connsiteX66" fmla="*/ 1966823 w 3554083"/>
              <a:gd name="connsiteY66" fmla="*/ 3666226 h 4753154"/>
              <a:gd name="connsiteX67" fmla="*/ 2078966 w 3554083"/>
              <a:gd name="connsiteY67" fmla="*/ 3571335 h 4753154"/>
              <a:gd name="connsiteX68" fmla="*/ 2208363 w 3554083"/>
              <a:gd name="connsiteY68" fmla="*/ 3579962 h 4753154"/>
              <a:gd name="connsiteX69" fmla="*/ 2329133 w 3554083"/>
              <a:gd name="connsiteY69" fmla="*/ 3674852 h 4753154"/>
              <a:gd name="connsiteX70" fmla="*/ 2380891 w 3554083"/>
              <a:gd name="connsiteY70" fmla="*/ 3761117 h 4753154"/>
              <a:gd name="connsiteX71" fmla="*/ 2320506 w 3554083"/>
              <a:gd name="connsiteY71" fmla="*/ 3812875 h 4753154"/>
              <a:gd name="connsiteX72" fmla="*/ 2389517 w 3554083"/>
              <a:gd name="connsiteY72" fmla="*/ 3899139 h 4753154"/>
              <a:gd name="connsiteX73" fmla="*/ 2389517 w 3554083"/>
              <a:gd name="connsiteY73" fmla="*/ 3899139 h 4753154"/>
              <a:gd name="connsiteX74" fmla="*/ 2372265 w 3554083"/>
              <a:gd name="connsiteY74" fmla="*/ 3968151 h 4753154"/>
              <a:gd name="connsiteX75" fmla="*/ 2510287 w 3554083"/>
              <a:gd name="connsiteY75" fmla="*/ 3985403 h 4753154"/>
              <a:gd name="connsiteX76" fmla="*/ 2587925 w 3554083"/>
              <a:gd name="connsiteY76" fmla="*/ 4011283 h 4753154"/>
              <a:gd name="connsiteX77" fmla="*/ 2682816 w 3554083"/>
              <a:gd name="connsiteY77" fmla="*/ 3907766 h 4753154"/>
              <a:gd name="connsiteX78" fmla="*/ 2803585 w 3554083"/>
              <a:gd name="connsiteY78" fmla="*/ 3959524 h 4753154"/>
              <a:gd name="connsiteX79" fmla="*/ 2924355 w 3554083"/>
              <a:gd name="connsiteY79" fmla="*/ 4106173 h 4753154"/>
              <a:gd name="connsiteX80" fmla="*/ 2898476 w 3554083"/>
              <a:gd name="connsiteY80" fmla="*/ 4183811 h 4753154"/>
              <a:gd name="connsiteX81" fmla="*/ 3027872 w 3554083"/>
              <a:gd name="connsiteY81" fmla="*/ 4295954 h 4753154"/>
              <a:gd name="connsiteX82" fmla="*/ 2924355 w 3554083"/>
              <a:gd name="connsiteY82" fmla="*/ 4364966 h 4753154"/>
              <a:gd name="connsiteX83" fmla="*/ 2855344 w 3554083"/>
              <a:gd name="connsiteY83" fmla="*/ 4459856 h 4753154"/>
              <a:gd name="connsiteX84" fmla="*/ 2777706 w 3554083"/>
              <a:gd name="connsiteY84" fmla="*/ 4451230 h 4753154"/>
              <a:gd name="connsiteX85" fmla="*/ 2863970 w 3554083"/>
              <a:gd name="connsiteY85" fmla="*/ 4511615 h 4753154"/>
              <a:gd name="connsiteX86" fmla="*/ 2941608 w 3554083"/>
              <a:gd name="connsiteY86" fmla="*/ 4520241 h 4753154"/>
              <a:gd name="connsiteX87" fmla="*/ 2924355 w 3554083"/>
              <a:gd name="connsiteY87" fmla="*/ 4666890 h 4753154"/>
              <a:gd name="connsiteX88" fmla="*/ 3114136 w 3554083"/>
              <a:gd name="connsiteY88" fmla="*/ 4658264 h 4753154"/>
              <a:gd name="connsiteX89" fmla="*/ 3234906 w 3554083"/>
              <a:gd name="connsiteY89" fmla="*/ 4701396 h 4753154"/>
              <a:gd name="connsiteX90" fmla="*/ 3252159 w 3554083"/>
              <a:gd name="connsiteY90" fmla="*/ 4641011 h 4753154"/>
              <a:gd name="connsiteX91" fmla="*/ 3355676 w 3554083"/>
              <a:gd name="connsiteY91" fmla="*/ 4735902 h 4753154"/>
              <a:gd name="connsiteX92" fmla="*/ 3467819 w 3554083"/>
              <a:gd name="connsiteY92" fmla="*/ 4753154 h 4753154"/>
              <a:gd name="connsiteX93" fmla="*/ 3493699 w 3554083"/>
              <a:gd name="connsiteY93" fmla="*/ 4606505 h 4753154"/>
              <a:gd name="connsiteX94" fmla="*/ 3554083 w 3554083"/>
              <a:gd name="connsiteY94" fmla="*/ 4623758 h 4753154"/>
              <a:gd name="connsiteX95" fmla="*/ 3493699 w 3554083"/>
              <a:gd name="connsiteY95" fmla="*/ 4304581 h 4753154"/>
              <a:gd name="connsiteX96" fmla="*/ 3450566 w 3554083"/>
              <a:gd name="connsiteY96" fmla="*/ 4106173 h 4753154"/>
              <a:gd name="connsiteX97" fmla="*/ 3347050 w 3554083"/>
              <a:gd name="connsiteY97" fmla="*/ 4149305 h 4753154"/>
              <a:gd name="connsiteX98" fmla="*/ 3226280 w 3554083"/>
              <a:gd name="connsiteY98" fmla="*/ 3623094 h 4753154"/>
              <a:gd name="connsiteX99" fmla="*/ 3338423 w 3554083"/>
              <a:gd name="connsiteY99" fmla="*/ 3364302 h 4753154"/>
              <a:gd name="connsiteX100" fmla="*/ 3398808 w 3554083"/>
              <a:gd name="connsiteY100" fmla="*/ 3131388 h 4753154"/>
              <a:gd name="connsiteX101" fmla="*/ 3479435 w 3554083"/>
              <a:gd name="connsiteY101" fmla="*/ 2987301 h 4753154"/>
              <a:gd name="connsiteX102" fmla="*/ 3334442 w 3554083"/>
              <a:gd name="connsiteY102" fmla="*/ 2848732 h 4753154"/>
              <a:gd name="connsiteX103" fmla="*/ 3315533 w 3554083"/>
              <a:gd name="connsiteY103" fmla="*/ 2814346 h 4753154"/>
              <a:gd name="connsiteX104" fmla="*/ 3165639 w 3554083"/>
              <a:gd name="connsiteY104" fmla="*/ 2844326 h 4753154"/>
              <a:gd name="connsiteX105" fmla="*/ 3118407 w 3554083"/>
              <a:gd name="connsiteY105" fmla="*/ 2956896 h 4753154"/>
              <a:gd name="connsiteX106" fmla="*/ 2884213 w 3554083"/>
              <a:gd name="connsiteY106" fmla="*/ 3057167 h 4753154"/>
              <a:gd name="connsiteX107" fmla="*/ 2888313 w 3554083"/>
              <a:gd name="connsiteY107" fmla="*/ 2775741 h 4753154"/>
              <a:gd name="connsiteX108" fmla="*/ 2691612 w 3554083"/>
              <a:gd name="connsiteY108" fmla="*/ 2638572 h 4753154"/>
              <a:gd name="connsiteX109" fmla="*/ 2480052 w 3554083"/>
              <a:gd name="connsiteY109" fmla="*/ 2758488 h 4753154"/>
              <a:gd name="connsiteX110" fmla="*/ 2310769 w 3554083"/>
              <a:gd name="connsiteY110" fmla="*/ 2684523 h 4753154"/>
              <a:gd name="connsiteX111" fmla="*/ 2194527 w 3554083"/>
              <a:gd name="connsiteY111" fmla="*/ 2750716 h 4753154"/>
              <a:gd name="connsiteX112" fmla="*/ 2141486 w 3554083"/>
              <a:gd name="connsiteY112" fmla="*/ 2537874 h 4753154"/>
              <a:gd name="connsiteX113" fmla="*/ 2192818 w 3554083"/>
              <a:gd name="connsiteY113" fmla="*/ 2460663 h 4753154"/>
              <a:gd name="connsiteX114" fmla="*/ 1897812 w 3554083"/>
              <a:gd name="connsiteY114" fmla="*/ 2268747 h 4753154"/>
              <a:gd name="connsiteX115" fmla="*/ 1742536 w 3554083"/>
              <a:gd name="connsiteY115" fmla="*/ 2234241 h 4753154"/>
              <a:gd name="connsiteX116" fmla="*/ 1656272 w 3554083"/>
              <a:gd name="connsiteY116" fmla="*/ 2320505 h 4753154"/>
              <a:gd name="connsiteX117" fmla="*/ 1544129 w 3554083"/>
              <a:gd name="connsiteY117" fmla="*/ 2173856 h 4753154"/>
              <a:gd name="connsiteX118" fmla="*/ 1604514 w 3554083"/>
              <a:gd name="connsiteY118" fmla="*/ 2130724 h 4753154"/>
              <a:gd name="connsiteX119" fmla="*/ 1561382 w 3554083"/>
              <a:gd name="connsiteY119" fmla="*/ 2027207 h 4753154"/>
              <a:gd name="connsiteX120" fmla="*/ 1587261 w 3554083"/>
              <a:gd name="connsiteY120" fmla="*/ 1897811 h 4753154"/>
              <a:gd name="connsiteX121" fmla="*/ 1483744 w 3554083"/>
              <a:gd name="connsiteY121" fmla="*/ 1854679 h 4753154"/>
              <a:gd name="connsiteX122" fmla="*/ 1354348 w 3554083"/>
              <a:gd name="connsiteY122" fmla="*/ 1854679 h 4753154"/>
              <a:gd name="connsiteX123" fmla="*/ 1319842 w 3554083"/>
              <a:gd name="connsiteY123" fmla="*/ 1932317 h 4753154"/>
              <a:gd name="connsiteX124" fmla="*/ 1069676 w 3554083"/>
              <a:gd name="connsiteY124" fmla="*/ 1570007 h 4753154"/>
              <a:gd name="connsiteX125" fmla="*/ 940280 w 3554083"/>
              <a:gd name="connsiteY125" fmla="*/ 1466490 h 4753154"/>
              <a:gd name="connsiteX126" fmla="*/ 888521 w 3554083"/>
              <a:gd name="connsiteY126" fmla="*/ 1276709 h 4753154"/>
              <a:gd name="connsiteX127" fmla="*/ 992038 w 3554083"/>
              <a:gd name="connsiteY127" fmla="*/ 1259456 h 4753154"/>
              <a:gd name="connsiteX128" fmla="*/ 1052423 w 3554083"/>
              <a:gd name="connsiteY128" fmla="*/ 1095554 h 4753154"/>
              <a:gd name="connsiteX129" fmla="*/ 1061050 w 3554083"/>
              <a:gd name="connsiteY129" fmla="*/ 974785 h 4753154"/>
              <a:gd name="connsiteX130" fmla="*/ 1138687 w 3554083"/>
              <a:gd name="connsiteY130" fmla="*/ 948905 h 4753154"/>
              <a:gd name="connsiteX131" fmla="*/ 1104182 w 3554083"/>
              <a:gd name="connsiteY131" fmla="*/ 879894 h 4753154"/>
              <a:gd name="connsiteX132" fmla="*/ 1009291 w 3554083"/>
              <a:gd name="connsiteY132" fmla="*/ 888520 h 4753154"/>
              <a:gd name="connsiteX133" fmla="*/ 905774 w 3554083"/>
              <a:gd name="connsiteY133" fmla="*/ 750498 h 4753154"/>
              <a:gd name="connsiteX134" fmla="*/ 1009291 w 3554083"/>
              <a:gd name="connsiteY134" fmla="*/ 595222 h 4753154"/>
              <a:gd name="connsiteX135" fmla="*/ 1000665 w 3554083"/>
              <a:gd name="connsiteY135" fmla="*/ 517585 h 4753154"/>
              <a:gd name="connsiteX0" fmla="*/ 1000665 w 3554083"/>
              <a:gd name="connsiteY0" fmla="*/ 517585 h 4753154"/>
              <a:gd name="connsiteX1" fmla="*/ 871268 w 3554083"/>
              <a:gd name="connsiteY1" fmla="*/ 543464 h 4753154"/>
              <a:gd name="connsiteX2" fmla="*/ 819510 w 3554083"/>
              <a:gd name="connsiteY2" fmla="*/ 483079 h 4753154"/>
              <a:gd name="connsiteX3" fmla="*/ 966159 w 3554083"/>
              <a:gd name="connsiteY3" fmla="*/ 465826 h 4753154"/>
              <a:gd name="connsiteX4" fmla="*/ 923027 w 3554083"/>
              <a:gd name="connsiteY4" fmla="*/ 362309 h 4753154"/>
              <a:gd name="connsiteX5" fmla="*/ 948906 w 3554083"/>
              <a:gd name="connsiteY5" fmla="*/ 267418 h 4753154"/>
              <a:gd name="connsiteX6" fmla="*/ 948906 w 3554083"/>
              <a:gd name="connsiteY6" fmla="*/ 267418 h 4753154"/>
              <a:gd name="connsiteX7" fmla="*/ 854016 w 3554083"/>
              <a:gd name="connsiteY7" fmla="*/ 267418 h 4753154"/>
              <a:gd name="connsiteX8" fmla="*/ 750499 w 3554083"/>
              <a:gd name="connsiteY8" fmla="*/ 439947 h 4753154"/>
              <a:gd name="connsiteX9" fmla="*/ 621102 w 3554083"/>
              <a:gd name="connsiteY9" fmla="*/ 336430 h 4753154"/>
              <a:gd name="connsiteX10" fmla="*/ 560717 w 3554083"/>
              <a:gd name="connsiteY10" fmla="*/ 189781 h 4753154"/>
              <a:gd name="connsiteX11" fmla="*/ 439948 w 3554083"/>
              <a:gd name="connsiteY11" fmla="*/ 60385 h 4753154"/>
              <a:gd name="connsiteX12" fmla="*/ 345057 w 3554083"/>
              <a:gd name="connsiteY12" fmla="*/ 0 h 4753154"/>
              <a:gd name="connsiteX13" fmla="*/ 284672 w 3554083"/>
              <a:gd name="connsiteY13" fmla="*/ 232913 h 4753154"/>
              <a:gd name="connsiteX14" fmla="*/ 103517 w 3554083"/>
              <a:gd name="connsiteY14" fmla="*/ 232913 h 4753154"/>
              <a:gd name="connsiteX15" fmla="*/ 224287 w 3554083"/>
              <a:gd name="connsiteY15" fmla="*/ 345056 h 4753154"/>
              <a:gd name="connsiteX16" fmla="*/ 414068 w 3554083"/>
              <a:gd name="connsiteY16" fmla="*/ 319177 h 4753154"/>
              <a:gd name="connsiteX17" fmla="*/ 388189 w 3554083"/>
              <a:gd name="connsiteY17" fmla="*/ 465826 h 4753154"/>
              <a:gd name="connsiteX18" fmla="*/ 293299 w 3554083"/>
              <a:gd name="connsiteY18" fmla="*/ 672860 h 4753154"/>
              <a:gd name="connsiteX19" fmla="*/ 189782 w 3554083"/>
              <a:gd name="connsiteY19" fmla="*/ 810883 h 4753154"/>
              <a:gd name="connsiteX20" fmla="*/ 284672 w 3554083"/>
              <a:gd name="connsiteY20" fmla="*/ 819509 h 4753154"/>
              <a:gd name="connsiteX21" fmla="*/ 181155 w 3554083"/>
              <a:gd name="connsiteY21" fmla="*/ 1112807 h 4753154"/>
              <a:gd name="connsiteX22" fmla="*/ 560717 w 3554083"/>
              <a:gd name="connsiteY22" fmla="*/ 1112807 h 4753154"/>
              <a:gd name="connsiteX23" fmla="*/ 577970 w 3554083"/>
              <a:gd name="connsiteY23" fmla="*/ 1233577 h 4753154"/>
              <a:gd name="connsiteX24" fmla="*/ 517585 w 3554083"/>
              <a:gd name="connsiteY24" fmla="*/ 1276709 h 4753154"/>
              <a:gd name="connsiteX25" fmla="*/ 560717 w 3554083"/>
              <a:gd name="connsiteY25" fmla="*/ 1319841 h 4753154"/>
              <a:gd name="connsiteX26" fmla="*/ 483080 w 3554083"/>
              <a:gd name="connsiteY26" fmla="*/ 1423358 h 4753154"/>
              <a:gd name="connsiteX27" fmla="*/ 276046 w 3554083"/>
              <a:gd name="connsiteY27" fmla="*/ 1509622 h 4753154"/>
              <a:gd name="connsiteX28" fmla="*/ 276046 w 3554083"/>
              <a:gd name="connsiteY28" fmla="*/ 1561381 h 4753154"/>
              <a:gd name="connsiteX29" fmla="*/ 120770 w 3554083"/>
              <a:gd name="connsiteY29" fmla="*/ 1699403 h 4753154"/>
              <a:gd name="connsiteX30" fmla="*/ 34506 w 3554083"/>
              <a:gd name="connsiteY30" fmla="*/ 1708030 h 4753154"/>
              <a:gd name="connsiteX31" fmla="*/ 0 w 3554083"/>
              <a:gd name="connsiteY31" fmla="*/ 1785668 h 4753154"/>
              <a:gd name="connsiteX32" fmla="*/ 198408 w 3554083"/>
              <a:gd name="connsiteY32" fmla="*/ 1915064 h 4753154"/>
              <a:gd name="connsiteX33" fmla="*/ 276046 w 3554083"/>
              <a:gd name="connsiteY33" fmla="*/ 1966822 h 4753154"/>
              <a:gd name="connsiteX34" fmla="*/ 232914 w 3554083"/>
              <a:gd name="connsiteY34" fmla="*/ 2087592 h 4753154"/>
              <a:gd name="connsiteX35" fmla="*/ 241540 w 3554083"/>
              <a:gd name="connsiteY35" fmla="*/ 2415396 h 4753154"/>
              <a:gd name="connsiteX36" fmla="*/ 198408 w 3554083"/>
              <a:gd name="connsiteY36" fmla="*/ 2536166 h 4753154"/>
              <a:gd name="connsiteX37" fmla="*/ 396816 w 3554083"/>
              <a:gd name="connsiteY37" fmla="*/ 2596551 h 4753154"/>
              <a:gd name="connsiteX38" fmla="*/ 431321 w 3554083"/>
              <a:gd name="connsiteY38" fmla="*/ 2527539 h 4753154"/>
              <a:gd name="connsiteX39" fmla="*/ 569344 w 3554083"/>
              <a:gd name="connsiteY39" fmla="*/ 2631056 h 4753154"/>
              <a:gd name="connsiteX40" fmla="*/ 569344 w 3554083"/>
              <a:gd name="connsiteY40" fmla="*/ 2674188 h 4753154"/>
              <a:gd name="connsiteX41" fmla="*/ 646982 w 3554083"/>
              <a:gd name="connsiteY41" fmla="*/ 2769079 h 4753154"/>
              <a:gd name="connsiteX42" fmla="*/ 629729 w 3554083"/>
              <a:gd name="connsiteY42" fmla="*/ 2863969 h 4753154"/>
              <a:gd name="connsiteX43" fmla="*/ 543465 w 3554083"/>
              <a:gd name="connsiteY43" fmla="*/ 3019245 h 4753154"/>
              <a:gd name="connsiteX44" fmla="*/ 474453 w 3554083"/>
              <a:gd name="connsiteY44" fmla="*/ 3226279 h 4753154"/>
              <a:gd name="connsiteX45" fmla="*/ 638355 w 3554083"/>
              <a:gd name="connsiteY45" fmla="*/ 3355675 h 4753154"/>
              <a:gd name="connsiteX46" fmla="*/ 793631 w 3554083"/>
              <a:gd name="connsiteY46" fmla="*/ 3355675 h 4753154"/>
              <a:gd name="connsiteX47" fmla="*/ 845389 w 3554083"/>
              <a:gd name="connsiteY47" fmla="*/ 3416060 h 4753154"/>
              <a:gd name="connsiteX48" fmla="*/ 836763 w 3554083"/>
              <a:gd name="connsiteY48" fmla="*/ 3493698 h 4753154"/>
              <a:gd name="connsiteX49" fmla="*/ 914400 w 3554083"/>
              <a:gd name="connsiteY49" fmla="*/ 3562709 h 4753154"/>
              <a:gd name="connsiteX50" fmla="*/ 914400 w 3554083"/>
              <a:gd name="connsiteY50" fmla="*/ 3562709 h 4753154"/>
              <a:gd name="connsiteX51" fmla="*/ 992038 w 3554083"/>
              <a:gd name="connsiteY51" fmla="*/ 3640347 h 4753154"/>
              <a:gd name="connsiteX52" fmla="*/ 1052423 w 3554083"/>
              <a:gd name="connsiteY52" fmla="*/ 3571335 h 4753154"/>
              <a:gd name="connsiteX53" fmla="*/ 1017917 w 3554083"/>
              <a:gd name="connsiteY53" fmla="*/ 3459192 h 4753154"/>
              <a:gd name="connsiteX54" fmla="*/ 1112808 w 3554083"/>
              <a:gd name="connsiteY54" fmla="*/ 3209026 h 4753154"/>
              <a:gd name="connsiteX55" fmla="*/ 1250831 w 3554083"/>
              <a:gd name="connsiteY55" fmla="*/ 3114135 h 4753154"/>
              <a:gd name="connsiteX56" fmla="*/ 1397480 w 3554083"/>
              <a:gd name="connsiteY56" fmla="*/ 3165894 h 4753154"/>
              <a:gd name="connsiteX57" fmla="*/ 1621766 w 3554083"/>
              <a:gd name="connsiteY57" fmla="*/ 3096883 h 4753154"/>
              <a:gd name="connsiteX58" fmla="*/ 1708031 w 3554083"/>
              <a:gd name="connsiteY58" fmla="*/ 3096883 h 4753154"/>
              <a:gd name="connsiteX59" fmla="*/ 1682151 w 3554083"/>
              <a:gd name="connsiteY59" fmla="*/ 3174520 h 4753154"/>
              <a:gd name="connsiteX60" fmla="*/ 1768416 w 3554083"/>
              <a:gd name="connsiteY60" fmla="*/ 3312543 h 4753154"/>
              <a:gd name="connsiteX61" fmla="*/ 1699404 w 3554083"/>
              <a:gd name="connsiteY61" fmla="*/ 3347049 h 4753154"/>
              <a:gd name="connsiteX62" fmla="*/ 1777042 w 3554083"/>
              <a:gd name="connsiteY62" fmla="*/ 3554083 h 4753154"/>
              <a:gd name="connsiteX63" fmla="*/ 1716657 w 3554083"/>
              <a:gd name="connsiteY63" fmla="*/ 3571335 h 4753154"/>
              <a:gd name="connsiteX64" fmla="*/ 1854680 w 3554083"/>
              <a:gd name="connsiteY64" fmla="*/ 3726611 h 4753154"/>
              <a:gd name="connsiteX65" fmla="*/ 1966823 w 3554083"/>
              <a:gd name="connsiteY65" fmla="*/ 3761117 h 4753154"/>
              <a:gd name="connsiteX66" fmla="*/ 1966823 w 3554083"/>
              <a:gd name="connsiteY66" fmla="*/ 3666226 h 4753154"/>
              <a:gd name="connsiteX67" fmla="*/ 2078966 w 3554083"/>
              <a:gd name="connsiteY67" fmla="*/ 3571335 h 4753154"/>
              <a:gd name="connsiteX68" fmla="*/ 2208363 w 3554083"/>
              <a:gd name="connsiteY68" fmla="*/ 3579962 h 4753154"/>
              <a:gd name="connsiteX69" fmla="*/ 2329133 w 3554083"/>
              <a:gd name="connsiteY69" fmla="*/ 3674852 h 4753154"/>
              <a:gd name="connsiteX70" fmla="*/ 2380891 w 3554083"/>
              <a:gd name="connsiteY70" fmla="*/ 3761117 h 4753154"/>
              <a:gd name="connsiteX71" fmla="*/ 2320506 w 3554083"/>
              <a:gd name="connsiteY71" fmla="*/ 3812875 h 4753154"/>
              <a:gd name="connsiteX72" fmla="*/ 2389517 w 3554083"/>
              <a:gd name="connsiteY72" fmla="*/ 3899139 h 4753154"/>
              <a:gd name="connsiteX73" fmla="*/ 2389517 w 3554083"/>
              <a:gd name="connsiteY73" fmla="*/ 3899139 h 4753154"/>
              <a:gd name="connsiteX74" fmla="*/ 2372265 w 3554083"/>
              <a:gd name="connsiteY74" fmla="*/ 3968151 h 4753154"/>
              <a:gd name="connsiteX75" fmla="*/ 2510287 w 3554083"/>
              <a:gd name="connsiteY75" fmla="*/ 3985403 h 4753154"/>
              <a:gd name="connsiteX76" fmla="*/ 2587925 w 3554083"/>
              <a:gd name="connsiteY76" fmla="*/ 4011283 h 4753154"/>
              <a:gd name="connsiteX77" fmla="*/ 2682816 w 3554083"/>
              <a:gd name="connsiteY77" fmla="*/ 3907766 h 4753154"/>
              <a:gd name="connsiteX78" fmla="*/ 2803585 w 3554083"/>
              <a:gd name="connsiteY78" fmla="*/ 3959524 h 4753154"/>
              <a:gd name="connsiteX79" fmla="*/ 2924355 w 3554083"/>
              <a:gd name="connsiteY79" fmla="*/ 4106173 h 4753154"/>
              <a:gd name="connsiteX80" fmla="*/ 2898476 w 3554083"/>
              <a:gd name="connsiteY80" fmla="*/ 4183811 h 4753154"/>
              <a:gd name="connsiteX81" fmla="*/ 3027872 w 3554083"/>
              <a:gd name="connsiteY81" fmla="*/ 4295954 h 4753154"/>
              <a:gd name="connsiteX82" fmla="*/ 2924355 w 3554083"/>
              <a:gd name="connsiteY82" fmla="*/ 4364966 h 4753154"/>
              <a:gd name="connsiteX83" fmla="*/ 2855344 w 3554083"/>
              <a:gd name="connsiteY83" fmla="*/ 4459856 h 4753154"/>
              <a:gd name="connsiteX84" fmla="*/ 2777706 w 3554083"/>
              <a:gd name="connsiteY84" fmla="*/ 4451230 h 4753154"/>
              <a:gd name="connsiteX85" fmla="*/ 2863970 w 3554083"/>
              <a:gd name="connsiteY85" fmla="*/ 4511615 h 4753154"/>
              <a:gd name="connsiteX86" fmla="*/ 2941608 w 3554083"/>
              <a:gd name="connsiteY86" fmla="*/ 4520241 h 4753154"/>
              <a:gd name="connsiteX87" fmla="*/ 2924355 w 3554083"/>
              <a:gd name="connsiteY87" fmla="*/ 4666890 h 4753154"/>
              <a:gd name="connsiteX88" fmla="*/ 3114136 w 3554083"/>
              <a:gd name="connsiteY88" fmla="*/ 4658264 h 4753154"/>
              <a:gd name="connsiteX89" fmla="*/ 3234906 w 3554083"/>
              <a:gd name="connsiteY89" fmla="*/ 4701396 h 4753154"/>
              <a:gd name="connsiteX90" fmla="*/ 3252159 w 3554083"/>
              <a:gd name="connsiteY90" fmla="*/ 4641011 h 4753154"/>
              <a:gd name="connsiteX91" fmla="*/ 3355676 w 3554083"/>
              <a:gd name="connsiteY91" fmla="*/ 4735902 h 4753154"/>
              <a:gd name="connsiteX92" fmla="*/ 3467819 w 3554083"/>
              <a:gd name="connsiteY92" fmla="*/ 4753154 h 4753154"/>
              <a:gd name="connsiteX93" fmla="*/ 3493699 w 3554083"/>
              <a:gd name="connsiteY93" fmla="*/ 4606505 h 4753154"/>
              <a:gd name="connsiteX94" fmla="*/ 3554083 w 3554083"/>
              <a:gd name="connsiteY94" fmla="*/ 4623758 h 4753154"/>
              <a:gd name="connsiteX95" fmla="*/ 3493699 w 3554083"/>
              <a:gd name="connsiteY95" fmla="*/ 4304581 h 4753154"/>
              <a:gd name="connsiteX96" fmla="*/ 3450566 w 3554083"/>
              <a:gd name="connsiteY96" fmla="*/ 4106173 h 4753154"/>
              <a:gd name="connsiteX97" fmla="*/ 3347050 w 3554083"/>
              <a:gd name="connsiteY97" fmla="*/ 4149305 h 4753154"/>
              <a:gd name="connsiteX98" fmla="*/ 3226280 w 3554083"/>
              <a:gd name="connsiteY98" fmla="*/ 3623094 h 4753154"/>
              <a:gd name="connsiteX99" fmla="*/ 3338423 w 3554083"/>
              <a:gd name="connsiteY99" fmla="*/ 3364302 h 4753154"/>
              <a:gd name="connsiteX100" fmla="*/ 3421442 w 3554083"/>
              <a:gd name="connsiteY100" fmla="*/ 3144969 h 4753154"/>
              <a:gd name="connsiteX101" fmla="*/ 3479435 w 3554083"/>
              <a:gd name="connsiteY101" fmla="*/ 2987301 h 4753154"/>
              <a:gd name="connsiteX102" fmla="*/ 3334442 w 3554083"/>
              <a:gd name="connsiteY102" fmla="*/ 2848732 h 4753154"/>
              <a:gd name="connsiteX103" fmla="*/ 3315533 w 3554083"/>
              <a:gd name="connsiteY103" fmla="*/ 2814346 h 4753154"/>
              <a:gd name="connsiteX104" fmla="*/ 3165639 w 3554083"/>
              <a:gd name="connsiteY104" fmla="*/ 2844326 h 4753154"/>
              <a:gd name="connsiteX105" fmla="*/ 3118407 w 3554083"/>
              <a:gd name="connsiteY105" fmla="*/ 2956896 h 4753154"/>
              <a:gd name="connsiteX106" fmla="*/ 2884213 w 3554083"/>
              <a:gd name="connsiteY106" fmla="*/ 3057167 h 4753154"/>
              <a:gd name="connsiteX107" fmla="*/ 2888313 w 3554083"/>
              <a:gd name="connsiteY107" fmla="*/ 2775741 h 4753154"/>
              <a:gd name="connsiteX108" fmla="*/ 2691612 w 3554083"/>
              <a:gd name="connsiteY108" fmla="*/ 2638572 h 4753154"/>
              <a:gd name="connsiteX109" fmla="*/ 2480052 w 3554083"/>
              <a:gd name="connsiteY109" fmla="*/ 2758488 h 4753154"/>
              <a:gd name="connsiteX110" fmla="*/ 2310769 w 3554083"/>
              <a:gd name="connsiteY110" fmla="*/ 2684523 h 4753154"/>
              <a:gd name="connsiteX111" fmla="*/ 2194527 w 3554083"/>
              <a:gd name="connsiteY111" fmla="*/ 2750716 h 4753154"/>
              <a:gd name="connsiteX112" fmla="*/ 2141486 w 3554083"/>
              <a:gd name="connsiteY112" fmla="*/ 2537874 h 4753154"/>
              <a:gd name="connsiteX113" fmla="*/ 2192818 w 3554083"/>
              <a:gd name="connsiteY113" fmla="*/ 2460663 h 4753154"/>
              <a:gd name="connsiteX114" fmla="*/ 1897812 w 3554083"/>
              <a:gd name="connsiteY114" fmla="*/ 2268747 h 4753154"/>
              <a:gd name="connsiteX115" fmla="*/ 1742536 w 3554083"/>
              <a:gd name="connsiteY115" fmla="*/ 2234241 h 4753154"/>
              <a:gd name="connsiteX116" fmla="*/ 1656272 w 3554083"/>
              <a:gd name="connsiteY116" fmla="*/ 2320505 h 4753154"/>
              <a:gd name="connsiteX117" fmla="*/ 1544129 w 3554083"/>
              <a:gd name="connsiteY117" fmla="*/ 2173856 h 4753154"/>
              <a:gd name="connsiteX118" fmla="*/ 1604514 w 3554083"/>
              <a:gd name="connsiteY118" fmla="*/ 2130724 h 4753154"/>
              <a:gd name="connsiteX119" fmla="*/ 1561382 w 3554083"/>
              <a:gd name="connsiteY119" fmla="*/ 2027207 h 4753154"/>
              <a:gd name="connsiteX120" fmla="*/ 1587261 w 3554083"/>
              <a:gd name="connsiteY120" fmla="*/ 1897811 h 4753154"/>
              <a:gd name="connsiteX121" fmla="*/ 1483744 w 3554083"/>
              <a:gd name="connsiteY121" fmla="*/ 1854679 h 4753154"/>
              <a:gd name="connsiteX122" fmla="*/ 1354348 w 3554083"/>
              <a:gd name="connsiteY122" fmla="*/ 1854679 h 4753154"/>
              <a:gd name="connsiteX123" fmla="*/ 1319842 w 3554083"/>
              <a:gd name="connsiteY123" fmla="*/ 1932317 h 4753154"/>
              <a:gd name="connsiteX124" fmla="*/ 1069676 w 3554083"/>
              <a:gd name="connsiteY124" fmla="*/ 1570007 h 4753154"/>
              <a:gd name="connsiteX125" fmla="*/ 940280 w 3554083"/>
              <a:gd name="connsiteY125" fmla="*/ 1466490 h 4753154"/>
              <a:gd name="connsiteX126" fmla="*/ 888521 w 3554083"/>
              <a:gd name="connsiteY126" fmla="*/ 1276709 h 4753154"/>
              <a:gd name="connsiteX127" fmla="*/ 992038 w 3554083"/>
              <a:gd name="connsiteY127" fmla="*/ 1259456 h 4753154"/>
              <a:gd name="connsiteX128" fmla="*/ 1052423 w 3554083"/>
              <a:gd name="connsiteY128" fmla="*/ 1095554 h 4753154"/>
              <a:gd name="connsiteX129" fmla="*/ 1061050 w 3554083"/>
              <a:gd name="connsiteY129" fmla="*/ 974785 h 4753154"/>
              <a:gd name="connsiteX130" fmla="*/ 1138687 w 3554083"/>
              <a:gd name="connsiteY130" fmla="*/ 948905 h 4753154"/>
              <a:gd name="connsiteX131" fmla="*/ 1104182 w 3554083"/>
              <a:gd name="connsiteY131" fmla="*/ 879894 h 4753154"/>
              <a:gd name="connsiteX132" fmla="*/ 1009291 w 3554083"/>
              <a:gd name="connsiteY132" fmla="*/ 888520 h 4753154"/>
              <a:gd name="connsiteX133" fmla="*/ 905774 w 3554083"/>
              <a:gd name="connsiteY133" fmla="*/ 750498 h 4753154"/>
              <a:gd name="connsiteX134" fmla="*/ 1009291 w 3554083"/>
              <a:gd name="connsiteY134" fmla="*/ 595222 h 4753154"/>
              <a:gd name="connsiteX135" fmla="*/ 1000665 w 3554083"/>
              <a:gd name="connsiteY135" fmla="*/ 517585 h 4753154"/>
              <a:gd name="connsiteX0" fmla="*/ 1000665 w 3554083"/>
              <a:gd name="connsiteY0" fmla="*/ 517585 h 4753154"/>
              <a:gd name="connsiteX1" fmla="*/ 871268 w 3554083"/>
              <a:gd name="connsiteY1" fmla="*/ 543464 h 4753154"/>
              <a:gd name="connsiteX2" fmla="*/ 819510 w 3554083"/>
              <a:gd name="connsiteY2" fmla="*/ 483079 h 4753154"/>
              <a:gd name="connsiteX3" fmla="*/ 966159 w 3554083"/>
              <a:gd name="connsiteY3" fmla="*/ 465826 h 4753154"/>
              <a:gd name="connsiteX4" fmla="*/ 923027 w 3554083"/>
              <a:gd name="connsiteY4" fmla="*/ 362309 h 4753154"/>
              <a:gd name="connsiteX5" fmla="*/ 948906 w 3554083"/>
              <a:gd name="connsiteY5" fmla="*/ 267418 h 4753154"/>
              <a:gd name="connsiteX6" fmla="*/ 948906 w 3554083"/>
              <a:gd name="connsiteY6" fmla="*/ 267418 h 4753154"/>
              <a:gd name="connsiteX7" fmla="*/ 854016 w 3554083"/>
              <a:gd name="connsiteY7" fmla="*/ 267418 h 4753154"/>
              <a:gd name="connsiteX8" fmla="*/ 750499 w 3554083"/>
              <a:gd name="connsiteY8" fmla="*/ 439947 h 4753154"/>
              <a:gd name="connsiteX9" fmla="*/ 621102 w 3554083"/>
              <a:gd name="connsiteY9" fmla="*/ 336430 h 4753154"/>
              <a:gd name="connsiteX10" fmla="*/ 560717 w 3554083"/>
              <a:gd name="connsiteY10" fmla="*/ 189781 h 4753154"/>
              <a:gd name="connsiteX11" fmla="*/ 439948 w 3554083"/>
              <a:gd name="connsiteY11" fmla="*/ 60385 h 4753154"/>
              <a:gd name="connsiteX12" fmla="*/ 345057 w 3554083"/>
              <a:gd name="connsiteY12" fmla="*/ 0 h 4753154"/>
              <a:gd name="connsiteX13" fmla="*/ 284672 w 3554083"/>
              <a:gd name="connsiteY13" fmla="*/ 232913 h 4753154"/>
              <a:gd name="connsiteX14" fmla="*/ 103517 w 3554083"/>
              <a:gd name="connsiteY14" fmla="*/ 232913 h 4753154"/>
              <a:gd name="connsiteX15" fmla="*/ 224287 w 3554083"/>
              <a:gd name="connsiteY15" fmla="*/ 345056 h 4753154"/>
              <a:gd name="connsiteX16" fmla="*/ 414068 w 3554083"/>
              <a:gd name="connsiteY16" fmla="*/ 319177 h 4753154"/>
              <a:gd name="connsiteX17" fmla="*/ 388189 w 3554083"/>
              <a:gd name="connsiteY17" fmla="*/ 465826 h 4753154"/>
              <a:gd name="connsiteX18" fmla="*/ 293299 w 3554083"/>
              <a:gd name="connsiteY18" fmla="*/ 672860 h 4753154"/>
              <a:gd name="connsiteX19" fmla="*/ 189782 w 3554083"/>
              <a:gd name="connsiteY19" fmla="*/ 810883 h 4753154"/>
              <a:gd name="connsiteX20" fmla="*/ 284672 w 3554083"/>
              <a:gd name="connsiteY20" fmla="*/ 819509 h 4753154"/>
              <a:gd name="connsiteX21" fmla="*/ 181155 w 3554083"/>
              <a:gd name="connsiteY21" fmla="*/ 1112807 h 4753154"/>
              <a:gd name="connsiteX22" fmla="*/ 560717 w 3554083"/>
              <a:gd name="connsiteY22" fmla="*/ 1112807 h 4753154"/>
              <a:gd name="connsiteX23" fmla="*/ 577970 w 3554083"/>
              <a:gd name="connsiteY23" fmla="*/ 1233577 h 4753154"/>
              <a:gd name="connsiteX24" fmla="*/ 517585 w 3554083"/>
              <a:gd name="connsiteY24" fmla="*/ 1276709 h 4753154"/>
              <a:gd name="connsiteX25" fmla="*/ 560717 w 3554083"/>
              <a:gd name="connsiteY25" fmla="*/ 1319841 h 4753154"/>
              <a:gd name="connsiteX26" fmla="*/ 483080 w 3554083"/>
              <a:gd name="connsiteY26" fmla="*/ 1423358 h 4753154"/>
              <a:gd name="connsiteX27" fmla="*/ 276046 w 3554083"/>
              <a:gd name="connsiteY27" fmla="*/ 1509622 h 4753154"/>
              <a:gd name="connsiteX28" fmla="*/ 276046 w 3554083"/>
              <a:gd name="connsiteY28" fmla="*/ 1561381 h 4753154"/>
              <a:gd name="connsiteX29" fmla="*/ 120770 w 3554083"/>
              <a:gd name="connsiteY29" fmla="*/ 1699403 h 4753154"/>
              <a:gd name="connsiteX30" fmla="*/ 34506 w 3554083"/>
              <a:gd name="connsiteY30" fmla="*/ 1708030 h 4753154"/>
              <a:gd name="connsiteX31" fmla="*/ 0 w 3554083"/>
              <a:gd name="connsiteY31" fmla="*/ 1785668 h 4753154"/>
              <a:gd name="connsiteX32" fmla="*/ 198408 w 3554083"/>
              <a:gd name="connsiteY32" fmla="*/ 1915064 h 4753154"/>
              <a:gd name="connsiteX33" fmla="*/ 276046 w 3554083"/>
              <a:gd name="connsiteY33" fmla="*/ 1966822 h 4753154"/>
              <a:gd name="connsiteX34" fmla="*/ 232914 w 3554083"/>
              <a:gd name="connsiteY34" fmla="*/ 2087592 h 4753154"/>
              <a:gd name="connsiteX35" fmla="*/ 241540 w 3554083"/>
              <a:gd name="connsiteY35" fmla="*/ 2415396 h 4753154"/>
              <a:gd name="connsiteX36" fmla="*/ 198408 w 3554083"/>
              <a:gd name="connsiteY36" fmla="*/ 2536166 h 4753154"/>
              <a:gd name="connsiteX37" fmla="*/ 396816 w 3554083"/>
              <a:gd name="connsiteY37" fmla="*/ 2596551 h 4753154"/>
              <a:gd name="connsiteX38" fmla="*/ 431321 w 3554083"/>
              <a:gd name="connsiteY38" fmla="*/ 2527539 h 4753154"/>
              <a:gd name="connsiteX39" fmla="*/ 569344 w 3554083"/>
              <a:gd name="connsiteY39" fmla="*/ 2631056 h 4753154"/>
              <a:gd name="connsiteX40" fmla="*/ 569344 w 3554083"/>
              <a:gd name="connsiteY40" fmla="*/ 2674188 h 4753154"/>
              <a:gd name="connsiteX41" fmla="*/ 646982 w 3554083"/>
              <a:gd name="connsiteY41" fmla="*/ 2769079 h 4753154"/>
              <a:gd name="connsiteX42" fmla="*/ 629729 w 3554083"/>
              <a:gd name="connsiteY42" fmla="*/ 2863969 h 4753154"/>
              <a:gd name="connsiteX43" fmla="*/ 543465 w 3554083"/>
              <a:gd name="connsiteY43" fmla="*/ 3019245 h 4753154"/>
              <a:gd name="connsiteX44" fmla="*/ 474453 w 3554083"/>
              <a:gd name="connsiteY44" fmla="*/ 3226279 h 4753154"/>
              <a:gd name="connsiteX45" fmla="*/ 638355 w 3554083"/>
              <a:gd name="connsiteY45" fmla="*/ 3355675 h 4753154"/>
              <a:gd name="connsiteX46" fmla="*/ 793631 w 3554083"/>
              <a:gd name="connsiteY46" fmla="*/ 3355675 h 4753154"/>
              <a:gd name="connsiteX47" fmla="*/ 845389 w 3554083"/>
              <a:gd name="connsiteY47" fmla="*/ 3416060 h 4753154"/>
              <a:gd name="connsiteX48" fmla="*/ 836763 w 3554083"/>
              <a:gd name="connsiteY48" fmla="*/ 3493698 h 4753154"/>
              <a:gd name="connsiteX49" fmla="*/ 914400 w 3554083"/>
              <a:gd name="connsiteY49" fmla="*/ 3562709 h 4753154"/>
              <a:gd name="connsiteX50" fmla="*/ 914400 w 3554083"/>
              <a:gd name="connsiteY50" fmla="*/ 3562709 h 4753154"/>
              <a:gd name="connsiteX51" fmla="*/ 992038 w 3554083"/>
              <a:gd name="connsiteY51" fmla="*/ 3640347 h 4753154"/>
              <a:gd name="connsiteX52" fmla="*/ 1052423 w 3554083"/>
              <a:gd name="connsiteY52" fmla="*/ 3571335 h 4753154"/>
              <a:gd name="connsiteX53" fmla="*/ 1017917 w 3554083"/>
              <a:gd name="connsiteY53" fmla="*/ 3459192 h 4753154"/>
              <a:gd name="connsiteX54" fmla="*/ 1112808 w 3554083"/>
              <a:gd name="connsiteY54" fmla="*/ 3209026 h 4753154"/>
              <a:gd name="connsiteX55" fmla="*/ 1250831 w 3554083"/>
              <a:gd name="connsiteY55" fmla="*/ 3114135 h 4753154"/>
              <a:gd name="connsiteX56" fmla="*/ 1397480 w 3554083"/>
              <a:gd name="connsiteY56" fmla="*/ 3165894 h 4753154"/>
              <a:gd name="connsiteX57" fmla="*/ 1621766 w 3554083"/>
              <a:gd name="connsiteY57" fmla="*/ 3096883 h 4753154"/>
              <a:gd name="connsiteX58" fmla="*/ 1708031 w 3554083"/>
              <a:gd name="connsiteY58" fmla="*/ 3096883 h 4753154"/>
              <a:gd name="connsiteX59" fmla="*/ 1682151 w 3554083"/>
              <a:gd name="connsiteY59" fmla="*/ 3174520 h 4753154"/>
              <a:gd name="connsiteX60" fmla="*/ 1768416 w 3554083"/>
              <a:gd name="connsiteY60" fmla="*/ 3312543 h 4753154"/>
              <a:gd name="connsiteX61" fmla="*/ 1699404 w 3554083"/>
              <a:gd name="connsiteY61" fmla="*/ 3347049 h 4753154"/>
              <a:gd name="connsiteX62" fmla="*/ 1777042 w 3554083"/>
              <a:gd name="connsiteY62" fmla="*/ 3554083 h 4753154"/>
              <a:gd name="connsiteX63" fmla="*/ 1716657 w 3554083"/>
              <a:gd name="connsiteY63" fmla="*/ 3571335 h 4753154"/>
              <a:gd name="connsiteX64" fmla="*/ 1854680 w 3554083"/>
              <a:gd name="connsiteY64" fmla="*/ 3726611 h 4753154"/>
              <a:gd name="connsiteX65" fmla="*/ 1966823 w 3554083"/>
              <a:gd name="connsiteY65" fmla="*/ 3761117 h 4753154"/>
              <a:gd name="connsiteX66" fmla="*/ 1966823 w 3554083"/>
              <a:gd name="connsiteY66" fmla="*/ 3666226 h 4753154"/>
              <a:gd name="connsiteX67" fmla="*/ 2078966 w 3554083"/>
              <a:gd name="connsiteY67" fmla="*/ 3571335 h 4753154"/>
              <a:gd name="connsiteX68" fmla="*/ 2208363 w 3554083"/>
              <a:gd name="connsiteY68" fmla="*/ 3579962 h 4753154"/>
              <a:gd name="connsiteX69" fmla="*/ 2329133 w 3554083"/>
              <a:gd name="connsiteY69" fmla="*/ 3674852 h 4753154"/>
              <a:gd name="connsiteX70" fmla="*/ 2380891 w 3554083"/>
              <a:gd name="connsiteY70" fmla="*/ 3761117 h 4753154"/>
              <a:gd name="connsiteX71" fmla="*/ 2320506 w 3554083"/>
              <a:gd name="connsiteY71" fmla="*/ 3812875 h 4753154"/>
              <a:gd name="connsiteX72" fmla="*/ 2389517 w 3554083"/>
              <a:gd name="connsiteY72" fmla="*/ 3899139 h 4753154"/>
              <a:gd name="connsiteX73" fmla="*/ 2389517 w 3554083"/>
              <a:gd name="connsiteY73" fmla="*/ 3899139 h 4753154"/>
              <a:gd name="connsiteX74" fmla="*/ 2372265 w 3554083"/>
              <a:gd name="connsiteY74" fmla="*/ 3968151 h 4753154"/>
              <a:gd name="connsiteX75" fmla="*/ 2510287 w 3554083"/>
              <a:gd name="connsiteY75" fmla="*/ 3985403 h 4753154"/>
              <a:gd name="connsiteX76" fmla="*/ 2587925 w 3554083"/>
              <a:gd name="connsiteY76" fmla="*/ 4011283 h 4753154"/>
              <a:gd name="connsiteX77" fmla="*/ 2682816 w 3554083"/>
              <a:gd name="connsiteY77" fmla="*/ 3907766 h 4753154"/>
              <a:gd name="connsiteX78" fmla="*/ 2803585 w 3554083"/>
              <a:gd name="connsiteY78" fmla="*/ 3959524 h 4753154"/>
              <a:gd name="connsiteX79" fmla="*/ 2924355 w 3554083"/>
              <a:gd name="connsiteY79" fmla="*/ 4106173 h 4753154"/>
              <a:gd name="connsiteX80" fmla="*/ 2898476 w 3554083"/>
              <a:gd name="connsiteY80" fmla="*/ 4183811 h 4753154"/>
              <a:gd name="connsiteX81" fmla="*/ 3027872 w 3554083"/>
              <a:gd name="connsiteY81" fmla="*/ 4295954 h 4753154"/>
              <a:gd name="connsiteX82" fmla="*/ 2924355 w 3554083"/>
              <a:gd name="connsiteY82" fmla="*/ 4364966 h 4753154"/>
              <a:gd name="connsiteX83" fmla="*/ 2855344 w 3554083"/>
              <a:gd name="connsiteY83" fmla="*/ 4459856 h 4753154"/>
              <a:gd name="connsiteX84" fmla="*/ 2777706 w 3554083"/>
              <a:gd name="connsiteY84" fmla="*/ 4451230 h 4753154"/>
              <a:gd name="connsiteX85" fmla="*/ 2863970 w 3554083"/>
              <a:gd name="connsiteY85" fmla="*/ 4511615 h 4753154"/>
              <a:gd name="connsiteX86" fmla="*/ 2941608 w 3554083"/>
              <a:gd name="connsiteY86" fmla="*/ 4520241 h 4753154"/>
              <a:gd name="connsiteX87" fmla="*/ 2924355 w 3554083"/>
              <a:gd name="connsiteY87" fmla="*/ 4666890 h 4753154"/>
              <a:gd name="connsiteX88" fmla="*/ 3114136 w 3554083"/>
              <a:gd name="connsiteY88" fmla="*/ 4658264 h 4753154"/>
              <a:gd name="connsiteX89" fmla="*/ 3234906 w 3554083"/>
              <a:gd name="connsiteY89" fmla="*/ 4701396 h 4753154"/>
              <a:gd name="connsiteX90" fmla="*/ 3252159 w 3554083"/>
              <a:gd name="connsiteY90" fmla="*/ 4641011 h 4753154"/>
              <a:gd name="connsiteX91" fmla="*/ 3355676 w 3554083"/>
              <a:gd name="connsiteY91" fmla="*/ 4735902 h 4753154"/>
              <a:gd name="connsiteX92" fmla="*/ 3467819 w 3554083"/>
              <a:gd name="connsiteY92" fmla="*/ 4753154 h 4753154"/>
              <a:gd name="connsiteX93" fmla="*/ 3493699 w 3554083"/>
              <a:gd name="connsiteY93" fmla="*/ 4606505 h 4753154"/>
              <a:gd name="connsiteX94" fmla="*/ 3554083 w 3554083"/>
              <a:gd name="connsiteY94" fmla="*/ 4623758 h 4753154"/>
              <a:gd name="connsiteX95" fmla="*/ 3493699 w 3554083"/>
              <a:gd name="connsiteY95" fmla="*/ 4304581 h 4753154"/>
              <a:gd name="connsiteX96" fmla="*/ 3450566 w 3554083"/>
              <a:gd name="connsiteY96" fmla="*/ 4106173 h 4753154"/>
              <a:gd name="connsiteX97" fmla="*/ 3347050 w 3554083"/>
              <a:gd name="connsiteY97" fmla="*/ 4149305 h 4753154"/>
              <a:gd name="connsiteX98" fmla="*/ 3226280 w 3554083"/>
              <a:gd name="connsiteY98" fmla="*/ 3623094 h 4753154"/>
              <a:gd name="connsiteX99" fmla="*/ 3379163 w 3554083"/>
              <a:gd name="connsiteY99" fmla="*/ 3382409 h 4753154"/>
              <a:gd name="connsiteX100" fmla="*/ 3421442 w 3554083"/>
              <a:gd name="connsiteY100" fmla="*/ 3144969 h 4753154"/>
              <a:gd name="connsiteX101" fmla="*/ 3479435 w 3554083"/>
              <a:gd name="connsiteY101" fmla="*/ 2987301 h 4753154"/>
              <a:gd name="connsiteX102" fmla="*/ 3334442 w 3554083"/>
              <a:gd name="connsiteY102" fmla="*/ 2848732 h 4753154"/>
              <a:gd name="connsiteX103" fmla="*/ 3315533 w 3554083"/>
              <a:gd name="connsiteY103" fmla="*/ 2814346 h 4753154"/>
              <a:gd name="connsiteX104" fmla="*/ 3165639 w 3554083"/>
              <a:gd name="connsiteY104" fmla="*/ 2844326 h 4753154"/>
              <a:gd name="connsiteX105" fmla="*/ 3118407 w 3554083"/>
              <a:gd name="connsiteY105" fmla="*/ 2956896 h 4753154"/>
              <a:gd name="connsiteX106" fmla="*/ 2884213 w 3554083"/>
              <a:gd name="connsiteY106" fmla="*/ 3057167 h 4753154"/>
              <a:gd name="connsiteX107" fmla="*/ 2888313 w 3554083"/>
              <a:gd name="connsiteY107" fmla="*/ 2775741 h 4753154"/>
              <a:gd name="connsiteX108" fmla="*/ 2691612 w 3554083"/>
              <a:gd name="connsiteY108" fmla="*/ 2638572 h 4753154"/>
              <a:gd name="connsiteX109" fmla="*/ 2480052 w 3554083"/>
              <a:gd name="connsiteY109" fmla="*/ 2758488 h 4753154"/>
              <a:gd name="connsiteX110" fmla="*/ 2310769 w 3554083"/>
              <a:gd name="connsiteY110" fmla="*/ 2684523 h 4753154"/>
              <a:gd name="connsiteX111" fmla="*/ 2194527 w 3554083"/>
              <a:gd name="connsiteY111" fmla="*/ 2750716 h 4753154"/>
              <a:gd name="connsiteX112" fmla="*/ 2141486 w 3554083"/>
              <a:gd name="connsiteY112" fmla="*/ 2537874 h 4753154"/>
              <a:gd name="connsiteX113" fmla="*/ 2192818 w 3554083"/>
              <a:gd name="connsiteY113" fmla="*/ 2460663 h 4753154"/>
              <a:gd name="connsiteX114" fmla="*/ 1897812 w 3554083"/>
              <a:gd name="connsiteY114" fmla="*/ 2268747 h 4753154"/>
              <a:gd name="connsiteX115" fmla="*/ 1742536 w 3554083"/>
              <a:gd name="connsiteY115" fmla="*/ 2234241 h 4753154"/>
              <a:gd name="connsiteX116" fmla="*/ 1656272 w 3554083"/>
              <a:gd name="connsiteY116" fmla="*/ 2320505 h 4753154"/>
              <a:gd name="connsiteX117" fmla="*/ 1544129 w 3554083"/>
              <a:gd name="connsiteY117" fmla="*/ 2173856 h 4753154"/>
              <a:gd name="connsiteX118" fmla="*/ 1604514 w 3554083"/>
              <a:gd name="connsiteY118" fmla="*/ 2130724 h 4753154"/>
              <a:gd name="connsiteX119" fmla="*/ 1561382 w 3554083"/>
              <a:gd name="connsiteY119" fmla="*/ 2027207 h 4753154"/>
              <a:gd name="connsiteX120" fmla="*/ 1587261 w 3554083"/>
              <a:gd name="connsiteY120" fmla="*/ 1897811 h 4753154"/>
              <a:gd name="connsiteX121" fmla="*/ 1483744 w 3554083"/>
              <a:gd name="connsiteY121" fmla="*/ 1854679 h 4753154"/>
              <a:gd name="connsiteX122" fmla="*/ 1354348 w 3554083"/>
              <a:gd name="connsiteY122" fmla="*/ 1854679 h 4753154"/>
              <a:gd name="connsiteX123" fmla="*/ 1319842 w 3554083"/>
              <a:gd name="connsiteY123" fmla="*/ 1932317 h 4753154"/>
              <a:gd name="connsiteX124" fmla="*/ 1069676 w 3554083"/>
              <a:gd name="connsiteY124" fmla="*/ 1570007 h 4753154"/>
              <a:gd name="connsiteX125" fmla="*/ 940280 w 3554083"/>
              <a:gd name="connsiteY125" fmla="*/ 1466490 h 4753154"/>
              <a:gd name="connsiteX126" fmla="*/ 888521 w 3554083"/>
              <a:gd name="connsiteY126" fmla="*/ 1276709 h 4753154"/>
              <a:gd name="connsiteX127" fmla="*/ 992038 w 3554083"/>
              <a:gd name="connsiteY127" fmla="*/ 1259456 h 4753154"/>
              <a:gd name="connsiteX128" fmla="*/ 1052423 w 3554083"/>
              <a:gd name="connsiteY128" fmla="*/ 1095554 h 4753154"/>
              <a:gd name="connsiteX129" fmla="*/ 1061050 w 3554083"/>
              <a:gd name="connsiteY129" fmla="*/ 974785 h 4753154"/>
              <a:gd name="connsiteX130" fmla="*/ 1138687 w 3554083"/>
              <a:gd name="connsiteY130" fmla="*/ 948905 h 4753154"/>
              <a:gd name="connsiteX131" fmla="*/ 1104182 w 3554083"/>
              <a:gd name="connsiteY131" fmla="*/ 879894 h 4753154"/>
              <a:gd name="connsiteX132" fmla="*/ 1009291 w 3554083"/>
              <a:gd name="connsiteY132" fmla="*/ 888520 h 4753154"/>
              <a:gd name="connsiteX133" fmla="*/ 905774 w 3554083"/>
              <a:gd name="connsiteY133" fmla="*/ 750498 h 4753154"/>
              <a:gd name="connsiteX134" fmla="*/ 1009291 w 3554083"/>
              <a:gd name="connsiteY134" fmla="*/ 595222 h 4753154"/>
              <a:gd name="connsiteX135" fmla="*/ 1000665 w 3554083"/>
              <a:gd name="connsiteY135" fmla="*/ 517585 h 4753154"/>
              <a:gd name="connsiteX0" fmla="*/ 1000665 w 3554083"/>
              <a:gd name="connsiteY0" fmla="*/ 517585 h 4753154"/>
              <a:gd name="connsiteX1" fmla="*/ 871268 w 3554083"/>
              <a:gd name="connsiteY1" fmla="*/ 543464 h 4753154"/>
              <a:gd name="connsiteX2" fmla="*/ 819510 w 3554083"/>
              <a:gd name="connsiteY2" fmla="*/ 483079 h 4753154"/>
              <a:gd name="connsiteX3" fmla="*/ 966159 w 3554083"/>
              <a:gd name="connsiteY3" fmla="*/ 465826 h 4753154"/>
              <a:gd name="connsiteX4" fmla="*/ 923027 w 3554083"/>
              <a:gd name="connsiteY4" fmla="*/ 362309 h 4753154"/>
              <a:gd name="connsiteX5" fmla="*/ 948906 w 3554083"/>
              <a:gd name="connsiteY5" fmla="*/ 267418 h 4753154"/>
              <a:gd name="connsiteX6" fmla="*/ 948906 w 3554083"/>
              <a:gd name="connsiteY6" fmla="*/ 267418 h 4753154"/>
              <a:gd name="connsiteX7" fmla="*/ 854016 w 3554083"/>
              <a:gd name="connsiteY7" fmla="*/ 267418 h 4753154"/>
              <a:gd name="connsiteX8" fmla="*/ 750499 w 3554083"/>
              <a:gd name="connsiteY8" fmla="*/ 439947 h 4753154"/>
              <a:gd name="connsiteX9" fmla="*/ 621102 w 3554083"/>
              <a:gd name="connsiteY9" fmla="*/ 336430 h 4753154"/>
              <a:gd name="connsiteX10" fmla="*/ 560717 w 3554083"/>
              <a:gd name="connsiteY10" fmla="*/ 189781 h 4753154"/>
              <a:gd name="connsiteX11" fmla="*/ 439948 w 3554083"/>
              <a:gd name="connsiteY11" fmla="*/ 60385 h 4753154"/>
              <a:gd name="connsiteX12" fmla="*/ 345057 w 3554083"/>
              <a:gd name="connsiteY12" fmla="*/ 0 h 4753154"/>
              <a:gd name="connsiteX13" fmla="*/ 284672 w 3554083"/>
              <a:gd name="connsiteY13" fmla="*/ 232913 h 4753154"/>
              <a:gd name="connsiteX14" fmla="*/ 103517 w 3554083"/>
              <a:gd name="connsiteY14" fmla="*/ 232913 h 4753154"/>
              <a:gd name="connsiteX15" fmla="*/ 224287 w 3554083"/>
              <a:gd name="connsiteY15" fmla="*/ 345056 h 4753154"/>
              <a:gd name="connsiteX16" fmla="*/ 414068 w 3554083"/>
              <a:gd name="connsiteY16" fmla="*/ 319177 h 4753154"/>
              <a:gd name="connsiteX17" fmla="*/ 388189 w 3554083"/>
              <a:gd name="connsiteY17" fmla="*/ 465826 h 4753154"/>
              <a:gd name="connsiteX18" fmla="*/ 293299 w 3554083"/>
              <a:gd name="connsiteY18" fmla="*/ 672860 h 4753154"/>
              <a:gd name="connsiteX19" fmla="*/ 189782 w 3554083"/>
              <a:gd name="connsiteY19" fmla="*/ 810883 h 4753154"/>
              <a:gd name="connsiteX20" fmla="*/ 284672 w 3554083"/>
              <a:gd name="connsiteY20" fmla="*/ 819509 h 4753154"/>
              <a:gd name="connsiteX21" fmla="*/ 181155 w 3554083"/>
              <a:gd name="connsiteY21" fmla="*/ 1112807 h 4753154"/>
              <a:gd name="connsiteX22" fmla="*/ 560717 w 3554083"/>
              <a:gd name="connsiteY22" fmla="*/ 1112807 h 4753154"/>
              <a:gd name="connsiteX23" fmla="*/ 577970 w 3554083"/>
              <a:gd name="connsiteY23" fmla="*/ 1233577 h 4753154"/>
              <a:gd name="connsiteX24" fmla="*/ 517585 w 3554083"/>
              <a:gd name="connsiteY24" fmla="*/ 1276709 h 4753154"/>
              <a:gd name="connsiteX25" fmla="*/ 560717 w 3554083"/>
              <a:gd name="connsiteY25" fmla="*/ 1319841 h 4753154"/>
              <a:gd name="connsiteX26" fmla="*/ 483080 w 3554083"/>
              <a:gd name="connsiteY26" fmla="*/ 1423358 h 4753154"/>
              <a:gd name="connsiteX27" fmla="*/ 276046 w 3554083"/>
              <a:gd name="connsiteY27" fmla="*/ 1509622 h 4753154"/>
              <a:gd name="connsiteX28" fmla="*/ 276046 w 3554083"/>
              <a:gd name="connsiteY28" fmla="*/ 1561381 h 4753154"/>
              <a:gd name="connsiteX29" fmla="*/ 120770 w 3554083"/>
              <a:gd name="connsiteY29" fmla="*/ 1699403 h 4753154"/>
              <a:gd name="connsiteX30" fmla="*/ 34506 w 3554083"/>
              <a:gd name="connsiteY30" fmla="*/ 1708030 h 4753154"/>
              <a:gd name="connsiteX31" fmla="*/ 0 w 3554083"/>
              <a:gd name="connsiteY31" fmla="*/ 1785668 h 4753154"/>
              <a:gd name="connsiteX32" fmla="*/ 198408 w 3554083"/>
              <a:gd name="connsiteY32" fmla="*/ 1915064 h 4753154"/>
              <a:gd name="connsiteX33" fmla="*/ 276046 w 3554083"/>
              <a:gd name="connsiteY33" fmla="*/ 1966822 h 4753154"/>
              <a:gd name="connsiteX34" fmla="*/ 232914 w 3554083"/>
              <a:gd name="connsiteY34" fmla="*/ 2087592 h 4753154"/>
              <a:gd name="connsiteX35" fmla="*/ 241540 w 3554083"/>
              <a:gd name="connsiteY35" fmla="*/ 2415396 h 4753154"/>
              <a:gd name="connsiteX36" fmla="*/ 198408 w 3554083"/>
              <a:gd name="connsiteY36" fmla="*/ 2536166 h 4753154"/>
              <a:gd name="connsiteX37" fmla="*/ 396816 w 3554083"/>
              <a:gd name="connsiteY37" fmla="*/ 2596551 h 4753154"/>
              <a:gd name="connsiteX38" fmla="*/ 431321 w 3554083"/>
              <a:gd name="connsiteY38" fmla="*/ 2527539 h 4753154"/>
              <a:gd name="connsiteX39" fmla="*/ 569344 w 3554083"/>
              <a:gd name="connsiteY39" fmla="*/ 2631056 h 4753154"/>
              <a:gd name="connsiteX40" fmla="*/ 569344 w 3554083"/>
              <a:gd name="connsiteY40" fmla="*/ 2674188 h 4753154"/>
              <a:gd name="connsiteX41" fmla="*/ 646982 w 3554083"/>
              <a:gd name="connsiteY41" fmla="*/ 2769079 h 4753154"/>
              <a:gd name="connsiteX42" fmla="*/ 629729 w 3554083"/>
              <a:gd name="connsiteY42" fmla="*/ 2863969 h 4753154"/>
              <a:gd name="connsiteX43" fmla="*/ 543465 w 3554083"/>
              <a:gd name="connsiteY43" fmla="*/ 3019245 h 4753154"/>
              <a:gd name="connsiteX44" fmla="*/ 474453 w 3554083"/>
              <a:gd name="connsiteY44" fmla="*/ 3226279 h 4753154"/>
              <a:gd name="connsiteX45" fmla="*/ 638355 w 3554083"/>
              <a:gd name="connsiteY45" fmla="*/ 3355675 h 4753154"/>
              <a:gd name="connsiteX46" fmla="*/ 793631 w 3554083"/>
              <a:gd name="connsiteY46" fmla="*/ 3355675 h 4753154"/>
              <a:gd name="connsiteX47" fmla="*/ 845389 w 3554083"/>
              <a:gd name="connsiteY47" fmla="*/ 3416060 h 4753154"/>
              <a:gd name="connsiteX48" fmla="*/ 836763 w 3554083"/>
              <a:gd name="connsiteY48" fmla="*/ 3493698 h 4753154"/>
              <a:gd name="connsiteX49" fmla="*/ 914400 w 3554083"/>
              <a:gd name="connsiteY49" fmla="*/ 3562709 h 4753154"/>
              <a:gd name="connsiteX50" fmla="*/ 914400 w 3554083"/>
              <a:gd name="connsiteY50" fmla="*/ 3562709 h 4753154"/>
              <a:gd name="connsiteX51" fmla="*/ 992038 w 3554083"/>
              <a:gd name="connsiteY51" fmla="*/ 3640347 h 4753154"/>
              <a:gd name="connsiteX52" fmla="*/ 1052423 w 3554083"/>
              <a:gd name="connsiteY52" fmla="*/ 3571335 h 4753154"/>
              <a:gd name="connsiteX53" fmla="*/ 1017917 w 3554083"/>
              <a:gd name="connsiteY53" fmla="*/ 3459192 h 4753154"/>
              <a:gd name="connsiteX54" fmla="*/ 1112808 w 3554083"/>
              <a:gd name="connsiteY54" fmla="*/ 3209026 h 4753154"/>
              <a:gd name="connsiteX55" fmla="*/ 1250831 w 3554083"/>
              <a:gd name="connsiteY55" fmla="*/ 3114135 h 4753154"/>
              <a:gd name="connsiteX56" fmla="*/ 1397480 w 3554083"/>
              <a:gd name="connsiteY56" fmla="*/ 3165894 h 4753154"/>
              <a:gd name="connsiteX57" fmla="*/ 1621766 w 3554083"/>
              <a:gd name="connsiteY57" fmla="*/ 3096883 h 4753154"/>
              <a:gd name="connsiteX58" fmla="*/ 1708031 w 3554083"/>
              <a:gd name="connsiteY58" fmla="*/ 3096883 h 4753154"/>
              <a:gd name="connsiteX59" fmla="*/ 1682151 w 3554083"/>
              <a:gd name="connsiteY59" fmla="*/ 3174520 h 4753154"/>
              <a:gd name="connsiteX60" fmla="*/ 1768416 w 3554083"/>
              <a:gd name="connsiteY60" fmla="*/ 3312543 h 4753154"/>
              <a:gd name="connsiteX61" fmla="*/ 1699404 w 3554083"/>
              <a:gd name="connsiteY61" fmla="*/ 3347049 h 4753154"/>
              <a:gd name="connsiteX62" fmla="*/ 1777042 w 3554083"/>
              <a:gd name="connsiteY62" fmla="*/ 3554083 h 4753154"/>
              <a:gd name="connsiteX63" fmla="*/ 1716657 w 3554083"/>
              <a:gd name="connsiteY63" fmla="*/ 3571335 h 4753154"/>
              <a:gd name="connsiteX64" fmla="*/ 1854680 w 3554083"/>
              <a:gd name="connsiteY64" fmla="*/ 3726611 h 4753154"/>
              <a:gd name="connsiteX65" fmla="*/ 1966823 w 3554083"/>
              <a:gd name="connsiteY65" fmla="*/ 3761117 h 4753154"/>
              <a:gd name="connsiteX66" fmla="*/ 1966823 w 3554083"/>
              <a:gd name="connsiteY66" fmla="*/ 3666226 h 4753154"/>
              <a:gd name="connsiteX67" fmla="*/ 2078966 w 3554083"/>
              <a:gd name="connsiteY67" fmla="*/ 3571335 h 4753154"/>
              <a:gd name="connsiteX68" fmla="*/ 2208363 w 3554083"/>
              <a:gd name="connsiteY68" fmla="*/ 3579962 h 4753154"/>
              <a:gd name="connsiteX69" fmla="*/ 2329133 w 3554083"/>
              <a:gd name="connsiteY69" fmla="*/ 3674852 h 4753154"/>
              <a:gd name="connsiteX70" fmla="*/ 2380891 w 3554083"/>
              <a:gd name="connsiteY70" fmla="*/ 3761117 h 4753154"/>
              <a:gd name="connsiteX71" fmla="*/ 2320506 w 3554083"/>
              <a:gd name="connsiteY71" fmla="*/ 3812875 h 4753154"/>
              <a:gd name="connsiteX72" fmla="*/ 2389517 w 3554083"/>
              <a:gd name="connsiteY72" fmla="*/ 3899139 h 4753154"/>
              <a:gd name="connsiteX73" fmla="*/ 2389517 w 3554083"/>
              <a:gd name="connsiteY73" fmla="*/ 3899139 h 4753154"/>
              <a:gd name="connsiteX74" fmla="*/ 2372265 w 3554083"/>
              <a:gd name="connsiteY74" fmla="*/ 3968151 h 4753154"/>
              <a:gd name="connsiteX75" fmla="*/ 2510287 w 3554083"/>
              <a:gd name="connsiteY75" fmla="*/ 3985403 h 4753154"/>
              <a:gd name="connsiteX76" fmla="*/ 2587925 w 3554083"/>
              <a:gd name="connsiteY76" fmla="*/ 4011283 h 4753154"/>
              <a:gd name="connsiteX77" fmla="*/ 2682816 w 3554083"/>
              <a:gd name="connsiteY77" fmla="*/ 3907766 h 4753154"/>
              <a:gd name="connsiteX78" fmla="*/ 2803585 w 3554083"/>
              <a:gd name="connsiteY78" fmla="*/ 3959524 h 4753154"/>
              <a:gd name="connsiteX79" fmla="*/ 2924355 w 3554083"/>
              <a:gd name="connsiteY79" fmla="*/ 4106173 h 4753154"/>
              <a:gd name="connsiteX80" fmla="*/ 2898476 w 3554083"/>
              <a:gd name="connsiteY80" fmla="*/ 4183811 h 4753154"/>
              <a:gd name="connsiteX81" fmla="*/ 3027872 w 3554083"/>
              <a:gd name="connsiteY81" fmla="*/ 4295954 h 4753154"/>
              <a:gd name="connsiteX82" fmla="*/ 2924355 w 3554083"/>
              <a:gd name="connsiteY82" fmla="*/ 4364966 h 4753154"/>
              <a:gd name="connsiteX83" fmla="*/ 2855344 w 3554083"/>
              <a:gd name="connsiteY83" fmla="*/ 4459856 h 4753154"/>
              <a:gd name="connsiteX84" fmla="*/ 2777706 w 3554083"/>
              <a:gd name="connsiteY84" fmla="*/ 4451230 h 4753154"/>
              <a:gd name="connsiteX85" fmla="*/ 2863970 w 3554083"/>
              <a:gd name="connsiteY85" fmla="*/ 4511615 h 4753154"/>
              <a:gd name="connsiteX86" fmla="*/ 2941608 w 3554083"/>
              <a:gd name="connsiteY86" fmla="*/ 4520241 h 4753154"/>
              <a:gd name="connsiteX87" fmla="*/ 2924355 w 3554083"/>
              <a:gd name="connsiteY87" fmla="*/ 4666890 h 4753154"/>
              <a:gd name="connsiteX88" fmla="*/ 3114136 w 3554083"/>
              <a:gd name="connsiteY88" fmla="*/ 4658264 h 4753154"/>
              <a:gd name="connsiteX89" fmla="*/ 3234906 w 3554083"/>
              <a:gd name="connsiteY89" fmla="*/ 4701396 h 4753154"/>
              <a:gd name="connsiteX90" fmla="*/ 3252159 w 3554083"/>
              <a:gd name="connsiteY90" fmla="*/ 4641011 h 4753154"/>
              <a:gd name="connsiteX91" fmla="*/ 3355676 w 3554083"/>
              <a:gd name="connsiteY91" fmla="*/ 4735902 h 4753154"/>
              <a:gd name="connsiteX92" fmla="*/ 3467819 w 3554083"/>
              <a:gd name="connsiteY92" fmla="*/ 4753154 h 4753154"/>
              <a:gd name="connsiteX93" fmla="*/ 3493699 w 3554083"/>
              <a:gd name="connsiteY93" fmla="*/ 4606505 h 4753154"/>
              <a:gd name="connsiteX94" fmla="*/ 3554083 w 3554083"/>
              <a:gd name="connsiteY94" fmla="*/ 4623758 h 4753154"/>
              <a:gd name="connsiteX95" fmla="*/ 3493699 w 3554083"/>
              <a:gd name="connsiteY95" fmla="*/ 4304581 h 4753154"/>
              <a:gd name="connsiteX96" fmla="*/ 3450566 w 3554083"/>
              <a:gd name="connsiteY96" fmla="*/ 4106173 h 4753154"/>
              <a:gd name="connsiteX97" fmla="*/ 3347050 w 3554083"/>
              <a:gd name="connsiteY97" fmla="*/ 4149305 h 4753154"/>
              <a:gd name="connsiteX98" fmla="*/ 3267021 w 3554083"/>
              <a:gd name="connsiteY98" fmla="*/ 3663834 h 4753154"/>
              <a:gd name="connsiteX99" fmla="*/ 3379163 w 3554083"/>
              <a:gd name="connsiteY99" fmla="*/ 3382409 h 4753154"/>
              <a:gd name="connsiteX100" fmla="*/ 3421442 w 3554083"/>
              <a:gd name="connsiteY100" fmla="*/ 3144969 h 4753154"/>
              <a:gd name="connsiteX101" fmla="*/ 3479435 w 3554083"/>
              <a:gd name="connsiteY101" fmla="*/ 2987301 h 4753154"/>
              <a:gd name="connsiteX102" fmla="*/ 3334442 w 3554083"/>
              <a:gd name="connsiteY102" fmla="*/ 2848732 h 4753154"/>
              <a:gd name="connsiteX103" fmla="*/ 3315533 w 3554083"/>
              <a:gd name="connsiteY103" fmla="*/ 2814346 h 4753154"/>
              <a:gd name="connsiteX104" fmla="*/ 3165639 w 3554083"/>
              <a:gd name="connsiteY104" fmla="*/ 2844326 h 4753154"/>
              <a:gd name="connsiteX105" fmla="*/ 3118407 w 3554083"/>
              <a:gd name="connsiteY105" fmla="*/ 2956896 h 4753154"/>
              <a:gd name="connsiteX106" fmla="*/ 2884213 w 3554083"/>
              <a:gd name="connsiteY106" fmla="*/ 3057167 h 4753154"/>
              <a:gd name="connsiteX107" fmla="*/ 2888313 w 3554083"/>
              <a:gd name="connsiteY107" fmla="*/ 2775741 h 4753154"/>
              <a:gd name="connsiteX108" fmla="*/ 2691612 w 3554083"/>
              <a:gd name="connsiteY108" fmla="*/ 2638572 h 4753154"/>
              <a:gd name="connsiteX109" fmla="*/ 2480052 w 3554083"/>
              <a:gd name="connsiteY109" fmla="*/ 2758488 h 4753154"/>
              <a:gd name="connsiteX110" fmla="*/ 2310769 w 3554083"/>
              <a:gd name="connsiteY110" fmla="*/ 2684523 h 4753154"/>
              <a:gd name="connsiteX111" fmla="*/ 2194527 w 3554083"/>
              <a:gd name="connsiteY111" fmla="*/ 2750716 h 4753154"/>
              <a:gd name="connsiteX112" fmla="*/ 2141486 w 3554083"/>
              <a:gd name="connsiteY112" fmla="*/ 2537874 h 4753154"/>
              <a:gd name="connsiteX113" fmla="*/ 2192818 w 3554083"/>
              <a:gd name="connsiteY113" fmla="*/ 2460663 h 4753154"/>
              <a:gd name="connsiteX114" fmla="*/ 1897812 w 3554083"/>
              <a:gd name="connsiteY114" fmla="*/ 2268747 h 4753154"/>
              <a:gd name="connsiteX115" fmla="*/ 1742536 w 3554083"/>
              <a:gd name="connsiteY115" fmla="*/ 2234241 h 4753154"/>
              <a:gd name="connsiteX116" fmla="*/ 1656272 w 3554083"/>
              <a:gd name="connsiteY116" fmla="*/ 2320505 h 4753154"/>
              <a:gd name="connsiteX117" fmla="*/ 1544129 w 3554083"/>
              <a:gd name="connsiteY117" fmla="*/ 2173856 h 4753154"/>
              <a:gd name="connsiteX118" fmla="*/ 1604514 w 3554083"/>
              <a:gd name="connsiteY118" fmla="*/ 2130724 h 4753154"/>
              <a:gd name="connsiteX119" fmla="*/ 1561382 w 3554083"/>
              <a:gd name="connsiteY119" fmla="*/ 2027207 h 4753154"/>
              <a:gd name="connsiteX120" fmla="*/ 1587261 w 3554083"/>
              <a:gd name="connsiteY120" fmla="*/ 1897811 h 4753154"/>
              <a:gd name="connsiteX121" fmla="*/ 1483744 w 3554083"/>
              <a:gd name="connsiteY121" fmla="*/ 1854679 h 4753154"/>
              <a:gd name="connsiteX122" fmla="*/ 1354348 w 3554083"/>
              <a:gd name="connsiteY122" fmla="*/ 1854679 h 4753154"/>
              <a:gd name="connsiteX123" fmla="*/ 1319842 w 3554083"/>
              <a:gd name="connsiteY123" fmla="*/ 1932317 h 4753154"/>
              <a:gd name="connsiteX124" fmla="*/ 1069676 w 3554083"/>
              <a:gd name="connsiteY124" fmla="*/ 1570007 h 4753154"/>
              <a:gd name="connsiteX125" fmla="*/ 940280 w 3554083"/>
              <a:gd name="connsiteY125" fmla="*/ 1466490 h 4753154"/>
              <a:gd name="connsiteX126" fmla="*/ 888521 w 3554083"/>
              <a:gd name="connsiteY126" fmla="*/ 1276709 h 4753154"/>
              <a:gd name="connsiteX127" fmla="*/ 992038 w 3554083"/>
              <a:gd name="connsiteY127" fmla="*/ 1259456 h 4753154"/>
              <a:gd name="connsiteX128" fmla="*/ 1052423 w 3554083"/>
              <a:gd name="connsiteY128" fmla="*/ 1095554 h 4753154"/>
              <a:gd name="connsiteX129" fmla="*/ 1061050 w 3554083"/>
              <a:gd name="connsiteY129" fmla="*/ 974785 h 4753154"/>
              <a:gd name="connsiteX130" fmla="*/ 1138687 w 3554083"/>
              <a:gd name="connsiteY130" fmla="*/ 948905 h 4753154"/>
              <a:gd name="connsiteX131" fmla="*/ 1104182 w 3554083"/>
              <a:gd name="connsiteY131" fmla="*/ 879894 h 4753154"/>
              <a:gd name="connsiteX132" fmla="*/ 1009291 w 3554083"/>
              <a:gd name="connsiteY132" fmla="*/ 888520 h 4753154"/>
              <a:gd name="connsiteX133" fmla="*/ 905774 w 3554083"/>
              <a:gd name="connsiteY133" fmla="*/ 750498 h 4753154"/>
              <a:gd name="connsiteX134" fmla="*/ 1009291 w 3554083"/>
              <a:gd name="connsiteY134" fmla="*/ 595222 h 4753154"/>
              <a:gd name="connsiteX135" fmla="*/ 1000665 w 3554083"/>
              <a:gd name="connsiteY135" fmla="*/ 517585 h 4753154"/>
              <a:gd name="connsiteX0" fmla="*/ 1000665 w 3554083"/>
              <a:gd name="connsiteY0" fmla="*/ 517585 h 4753154"/>
              <a:gd name="connsiteX1" fmla="*/ 871268 w 3554083"/>
              <a:gd name="connsiteY1" fmla="*/ 543464 h 4753154"/>
              <a:gd name="connsiteX2" fmla="*/ 819510 w 3554083"/>
              <a:gd name="connsiteY2" fmla="*/ 483079 h 4753154"/>
              <a:gd name="connsiteX3" fmla="*/ 966159 w 3554083"/>
              <a:gd name="connsiteY3" fmla="*/ 465826 h 4753154"/>
              <a:gd name="connsiteX4" fmla="*/ 923027 w 3554083"/>
              <a:gd name="connsiteY4" fmla="*/ 362309 h 4753154"/>
              <a:gd name="connsiteX5" fmla="*/ 948906 w 3554083"/>
              <a:gd name="connsiteY5" fmla="*/ 267418 h 4753154"/>
              <a:gd name="connsiteX6" fmla="*/ 948906 w 3554083"/>
              <a:gd name="connsiteY6" fmla="*/ 267418 h 4753154"/>
              <a:gd name="connsiteX7" fmla="*/ 854016 w 3554083"/>
              <a:gd name="connsiteY7" fmla="*/ 267418 h 4753154"/>
              <a:gd name="connsiteX8" fmla="*/ 750499 w 3554083"/>
              <a:gd name="connsiteY8" fmla="*/ 439947 h 4753154"/>
              <a:gd name="connsiteX9" fmla="*/ 621102 w 3554083"/>
              <a:gd name="connsiteY9" fmla="*/ 336430 h 4753154"/>
              <a:gd name="connsiteX10" fmla="*/ 560717 w 3554083"/>
              <a:gd name="connsiteY10" fmla="*/ 189781 h 4753154"/>
              <a:gd name="connsiteX11" fmla="*/ 439948 w 3554083"/>
              <a:gd name="connsiteY11" fmla="*/ 60385 h 4753154"/>
              <a:gd name="connsiteX12" fmla="*/ 345057 w 3554083"/>
              <a:gd name="connsiteY12" fmla="*/ 0 h 4753154"/>
              <a:gd name="connsiteX13" fmla="*/ 284672 w 3554083"/>
              <a:gd name="connsiteY13" fmla="*/ 232913 h 4753154"/>
              <a:gd name="connsiteX14" fmla="*/ 103517 w 3554083"/>
              <a:gd name="connsiteY14" fmla="*/ 232913 h 4753154"/>
              <a:gd name="connsiteX15" fmla="*/ 224287 w 3554083"/>
              <a:gd name="connsiteY15" fmla="*/ 345056 h 4753154"/>
              <a:gd name="connsiteX16" fmla="*/ 414068 w 3554083"/>
              <a:gd name="connsiteY16" fmla="*/ 319177 h 4753154"/>
              <a:gd name="connsiteX17" fmla="*/ 388189 w 3554083"/>
              <a:gd name="connsiteY17" fmla="*/ 465826 h 4753154"/>
              <a:gd name="connsiteX18" fmla="*/ 293299 w 3554083"/>
              <a:gd name="connsiteY18" fmla="*/ 672860 h 4753154"/>
              <a:gd name="connsiteX19" fmla="*/ 189782 w 3554083"/>
              <a:gd name="connsiteY19" fmla="*/ 810883 h 4753154"/>
              <a:gd name="connsiteX20" fmla="*/ 284672 w 3554083"/>
              <a:gd name="connsiteY20" fmla="*/ 819509 h 4753154"/>
              <a:gd name="connsiteX21" fmla="*/ 181155 w 3554083"/>
              <a:gd name="connsiteY21" fmla="*/ 1112807 h 4753154"/>
              <a:gd name="connsiteX22" fmla="*/ 560717 w 3554083"/>
              <a:gd name="connsiteY22" fmla="*/ 1112807 h 4753154"/>
              <a:gd name="connsiteX23" fmla="*/ 577970 w 3554083"/>
              <a:gd name="connsiteY23" fmla="*/ 1233577 h 4753154"/>
              <a:gd name="connsiteX24" fmla="*/ 517585 w 3554083"/>
              <a:gd name="connsiteY24" fmla="*/ 1276709 h 4753154"/>
              <a:gd name="connsiteX25" fmla="*/ 560717 w 3554083"/>
              <a:gd name="connsiteY25" fmla="*/ 1319841 h 4753154"/>
              <a:gd name="connsiteX26" fmla="*/ 483080 w 3554083"/>
              <a:gd name="connsiteY26" fmla="*/ 1423358 h 4753154"/>
              <a:gd name="connsiteX27" fmla="*/ 276046 w 3554083"/>
              <a:gd name="connsiteY27" fmla="*/ 1509622 h 4753154"/>
              <a:gd name="connsiteX28" fmla="*/ 276046 w 3554083"/>
              <a:gd name="connsiteY28" fmla="*/ 1561381 h 4753154"/>
              <a:gd name="connsiteX29" fmla="*/ 120770 w 3554083"/>
              <a:gd name="connsiteY29" fmla="*/ 1699403 h 4753154"/>
              <a:gd name="connsiteX30" fmla="*/ 34506 w 3554083"/>
              <a:gd name="connsiteY30" fmla="*/ 1708030 h 4753154"/>
              <a:gd name="connsiteX31" fmla="*/ 0 w 3554083"/>
              <a:gd name="connsiteY31" fmla="*/ 1785668 h 4753154"/>
              <a:gd name="connsiteX32" fmla="*/ 198408 w 3554083"/>
              <a:gd name="connsiteY32" fmla="*/ 1915064 h 4753154"/>
              <a:gd name="connsiteX33" fmla="*/ 276046 w 3554083"/>
              <a:gd name="connsiteY33" fmla="*/ 1966822 h 4753154"/>
              <a:gd name="connsiteX34" fmla="*/ 232914 w 3554083"/>
              <a:gd name="connsiteY34" fmla="*/ 2087592 h 4753154"/>
              <a:gd name="connsiteX35" fmla="*/ 241540 w 3554083"/>
              <a:gd name="connsiteY35" fmla="*/ 2415396 h 4753154"/>
              <a:gd name="connsiteX36" fmla="*/ 198408 w 3554083"/>
              <a:gd name="connsiteY36" fmla="*/ 2536166 h 4753154"/>
              <a:gd name="connsiteX37" fmla="*/ 396816 w 3554083"/>
              <a:gd name="connsiteY37" fmla="*/ 2596551 h 4753154"/>
              <a:gd name="connsiteX38" fmla="*/ 431321 w 3554083"/>
              <a:gd name="connsiteY38" fmla="*/ 2527539 h 4753154"/>
              <a:gd name="connsiteX39" fmla="*/ 569344 w 3554083"/>
              <a:gd name="connsiteY39" fmla="*/ 2631056 h 4753154"/>
              <a:gd name="connsiteX40" fmla="*/ 569344 w 3554083"/>
              <a:gd name="connsiteY40" fmla="*/ 2674188 h 4753154"/>
              <a:gd name="connsiteX41" fmla="*/ 646982 w 3554083"/>
              <a:gd name="connsiteY41" fmla="*/ 2769079 h 4753154"/>
              <a:gd name="connsiteX42" fmla="*/ 629729 w 3554083"/>
              <a:gd name="connsiteY42" fmla="*/ 2863969 h 4753154"/>
              <a:gd name="connsiteX43" fmla="*/ 543465 w 3554083"/>
              <a:gd name="connsiteY43" fmla="*/ 3019245 h 4753154"/>
              <a:gd name="connsiteX44" fmla="*/ 474453 w 3554083"/>
              <a:gd name="connsiteY44" fmla="*/ 3226279 h 4753154"/>
              <a:gd name="connsiteX45" fmla="*/ 638355 w 3554083"/>
              <a:gd name="connsiteY45" fmla="*/ 3355675 h 4753154"/>
              <a:gd name="connsiteX46" fmla="*/ 793631 w 3554083"/>
              <a:gd name="connsiteY46" fmla="*/ 3355675 h 4753154"/>
              <a:gd name="connsiteX47" fmla="*/ 845389 w 3554083"/>
              <a:gd name="connsiteY47" fmla="*/ 3416060 h 4753154"/>
              <a:gd name="connsiteX48" fmla="*/ 836763 w 3554083"/>
              <a:gd name="connsiteY48" fmla="*/ 3493698 h 4753154"/>
              <a:gd name="connsiteX49" fmla="*/ 914400 w 3554083"/>
              <a:gd name="connsiteY49" fmla="*/ 3562709 h 4753154"/>
              <a:gd name="connsiteX50" fmla="*/ 914400 w 3554083"/>
              <a:gd name="connsiteY50" fmla="*/ 3562709 h 4753154"/>
              <a:gd name="connsiteX51" fmla="*/ 992038 w 3554083"/>
              <a:gd name="connsiteY51" fmla="*/ 3640347 h 4753154"/>
              <a:gd name="connsiteX52" fmla="*/ 1052423 w 3554083"/>
              <a:gd name="connsiteY52" fmla="*/ 3571335 h 4753154"/>
              <a:gd name="connsiteX53" fmla="*/ 1017917 w 3554083"/>
              <a:gd name="connsiteY53" fmla="*/ 3459192 h 4753154"/>
              <a:gd name="connsiteX54" fmla="*/ 1112808 w 3554083"/>
              <a:gd name="connsiteY54" fmla="*/ 3209026 h 4753154"/>
              <a:gd name="connsiteX55" fmla="*/ 1250831 w 3554083"/>
              <a:gd name="connsiteY55" fmla="*/ 3114135 h 4753154"/>
              <a:gd name="connsiteX56" fmla="*/ 1397480 w 3554083"/>
              <a:gd name="connsiteY56" fmla="*/ 3165894 h 4753154"/>
              <a:gd name="connsiteX57" fmla="*/ 1621766 w 3554083"/>
              <a:gd name="connsiteY57" fmla="*/ 3096883 h 4753154"/>
              <a:gd name="connsiteX58" fmla="*/ 1708031 w 3554083"/>
              <a:gd name="connsiteY58" fmla="*/ 3096883 h 4753154"/>
              <a:gd name="connsiteX59" fmla="*/ 1682151 w 3554083"/>
              <a:gd name="connsiteY59" fmla="*/ 3174520 h 4753154"/>
              <a:gd name="connsiteX60" fmla="*/ 1768416 w 3554083"/>
              <a:gd name="connsiteY60" fmla="*/ 3312543 h 4753154"/>
              <a:gd name="connsiteX61" fmla="*/ 1699404 w 3554083"/>
              <a:gd name="connsiteY61" fmla="*/ 3347049 h 4753154"/>
              <a:gd name="connsiteX62" fmla="*/ 1777042 w 3554083"/>
              <a:gd name="connsiteY62" fmla="*/ 3554083 h 4753154"/>
              <a:gd name="connsiteX63" fmla="*/ 1716657 w 3554083"/>
              <a:gd name="connsiteY63" fmla="*/ 3571335 h 4753154"/>
              <a:gd name="connsiteX64" fmla="*/ 1854680 w 3554083"/>
              <a:gd name="connsiteY64" fmla="*/ 3726611 h 4753154"/>
              <a:gd name="connsiteX65" fmla="*/ 1966823 w 3554083"/>
              <a:gd name="connsiteY65" fmla="*/ 3761117 h 4753154"/>
              <a:gd name="connsiteX66" fmla="*/ 1966823 w 3554083"/>
              <a:gd name="connsiteY66" fmla="*/ 3666226 h 4753154"/>
              <a:gd name="connsiteX67" fmla="*/ 2078966 w 3554083"/>
              <a:gd name="connsiteY67" fmla="*/ 3571335 h 4753154"/>
              <a:gd name="connsiteX68" fmla="*/ 2208363 w 3554083"/>
              <a:gd name="connsiteY68" fmla="*/ 3579962 h 4753154"/>
              <a:gd name="connsiteX69" fmla="*/ 2329133 w 3554083"/>
              <a:gd name="connsiteY69" fmla="*/ 3674852 h 4753154"/>
              <a:gd name="connsiteX70" fmla="*/ 2380891 w 3554083"/>
              <a:gd name="connsiteY70" fmla="*/ 3761117 h 4753154"/>
              <a:gd name="connsiteX71" fmla="*/ 2320506 w 3554083"/>
              <a:gd name="connsiteY71" fmla="*/ 3812875 h 4753154"/>
              <a:gd name="connsiteX72" fmla="*/ 2389517 w 3554083"/>
              <a:gd name="connsiteY72" fmla="*/ 3899139 h 4753154"/>
              <a:gd name="connsiteX73" fmla="*/ 2389517 w 3554083"/>
              <a:gd name="connsiteY73" fmla="*/ 3899139 h 4753154"/>
              <a:gd name="connsiteX74" fmla="*/ 2372265 w 3554083"/>
              <a:gd name="connsiteY74" fmla="*/ 3968151 h 4753154"/>
              <a:gd name="connsiteX75" fmla="*/ 2510287 w 3554083"/>
              <a:gd name="connsiteY75" fmla="*/ 3985403 h 4753154"/>
              <a:gd name="connsiteX76" fmla="*/ 2587925 w 3554083"/>
              <a:gd name="connsiteY76" fmla="*/ 4011283 h 4753154"/>
              <a:gd name="connsiteX77" fmla="*/ 2682816 w 3554083"/>
              <a:gd name="connsiteY77" fmla="*/ 3907766 h 4753154"/>
              <a:gd name="connsiteX78" fmla="*/ 2803585 w 3554083"/>
              <a:gd name="connsiteY78" fmla="*/ 3959524 h 4753154"/>
              <a:gd name="connsiteX79" fmla="*/ 2924355 w 3554083"/>
              <a:gd name="connsiteY79" fmla="*/ 4106173 h 4753154"/>
              <a:gd name="connsiteX80" fmla="*/ 2898476 w 3554083"/>
              <a:gd name="connsiteY80" fmla="*/ 4183811 h 4753154"/>
              <a:gd name="connsiteX81" fmla="*/ 3027872 w 3554083"/>
              <a:gd name="connsiteY81" fmla="*/ 4295954 h 4753154"/>
              <a:gd name="connsiteX82" fmla="*/ 2924355 w 3554083"/>
              <a:gd name="connsiteY82" fmla="*/ 4364966 h 4753154"/>
              <a:gd name="connsiteX83" fmla="*/ 2855344 w 3554083"/>
              <a:gd name="connsiteY83" fmla="*/ 4459856 h 4753154"/>
              <a:gd name="connsiteX84" fmla="*/ 2777706 w 3554083"/>
              <a:gd name="connsiteY84" fmla="*/ 4451230 h 4753154"/>
              <a:gd name="connsiteX85" fmla="*/ 2863970 w 3554083"/>
              <a:gd name="connsiteY85" fmla="*/ 4511615 h 4753154"/>
              <a:gd name="connsiteX86" fmla="*/ 2941608 w 3554083"/>
              <a:gd name="connsiteY86" fmla="*/ 4520241 h 4753154"/>
              <a:gd name="connsiteX87" fmla="*/ 2924355 w 3554083"/>
              <a:gd name="connsiteY87" fmla="*/ 4666890 h 4753154"/>
              <a:gd name="connsiteX88" fmla="*/ 3114136 w 3554083"/>
              <a:gd name="connsiteY88" fmla="*/ 4658264 h 4753154"/>
              <a:gd name="connsiteX89" fmla="*/ 3234906 w 3554083"/>
              <a:gd name="connsiteY89" fmla="*/ 4701396 h 4753154"/>
              <a:gd name="connsiteX90" fmla="*/ 3252159 w 3554083"/>
              <a:gd name="connsiteY90" fmla="*/ 4641011 h 4753154"/>
              <a:gd name="connsiteX91" fmla="*/ 3355676 w 3554083"/>
              <a:gd name="connsiteY91" fmla="*/ 4735902 h 4753154"/>
              <a:gd name="connsiteX92" fmla="*/ 3467819 w 3554083"/>
              <a:gd name="connsiteY92" fmla="*/ 4753154 h 4753154"/>
              <a:gd name="connsiteX93" fmla="*/ 3493699 w 3554083"/>
              <a:gd name="connsiteY93" fmla="*/ 4606505 h 4753154"/>
              <a:gd name="connsiteX94" fmla="*/ 3554083 w 3554083"/>
              <a:gd name="connsiteY94" fmla="*/ 4623758 h 4753154"/>
              <a:gd name="connsiteX95" fmla="*/ 3493699 w 3554083"/>
              <a:gd name="connsiteY95" fmla="*/ 4304581 h 4753154"/>
              <a:gd name="connsiteX96" fmla="*/ 3473200 w 3554083"/>
              <a:gd name="connsiteY96" fmla="*/ 4160494 h 4753154"/>
              <a:gd name="connsiteX97" fmla="*/ 3347050 w 3554083"/>
              <a:gd name="connsiteY97" fmla="*/ 4149305 h 4753154"/>
              <a:gd name="connsiteX98" fmla="*/ 3267021 w 3554083"/>
              <a:gd name="connsiteY98" fmla="*/ 3663834 h 4753154"/>
              <a:gd name="connsiteX99" fmla="*/ 3379163 w 3554083"/>
              <a:gd name="connsiteY99" fmla="*/ 3382409 h 4753154"/>
              <a:gd name="connsiteX100" fmla="*/ 3421442 w 3554083"/>
              <a:gd name="connsiteY100" fmla="*/ 3144969 h 4753154"/>
              <a:gd name="connsiteX101" fmla="*/ 3479435 w 3554083"/>
              <a:gd name="connsiteY101" fmla="*/ 2987301 h 4753154"/>
              <a:gd name="connsiteX102" fmla="*/ 3334442 w 3554083"/>
              <a:gd name="connsiteY102" fmla="*/ 2848732 h 4753154"/>
              <a:gd name="connsiteX103" fmla="*/ 3315533 w 3554083"/>
              <a:gd name="connsiteY103" fmla="*/ 2814346 h 4753154"/>
              <a:gd name="connsiteX104" fmla="*/ 3165639 w 3554083"/>
              <a:gd name="connsiteY104" fmla="*/ 2844326 h 4753154"/>
              <a:gd name="connsiteX105" fmla="*/ 3118407 w 3554083"/>
              <a:gd name="connsiteY105" fmla="*/ 2956896 h 4753154"/>
              <a:gd name="connsiteX106" fmla="*/ 2884213 w 3554083"/>
              <a:gd name="connsiteY106" fmla="*/ 3057167 h 4753154"/>
              <a:gd name="connsiteX107" fmla="*/ 2888313 w 3554083"/>
              <a:gd name="connsiteY107" fmla="*/ 2775741 h 4753154"/>
              <a:gd name="connsiteX108" fmla="*/ 2691612 w 3554083"/>
              <a:gd name="connsiteY108" fmla="*/ 2638572 h 4753154"/>
              <a:gd name="connsiteX109" fmla="*/ 2480052 w 3554083"/>
              <a:gd name="connsiteY109" fmla="*/ 2758488 h 4753154"/>
              <a:gd name="connsiteX110" fmla="*/ 2310769 w 3554083"/>
              <a:gd name="connsiteY110" fmla="*/ 2684523 h 4753154"/>
              <a:gd name="connsiteX111" fmla="*/ 2194527 w 3554083"/>
              <a:gd name="connsiteY111" fmla="*/ 2750716 h 4753154"/>
              <a:gd name="connsiteX112" fmla="*/ 2141486 w 3554083"/>
              <a:gd name="connsiteY112" fmla="*/ 2537874 h 4753154"/>
              <a:gd name="connsiteX113" fmla="*/ 2192818 w 3554083"/>
              <a:gd name="connsiteY113" fmla="*/ 2460663 h 4753154"/>
              <a:gd name="connsiteX114" fmla="*/ 1897812 w 3554083"/>
              <a:gd name="connsiteY114" fmla="*/ 2268747 h 4753154"/>
              <a:gd name="connsiteX115" fmla="*/ 1742536 w 3554083"/>
              <a:gd name="connsiteY115" fmla="*/ 2234241 h 4753154"/>
              <a:gd name="connsiteX116" fmla="*/ 1656272 w 3554083"/>
              <a:gd name="connsiteY116" fmla="*/ 2320505 h 4753154"/>
              <a:gd name="connsiteX117" fmla="*/ 1544129 w 3554083"/>
              <a:gd name="connsiteY117" fmla="*/ 2173856 h 4753154"/>
              <a:gd name="connsiteX118" fmla="*/ 1604514 w 3554083"/>
              <a:gd name="connsiteY118" fmla="*/ 2130724 h 4753154"/>
              <a:gd name="connsiteX119" fmla="*/ 1561382 w 3554083"/>
              <a:gd name="connsiteY119" fmla="*/ 2027207 h 4753154"/>
              <a:gd name="connsiteX120" fmla="*/ 1587261 w 3554083"/>
              <a:gd name="connsiteY120" fmla="*/ 1897811 h 4753154"/>
              <a:gd name="connsiteX121" fmla="*/ 1483744 w 3554083"/>
              <a:gd name="connsiteY121" fmla="*/ 1854679 h 4753154"/>
              <a:gd name="connsiteX122" fmla="*/ 1354348 w 3554083"/>
              <a:gd name="connsiteY122" fmla="*/ 1854679 h 4753154"/>
              <a:gd name="connsiteX123" fmla="*/ 1319842 w 3554083"/>
              <a:gd name="connsiteY123" fmla="*/ 1932317 h 4753154"/>
              <a:gd name="connsiteX124" fmla="*/ 1069676 w 3554083"/>
              <a:gd name="connsiteY124" fmla="*/ 1570007 h 4753154"/>
              <a:gd name="connsiteX125" fmla="*/ 940280 w 3554083"/>
              <a:gd name="connsiteY125" fmla="*/ 1466490 h 4753154"/>
              <a:gd name="connsiteX126" fmla="*/ 888521 w 3554083"/>
              <a:gd name="connsiteY126" fmla="*/ 1276709 h 4753154"/>
              <a:gd name="connsiteX127" fmla="*/ 992038 w 3554083"/>
              <a:gd name="connsiteY127" fmla="*/ 1259456 h 4753154"/>
              <a:gd name="connsiteX128" fmla="*/ 1052423 w 3554083"/>
              <a:gd name="connsiteY128" fmla="*/ 1095554 h 4753154"/>
              <a:gd name="connsiteX129" fmla="*/ 1061050 w 3554083"/>
              <a:gd name="connsiteY129" fmla="*/ 974785 h 4753154"/>
              <a:gd name="connsiteX130" fmla="*/ 1138687 w 3554083"/>
              <a:gd name="connsiteY130" fmla="*/ 948905 h 4753154"/>
              <a:gd name="connsiteX131" fmla="*/ 1104182 w 3554083"/>
              <a:gd name="connsiteY131" fmla="*/ 879894 h 4753154"/>
              <a:gd name="connsiteX132" fmla="*/ 1009291 w 3554083"/>
              <a:gd name="connsiteY132" fmla="*/ 888520 h 4753154"/>
              <a:gd name="connsiteX133" fmla="*/ 905774 w 3554083"/>
              <a:gd name="connsiteY133" fmla="*/ 750498 h 4753154"/>
              <a:gd name="connsiteX134" fmla="*/ 1009291 w 3554083"/>
              <a:gd name="connsiteY134" fmla="*/ 595222 h 4753154"/>
              <a:gd name="connsiteX135" fmla="*/ 1000665 w 3554083"/>
              <a:gd name="connsiteY135" fmla="*/ 517585 h 4753154"/>
              <a:gd name="connsiteX0" fmla="*/ 1000665 w 3554083"/>
              <a:gd name="connsiteY0" fmla="*/ 517585 h 4753154"/>
              <a:gd name="connsiteX1" fmla="*/ 871268 w 3554083"/>
              <a:gd name="connsiteY1" fmla="*/ 543464 h 4753154"/>
              <a:gd name="connsiteX2" fmla="*/ 819510 w 3554083"/>
              <a:gd name="connsiteY2" fmla="*/ 483079 h 4753154"/>
              <a:gd name="connsiteX3" fmla="*/ 966159 w 3554083"/>
              <a:gd name="connsiteY3" fmla="*/ 465826 h 4753154"/>
              <a:gd name="connsiteX4" fmla="*/ 923027 w 3554083"/>
              <a:gd name="connsiteY4" fmla="*/ 362309 h 4753154"/>
              <a:gd name="connsiteX5" fmla="*/ 948906 w 3554083"/>
              <a:gd name="connsiteY5" fmla="*/ 267418 h 4753154"/>
              <a:gd name="connsiteX6" fmla="*/ 948906 w 3554083"/>
              <a:gd name="connsiteY6" fmla="*/ 267418 h 4753154"/>
              <a:gd name="connsiteX7" fmla="*/ 854016 w 3554083"/>
              <a:gd name="connsiteY7" fmla="*/ 267418 h 4753154"/>
              <a:gd name="connsiteX8" fmla="*/ 750499 w 3554083"/>
              <a:gd name="connsiteY8" fmla="*/ 439947 h 4753154"/>
              <a:gd name="connsiteX9" fmla="*/ 621102 w 3554083"/>
              <a:gd name="connsiteY9" fmla="*/ 336430 h 4753154"/>
              <a:gd name="connsiteX10" fmla="*/ 560717 w 3554083"/>
              <a:gd name="connsiteY10" fmla="*/ 189781 h 4753154"/>
              <a:gd name="connsiteX11" fmla="*/ 439948 w 3554083"/>
              <a:gd name="connsiteY11" fmla="*/ 60385 h 4753154"/>
              <a:gd name="connsiteX12" fmla="*/ 345057 w 3554083"/>
              <a:gd name="connsiteY12" fmla="*/ 0 h 4753154"/>
              <a:gd name="connsiteX13" fmla="*/ 284672 w 3554083"/>
              <a:gd name="connsiteY13" fmla="*/ 232913 h 4753154"/>
              <a:gd name="connsiteX14" fmla="*/ 103517 w 3554083"/>
              <a:gd name="connsiteY14" fmla="*/ 232913 h 4753154"/>
              <a:gd name="connsiteX15" fmla="*/ 224287 w 3554083"/>
              <a:gd name="connsiteY15" fmla="*/ 345056 h 4753154"/>
              <a:gd name="connsiteX16" fmla="*/ 414068 w 3554083"/>
              <a:gd name="connsiteY16" fmla="*/ 319177 h 4753154"/>
              <a:gd name="connsiteX17" fmla="*/ 388189 w 3554083"/>
              <a:gd name="connsiteY17" fmla="*/ 465826 h 4753154"/>
              <a:gd name="connsiteX18" fmla="*/ 293299 w 3554083"/>
              <a:gd name="connsiteY18" fmla="*/ 672860 h 4753154"/>
              <a:gd name="connsiteX19" fmla="*/ 189782 w 3554083"/>
              <a:gd name="connsiteY19" fmla="*/ 810883 h 4753154"/>
              <a:gd name="connsiteX20" fmla="*/ 284672 w 3554083"/>
              <a:gd name="connsiteY20" fmla="*/ 819509 h 4753154"/>
              <a:gd name="connsiteX21" fmla="*/ 181155 w 3554083"/>
              <a:gd name="connsiteY21" fmla="*/ 1112807 h 4753154"/>
              <a:gd name="connsiteX22" fmla="*/ 560717 w 3554083"/>
              <a:gd name="connsiteY22" fmla="*/ 1112807 h 4753154"/>
              <a:gd name="connsiteX23" fmla="*/ 577970 w 3554083"/>
              <a:gd name="connsiteY23" fmla="*/ 1233577 h 4753154"/>
              <a:gd name="connsiteX24" fmla="*/ 517585 w 3554083"/>
              <a:gd name="connsiteY24" fmla="*/ 1276709 h 4753154"/>
              <a:gd name="connsiteX25" fmla="*/ 560717 w 3554083"/>
              <a:gd name="connsiteY25" fmla="*/ 1319841 h 4753154"/>
              <a:gd name="connsiteX26" fmla="*/ 483080 w 3554083"/>
              <a:gd name="connsiteY26" fmla="*/ 1423358 h 4753154"/>
              <a:gd name="connsiteX27" fmla="*/ 276046 w 3554083"/>
              <a:gd name="connsiteY27" fmla="*/ 1509622 h 4753154"/>
              <a:gd name="connsiteX28" fmla="*/ 276046 w 3554083"/>
              <a:gd name="connsiteY28" fmla="*/ 1561381 h 4753154"/>
              <a:gd name="connsiteX29" fmla="*/ 120770 w 3554083"/>
              <a:gd name="connsiteY29" fmla="*/ 1699403 h 4753154"/>
              <a:gd name="connsiteX30" fmla="*/ 34506 w 3554083"/>
              <a:gd name="connsiteY30" fmla="*/ 1708030 h 4753154"/>
              <a:gd name="connsiteX31" fmla="*/ 0 w 3554083"/>
              <a:gd name="connsiteY31" fmla="*/ 1785668 h 4753154"/>
              <a:gd name="connsiteX32" fmla="*/ 198408 w 3554083"/>
              <a:gd name="connsiteY32" fmla="*/ 1915064 h 4753154"/>
              <a:gd name="connsiteX33" fmla="*/ 276046 w 3554083"/>
              <a:gd name="connsiteY33" fmla="*/ 1966822 h 4753154"/>
              <a:gd name="connsiteX34" fmla="*/ 232914 w 3554083"/>
              <a:gd name="connsiteY34" fmla="*/ 2087592 h 4753154"/>
              <a:gd name="connsiteX35" fmla="*/ 241540 w 3554083"/>
              <a:gd name="connsiteY35" fmla="*/ 2415396 h 4753154"/>
              <a:gd name="connsiteX36" fmla="*/ 198408 w 3554083"/>
              <a:gd name="connsiteY36" fmla="*/ 2536166 h 4753154"/>
              <a:gd name="connsiteX37" fmla="*/ 396816 w 3554083"/>
              <a:gd name="connsiteY37" fmla="*/ 2596551 h 4753154"/>
              <a:gd name="connsiteX38" fmla="*/ 431321 w 3554083"/>
              <a:gd name="connsiteY38" fmla="*/ 2527539 h 4753154"/>
              <a:gd name="connsiteX39" fmla="*/ 569344 w 3554083"/>
              <a:gd name="connsiteY39" fmla="*/ 2631056 h 4753154"/>
              <a:gd name="connsiteX40" fmla="*/ 569344 w 3554083"/>
              <a:gd name="connsiteY40" fmla="*/ 2674188 h 4753154"/>
              <a:gd name="connsiteX41" fmla="*/ 646982 w 3554083"/>
              <a:gd name="connsiteY41" fmla="*/ 2769079 h 4753154"/>
              <a:gd name="connsiteX42" fmla="*/ 629729 w 3554083"/>
              <a:gd name="connsiteY42" fmla="*/ 2863969 h 4753154"/>
              <a:gd name="connsiteX43" fmla="*/ 543465 w 3554083"/>
              <a:gd name="connsiteY43" fmla="*/ 3019245 h 4753154"/>
              <a:gd name="connsiteX44" fmla="*/ 474453 w 3554083"/>
              <a:gd name="connsiteY44" fmla="*/ 3226279 h 4753154"/>
              <a:gd name="connsiteX45" fmla="*/ 638355 w 3554083"/>
              <a:gd name="connsiteY45" fmla="*/ 3355675 h 4753154"/>
              <a:gd name="connsiteX46" fmla="*/ 793631 w 3554083"/>
              <a:gd name="connsiteY46" fmla="*/ 3355675 h 4753154"/>
              <a:gd name="connsiteX47" fmla="*/ 845389 w 3554083"/>
              <a:gd name="connsiteY47" fmla="*/ 3416060 h 4753154"/>
              <a:gd name="connsiteX48" fmla="*/ 836763 w 3554083"/>
              <a:gd name="connsiteY48" fmla="*/ 3493698 h 4753154"/>
              <a:gd name="connsiteX49" fmla="*/ 914400 w 3554083"/>
              <a:gd name="connsiteY49" fmla="*/ 3562709 h 4753154"/>
              <a:gd name="connsiteX50" fmla="*/ 914400 w 3554083"/>
              <a:gd name="connsiteY50" fmla="*/ 3562709 h 4753154"/>
              <a:gd name="connsiteX51" fmla="*/ 992038 w 3554083"/>
              <a:gd name="connsiteY51" fmla="*/ 3640347 h 4753154"/>
              <a:gd name="connsiteX52" fmla="*/ 1052423 w 3554083"/>
              <a:gd name="connsiteY52" fmla="*/ 3571335 h 4753154"/>
              <a:gd name="connsiteX53" fmla="*/ 1017917 w 3554083"/>
              <a:gd name="connsiteY53" fmla="*/ 3459192 h 4753154"/>
              <a:gd name="connsiteX54" fmla="*/ 1112808 w 3554083"/>
              <a:gd name="connsiteY54" fmla="*/ 3209026 h 4753154"/>
              <a:gd name="connsiteX55" fmla="*/ 1250831 w 3554083"/>
              <a:gd name="connsiteY55" fmla="*/ 3114135 h 4753154"/>
              <a:gd name="connsiteX56" fmla="*/ 1397480 w 3554083"/>
              <a:gd name="connsiteY56" fmla="*/ 3165894 h 4753154"/>
              <a:gd name="connsiteX57" fmla="*/ 1621766 w 3554083"/>
              <a:gd name="connsiteY57" fmla="*/ 3096883 h 4753154"/>
              <a:gd name="connsiteX58" fmla="*/ 1708031 w 3554083"/>
              <a:gd name="connsiteY58" fmla="*/ 3096883 h 4753154"/>
              <a:gd name="connsiteX59" fmla="*/ 1682151 w 3554083"/>
              <a:gd name="connsiteY59" fmla="*/ 3174520 h 4753154"/>
              <a:gd name="connsiteX60" fmla="*/ 1768416 w 3554083"/>
              <a:gd name="connsiteY60" fmla="*/ 3312543 h 4753154"/>
              <a:gd name="connsiteX61" fmla="*/ 1699404 w 3554083"/>
              <a:gd name="connsiteY61" fmla="*/ 3347049 h 4753154"/>
              <a:gd name="connsiteX62" fmla="*/ 1777042 w 3554083"/>
              <a:gd name="connsiteY62" fmla="*/ 3554083 h 4753154"/>
              <a:gd name="connsiteX63" fmla="*/ 1716657 w 3554083"/>
              <a:gd name="connsiteY63" fmla="*/ 3571335 h 4753154"/>
              <a:gd name="connsiteX64" fmla="*/ 1854680 w 3554083"/>
              <a:gd name="connsiteY64" fmla="*/ 3726611 h 4753154"/>
              <a:gd name="connsiteX65" fmla="*/ 1966823 w 3554083"/>
              <a:gd name="connsiteY65" fmla="*/ 3761117 h 4753154"/>
              <a:gd name="connsiteX66" fmla="*/ 1966823 w 3554083"/>
              <a:gd name="connsiteY66" fmla="*/ 3666226 h 4753154"/>
              <a:gd name="connsiteX67" fmla="*/ 2078966 w 3554083"/>
              <a:gd name="connsiteY67" fmla="*/ 3571335 h 4753154"/>
              <a:gd name="connsiteX68" fmla="*/ 2208363 w 3554083"/>
              <a:gd name="connsiteY68" fmla="*/ 3579962 h 4753154"/>
              <a:gd name="connsiteX69" fmla="*/ 2329133 w 3554083"/>
              <a:gd name="connsiteY69" fmla="*/ 3674852 h 4753154"/>
              <a:gd name="connsiteX70" fmla="*/ 2380891 w 3554083"/>
              <a:gd name="connsiteY70" fmla="*/ 3761117 h 4753154"/>
              <a:gd name="connsiteX71" fmla="*/ 2320506 w 3554083"/>
              <a:gd name="connsiteY71" fmla="*/ 3812875 h 4753154"/>
              <a:gd name="connsiteX72" fmla="*/ 2389517 w 3554083"/>
              <a:gd name="connsiteY72" fmla="*/ 3899139 h 4753154"/>
              <a:gd name="connsiteX73" fmla="*/ 2389517 w 3554083"/>
              <a:gd name="connsiteY73" fmla="*/ 3899139 h 4753154"/>
              <a:gd name="connsiteX74" fmla="*/ 2372265 w 3554083"/>
              <a:gd name="connsiteY74" fmla="*/ 3968151 h 4753154"/>
              <a:gd name="connsiteX75" fmla="*/ 2510287 w 3554083"/>
              <a:gd name="connsiteY75" fmla="*/ 3985403 h 4753154"/>
              <a:gd name="connsiteX76" fmla="*/ 2587925 w 3554083"/>
              <a:gd name="connsiteY76" fmla="*/ 4011283 h 4753154"/>
              <a:gd name="connsiteX77" fmla="*/ 2682816 w 3554083"/>
              <a:gd name="connsiteY77" fmla="*/ 3907766 h 4753154"/>
              <a:gd name="connsiteX78" fmla="*/ 2803585 w 3554083"/>
              <a:gd name="connsiteY78" fmla="*/ 3959524 h 4753154"/>
              <a:gd name="connsiteX79" fmla="*/ 2924355 w 3554083"/>
              <a:gd name="connsiteY79" fmla="*/ 4106173 h 4753154"/>
              <a:gd name="connsiteX80" fmla="*/ 2898476 w 3554083"/>
              <a:gd name="connsiteY80" fmla="*/ 4183811 h 4753154"/>
              <a:gd name="connsiteX81" fmla="*/ 3027872 w 3554083"/>
              <a:gd name="connsiteY81" fmla="*/ 4295954 h 4753154"/>
              <a:gd name="connsiteX82" fmla="*/ 2924355 w 3554083"/>
              <a:gd name="connsiteY82" fmla="*/ 4364966 h 4753154"/>
              <a:gd name="connsiteX83" fmla="*/ 2855344 w 3554083"/>
              <a:gd name="connsiteY83" fmla="*/ 4459856 h 4753154"/>
              <a:gd name="connsiteX84" fmla="*/ 2777706 w 3554083"/>
              <a:gd name="connsiteY84" fmla="*/ 4451230 h 4753154"/>
              <a:gd name="connsiteX85" fmla="*/ 2863970 w 3554083"/>
              <a:gd name="connsiteY85" fmla="*/ 4511615 h 4753154"/>
              <a:gd name="connsiteX86" fmla="*/ 2941608 w 3554083"/>
              <a:gd name="connsiteY86" fmla="*/ 4520241 h 4753154"/>
              <a:gd name="connsiteX87" fmla="*/ 2924355 w 3554083"/>
              <a:gd name="connsiteY87" fmla="*/ 4666890 h 4753154"/>
              <a:gd name="connsiteX88" fmla="*/ 3114136 w 3554083"/>
              <a:gd name="connsiteY88" fmla="*/ 4658264 h 4753154"/>
              <a:gd name="connsiteX89" fmla="*/ 3234906 w 3554083"/>
              <a:gd name="connsiteY89" fmla="*/ 4701396 h 4753154"/>
              <a:gd name="connsiteX90" fmla="*/ 3252159 w 3554083"/>
              <a:gd name="connsiteY90" fmla="*/ 4641011 h 4753154"/>
              <a:gd name="connsiteX91" fmla="*/ 3355676 w 3554083"/>
              <a:gd name="connsiteY91" fmla="*/ 4735902 h 4753154"/>
              <a:gd name="connsiteX92" fmla="*/ 3467819 w 3554083"/>
              <a:gd name="connsiteY92" fmla="*/ 4753154 h 4753154"/>
              <a:gd name="connsiteX93" fmla="*/ 3493699 w 3554083"/>
              <a:gd name="connsiteY93" fmla="*/ 4606505 h 4753154"/>
              <a:gd name="connsiteX94" fmla="*/ 3554083 w 3554083"/>
              <a:gd name="connsiteY94" fmla="*/ 4623758 h 4753154"/>
              <a:gd name="connsiteX95" fmla="*/ 3493699 w 3554083"/>
              <a:gd name="connsiteY95" fmla="*/ 4304581 h 4753154"/>
              <a:gd name="connsiteX96" fmla="*/ 3473200 w 3554083"/>
              <a:gd name="connsiteY96" fmla="*/ 4160494 h 4753154"/>
              <a:gd name="connsiteX97" fmla="*/ 3378737 w 3554083"/>
              <a:gd name="connsiteY97" fmla="*/ 4153832 h 4753154"/>
              <a:gd name="connsiteX98" fmla="*/ 3267021 w 3554083"/>
              <a:gd name="connsiteY98" fmla="*/ 3663834 h 4753154"/>
              <a:gd name="connsiteX99" fmla="*/ 3379163 w 3554083"/>
              <a:gd name="connsiteY99" fmla="*/ 3382409 h 4753154"/>
              <a:gd name="connsiteX100" fmla="*/ 3421442 w 3554083"/>
              <a:gd name="connsiteY100" fmla="*/ 3144969 h 4753154"/>
              <a:gd name="connsiteX101" fmla="*/ 3479435 w 3554083"/>
              <a:gd name="connsiteY101" fmla="*/ 2987301 h 4753154"/>
              <a:gd name="connsiteX102" fmla="*/ 3334442 w 3554083"/>
              <a:gd name="connsiteY102" fmla="*/ 2848732 h 4753154"/>
              <a:gd name="connsiteX103" fmla="*/ 3315533 w 3554083"/>
              <a:gd name="connsiteY103" fmla="*/ 2814346 h 4753154"/>
              <a:gd name="connsiteX104" fmla="*/ 3165639 w 3554083"/>
              <a:gd name="connsiteY104" fmla="*/ 2844326 h 4753154"/>
              <a:gd name="connsiteX105" fmla="*/ 3118407 w 3554083"/>
              <a:gd name="connsiteY105" fmla="*/ 2956896 h 4753154"/>
              <a:gd name="connsiteX106" fmla="*/ 2884213 w 3554083"/>
              <a:gd name="connsiteY106" fmla="*/ 3057167 h 4753154"/>
              <a:gd name="connsiteX107" fmla="*/ 2888313 w 3554083"/>
              <a:gd name="connsiteY107" fmla="*/ 2775741 h 4753154"/>
              <a:gd name="connsiteX108" fmla="*/ 2691612 w 3554083"/>
              <a:gd name="connsiteY108" fmla="*/ 2638572 h 4753154"/>
              <a:gd name="connsiteX109" fmla="*/ 2480052 w 3554083"/>
              <a:gd name="connsiteY109" fmla="*/ 2758488 h 4753154"/>
              <a:gd name="connsiteX110" fmla="*/ 2310769 w 3554083"/>
              <a:gd name="connsiteY110" fmla="*/ 2684523 h 4753154"/>
              <a:gd name="connsiteX111" fmla="*/ 2194527 w 3554083"/>
              <a:gd name="connsiteY111" fmla="*/ 2750716 h 4753154"/>
              <a:gd name="connsiteX112" fmla="*/ 2141486 w 3554083"/>
              <a:gd name="connsiteY112" fmla="*/ 2537874 h 4753154"/>
              <a:gd name="connsiteX113" fmla="*/ 2192818 w 3554083"/>
              <a:gd name="connsiteY113" fmla="*/ 2460663 h 4753154"/>
              <a:gd name="connsiteX114" fmla="*/ 1897812 w 3554083"/>
              <a:gd name="connsiteY114" fmla="*/ 2268747 h 4753154"/>
              <a:gd name="connsiteX115" fmla="*/ 1742536 w 3554083"/>
              <a:gd name="connsiteY115" fmla="*/ 2234241 h 4753154"/>
              <a:gd name="connsiteX116" fmla="*/ 1656272 w 3554083"/>
              <a:gd name="connsiteY116" fmla="*/ 2320505 h 4753154"/>
              <a:gd name="connsiteX117" fmla="*/ 1544129 w 3554083"/>
              <a:gd name="connsiteY117" fmla="*/ 2173856 h 4753154"/>
              <a:gd name="connsiteX118" fmla="*/ 1604514 w 3554083"/>
              <a:gd name="connsiteY118" fmla="*/ 2130724 h 4753154"/>
              <a:gd name="connsiteX119" fmla="*/ 1561382 w 3554083"/>
              <a:gd name="connsiteY119" fmla="*/ 2027207 h 4753154"/>
              <a:gd name="connsiteX120" fmla="*/ 1587261 w 3554083"/>
              <a:gd name="connsiteY120" fmla="*/ 1897811 h 4753154"/>
              <a:gd name="connsiteX121" fmla="*/ 1483744 w 3554083"/>
              <a:gd name="connsiteY121" fmla="*/ 1854679 h 4753154"/>
              <a:gd name="connsiteX122" fmla="*/ 1354348 w 3554083"/>
              <a:gd name="connsiteY122" fmla="*/ 1854679 h 4753154"/>
              <a:gd name="connsiteX123" fmla="*/ 1319842 w 3554083"/>
              <a:gd name="connsiteY123" fmla="*/ 1932317 h 4753154"/>
              <a:gd name="connsiteX124" fmla="*/ 1069676 w 3554083"/>
              <a:gd name="connsiteY124" fmla="*/ 1570007 h 4753154"/>
              <a:gd name="connsiteX125" fmla="*/ 940280 w 3554083"/>
              <a:gd name="connsiteY125" fmla="*/ 1466490 h 4753154"/>
              <a:gd name="connsiteX126" fmla="*/ 888521 w 3554083"/>
              <a:gd name="connsiteY126" fmla="*/ 1276709 h 4753154"/>
              <a:gd name="connsiteX127" fmla="*/ 992038 w 3554083"/>
              <a:gd name="connsiteY127" fmla="*/ 1259456 h 4753154"/>
              <a:gd name="connsiteX128" fmla="*/ 1052423 w 3554083"/>
              <a:gd name="connsiteY128" fmla="*/ 1095554 h 4753154"/>
              <a:gd name="connsiteX129" fmla="*/ 1061050 w 3554083"/>
              <a:gd name="connsiteY129" fmla="*/ 974785 h 4753154"/>
              <a:gd name="connsiteX130" fmla="*/ 1138687 w 3554083"/>
              <a:gd name="connsiteY130" fmla="*/ 948905 h 4753154"/>
              <a:gd name="connsiteX131" fmla="*/ 1104182 w 3554083"/>
              <a:gd name="connsiteY131" fmla="*/ 879894 h 4753154"/>
              <a:gd name="connsiteX132" fmla="*/ 1009291 w 3554083"/>
              <a:gd name="connsiteY132" fmla="*/ 888520 h 4753154"/>
              <a:gd name="connsiteX133" fmla="*/ 905774 w 3554083"/>
              <a:gd name="connsiteY133" fmla="*/ 750498 h 4753154"/>
              <a:gd name="connsiteX134" fmla="*/ 1009291 w 3554083"/>
              <a:gd name="connsiteY134" fmla="*/ 595222 h 4753154"/>
              <a:gd name="connsiteX135" fmla="*/ 1000665 w 3554083"/>
              <a:gd name="connsiteY135" fmla="*/ 517585 h 4753154"/>
              <a:gd name="connsiteX0" fmla="*/ 1000665 w 3617458"/>
              <a:gd name="connsiteY0" fmla="*/ 517585 h 4755034"/>
              <a:gd name="connsiteX1" fmla="*/ 871268 w 3617458"/>
              <a:gd name="connsiteY1" fmla="*/ 543464 h 4755034"/>
              <a:gd name="connsiteX2" fmla="*/ 819510 w 3617458"/>
              <a:gd name="connsiteY2" fmla="*/ 483079 h 4755034"/>
              <a:gd name="connsiteX3" fmla="*/ 966159 w 3617458"/>
              <a:gd name="connsiteY3" fmla="*/ 465826 h 4755034"/>
              <a:gd name="connsiteX4" fmla="*/ 923027 w 3617458"/>
              <a:gd name="connsiteY4" fmla="*/ 362309 h 4755034"/>
              <a:gd name="connsiteX5" fmla="*/ 948906 w 3617458"/>
              <a:gd name="connsiteY5" fmla="*/ 267418 h 4755034"/>
              <a:gd name="connsiteX6" fmla="*/ 948906 w 3617458"/>
              <a:gd name="connsiteY6" fmla="*/ 267418 h 4755034"/>
              <a:gd name="connsiteX7" fmla="*/ 854016 w 3617458"/>
              <a:gd name="connsiteY7" fmla="*/ 267418 h 4755034"/>
              <a:gd name="connsiteX8" fmla="*/ 750499 w 3617458"/>
              <a:gd name="connsiteY8" fmla="*/ 439947 h 4755034"/>
              <a:gd name="connsiteX9" fmla="*/ 621102 w 3617458"/>
              <a:gd name="connsiteY9" fmla="*/ 336430 h 4755034"/>
              <a:gd name="connsiteX10" fmla="*/ 560717 w 3617458"/>
              <a:gd name="connsiteY10" fmla="*/ 189781 h 4755034"/>
              <a:gd name="connsiteX11" fmla="*/ 439948 w 3617458"/>
              <a:gd name="connsiteY11" fmla="*/ 60385 h 4755034"/>
              <a:gd name="connsiteX12" fmla="*/ 345057 w 3617458"/>
              <a:gd name="connsiteY12" fmla="*/ 0 h 4755034"/>
              <a:gd name="connsiteX13" fmla="*/ 284672 w 3617458"/>
              <a:gd name="connsiteY13" fmla="*/ 232913 h 4755034"/>
              <a:gd name="connsiteX14" fmla="*/ 103517 w 3617458"/>
              <a:gd name="connsiteY14" fmla="*/ 232913 h 4755034"/>
              <a:gd name="connsiteX15" fmla="*/ 224287 w 3617458"/>
              <a:gd name="connsiteY15" fmla="*/ 345056 h 4755034"/>
              <a:gd name="connsiteX16" fmla="*/ 414068 w 3617458"/>
              <a:gd name="connsiteY16" fmla="*/ 319177 h 4755034"/>
              <a:gd name="connsiteX17" fmla="*/ 388189 w 3617458"/>
              <a:gd name="connsiteY17" fmla="*/ 465826 h 4755034"/>
              <a:gd name="connsiteX18" fmla="*/ 293299 w 3617458"/>
              <a:gd name="connsiteY18" fmla="*/ 672860 h 4755034"/>
              <a:gd name="connsiteX19" fmla="*/ 189782 w 3617458"/>
              <a:gd name="connsiteY19" fmla="*/ 810883 h 4755034"/>
              <a:gd name="connsiteX20" fmla="*/ 284672 w 3617458"/>
              <a:gd name="connsiteY20" fmla="*/ 819509 h 4755034"/>
              <a:gd name="connsiteX21" fmla="*/ 181155 w 3617458"/>
              <a:gd name="connsiteY21" fmla="*/ 1112807 h 4755034"/>
              <a:gd name="connsiteX22" fmla="*/ 560717 w 3617458"/>
              <a:gd name="connsiteY22" fmla="*/ 1112807 h 4755034"/>
              <a:gd name="connsiteX23" fmla="*/ 577970 w 3617458"/>
              <a:gd name="connsiteY23" fmla="*/ 1233577 h 4755034"/>
              <a:gd name="connsiteX24" fmla="*/ 517585 w 3617458"/>
              <a:gd name="connsiteY24" fmla="*/ 1276709 h 4755034"/>
              <a:gd name="connsiteX25" fmla="*/ 560717 w 3617458"/>
              <a:gd name="connsiteY25" fmla="*/ 1319841 h 4755034"/>
              <a:gd name="connsiteX26" fmla="*/ 483080 w 3617458"/>
              <a:gd name="connsiteY26" fmla="*/ 1423358 h 4755034"/>
              <a:gd name="connsiteX27" fmla="*/ 276046 w 3617458"/>
              <a:gd name="connsiteY27" fmla="*/ 1509622 h 4755034"/>
              <a:gd name="connsiteX28" fmla="*/ 276046 w 3617458"/>
              <a:gd name="connsiteY28" fmla="*/ 1561381 h 4755034"/>
              <a:gd name="connsiteX29" fmla="*/ 120770 w 3617458"/>
              <a:gd name="connsiteY29" fmla="*/ 1699403 h 4755034"/>
              <a:gd name="connsiteX30" fmla="*/ 34506 w 3617458"/>
              <a:gd name="connsiteY30" fmla="*/ 1708030 h 4755034"/>
              <a:gd name="connsiteX31" fmla="*/ 0 w 3617458"/>
              <a:gd name="connsiteY31" fmla="*/ 1785668 h 4755034"/>
              <a:gd name="connsiteX32" fmla="*/ 198408 w 3617458"/>
              <a:gd name="connsiteY32" fmla="*/ 1915064 h 4755034"/>
              <a:gd name="connsiteX33" fmla="*/ 276046 w 3617458"/>
              <a:gd name="connsiteY33" fmla="*/ 1966822 h 4755034"/>
              <a:gd name="connsiteX34" fmla="*/ 232914 w 3617458"/>
              <a:gd name="connsiteY34" fmla="*/ 2087592 h 4755034"/>
              <a:gd name="connsiteX35" fmla="*/ 241540 w 3617458"/>
              <a:gd name="connsiteY35" fmla="*/ 2415396 h 4755034"/>
              <a:gd name="connsiteX36" fmla="*/ 198408 w 3617458"/>
              <a:gd name="connsiteY36" fmla="*/ 2536166 h 4755034"/>
              <a:gd name="connsiteX37" fmla="*/ 396816 w 3617458"/>
              <a:gd name="connsiteY37" fmla="*/ 2596551 h 4755034"/>
              <a:gd name="connsiteX38" fmla="*/ 431321 w 3617458"/>
              <a:gd name="connsiteY38" fmla="*/ 2527539 h 4755034"/>
              <a:gd name="connsiteX39" fmla="*/ 569344 w 3617458"/>
              <a:gd name="connsiteY39" fmla="*/ 2631056 h 4755034"/>
              <a:gd name="connsiteX40" fmla="*/ 569344 w 3617458"/>
              <a:gd name="connsiteY40" fmla="*/ 2674188 h 4755034"/>
              <a:gd name="connsiteX41" fmla="*/ 646982 w 3617458"/>
              <a:gd name="connsiteY41" fmla="*/ 2769079 h 4755034"/>
              <a:gd name="connsiteX42" fmla="*/ 629729 w 3617458"/>
              <a:gd name="connsiteY42" fmla="*/ 2863969 h 4755034"/>
              <a:gd name="connsiteX43" fmla="*/ 543465 w 3617458"/>
              <a:gd name="connsiteY43" fmla="*/ 3019245 h 4755034"/>
              <a:gd name="connsiteX44" fmla="*/ 474453 w 3617458"/>
              <a:gd name="connsiteY44" fmla="*/ 3226279 h 4755034"/>
              <a:gd name="connsiteX45" fmla="*/ 638355 w 3617458"/>
              <a:gd name="connsiteY45" fmla="*/ 3355675 h 4755034"/>
              <a:gd name="connsiteX46" fmla="*/ 793631 w 3617458"/>
              <a:gd name="connsiteY46" fmla="*/ 3355675 h 4755034"/>
              <a:gd name="connsiteX47" fmla="*/ 845389 w 3617458"/>
              <a:gd name="connsiteY47" fmla="*/ 3416060 h 4755034"/>
              <a:gd name="connsiteX48" fmla="*/ 836763 w 3617458"/>
              <a:gd name="connsiteY48" fmla="*/ 3493698 h 4755034"/>
              <a:gd name="connsiteX49" fmla="*/ 914400 w 3617458"/>
              <a:gd name="connsiteY49" fmla="*/ 3562709 h 4755034"/>
              <a:gd name="connsiteX50" fmla="*/ 914400 w 3617458"/>
              <a:gd name="connsiteY50" fmla="*/ 3562709 h 4755034"/>
              <a:gd name="connsiteX51" fmla="*/ 992038 w 3617458"/>
              <a:gd name="connsiteY51" fmla="*/ 3640347 h 4755034"/>
              <a:gd name="connsiteX52" fmla="*/ 1052423 w 3617458"/>
              <a:gd name="connsiteY52" fmla="*/ 3571335 h 4755034"/>
              <a:gd name="connsiteX53" fmla="*/ 1017917 w 3617458"/>
              <a:gd name="connsiteY53" fmla="*/ 3459192 h 4755034"/>
              <a:gd name="connsiteX54" fmla="*/ 1112808 w 3617458"/>
              <a:gd name="connsiteY54" fmla="*/ 3209026 h 4755034"/>
              <a:gd name="connsiteX55" fmla="*/ 1250831 w 3617458"/>
              <a:gd name="connsiteY55" fmla="*/ 3114135 h 4755034"/>
              <a:gd name="connsiteX56" fmla="*/ 1397480 w 3617458"/>
              <a:gd name="connsiteY56" fmla="*/ 3165894 h 4755034"/>
              <a:gd name="connsiteX57" fmla="*/ 1621766 w 3617458"/>
              <a:gd name="connsiteY57" fmla="*/ 3096883 h 4755034"/>
              <a:gd name="connsiteX58" fmla="*/ 1708031 w 3617458"/>
              <a:gd name="connsiteY58" fmla="*/ 3096883 h 4755034"/>
              <a:gd name="connsiteX59" fmla="*/ 1682151 w 3617458"/>
              <a:gd name="connsiteY59" fmla="*/ 3174520 h 4755034"/>
              <a:gd name="connsiteX60" fmla="*/ 1768416 w 3617458"/>
              <a:gd name="connsiteY60" fmla="*/ 3312543 h 4755034"/>
              <a:gd name="connsiteX61" fmla="*/ 1699404 w 3617458"/>
              <a:gd name="connsiteY61" fmla="*/ 3347049 h 4755034"/>
              <a:gd name="connsiteX62" fmla="*/ 1777042 w 3617458"/>
              <a:gd name="connsiteY62" fmla="*/ 3554083 h 4755034"/>
              <a:gd name="connsiteX63" fmla="*/ 1716657 w 3617458"/>
              <a:gd name="connsiteY63" fmla="*/ 3571335 h 4755034"/>
              <a:gd name="connsiteX64" fmla="*/ 1854680 w 3617458"/>
              <a:gd name="connsiteY64" fmla="*/ 3726611 h 4755034"/>
              <a:gd name="connsiteX65" fmla="*/ 1966823 w 3617458"/>
              <a:gd name="connsiteY65" fmla="*/ 3761117 h 4755034"/>
              <a:gd name="connsiteX66" fmla="*/ 1966823 w 3617458"/>
              <a:gd name="connsiteY66" fmla="*/ 3666226 h 4755034"/>
              <a:gd name="connsiteX67" fmla="*/ 2078966 w 3617458"/>
              <a:gd name="connsiteY67" fmla="*/ 3571335 h 4755034"/>
              <a:gd name="connsiteX68" fmla="*/ 2208363 w 3617458"/>
              <a:gd name="connsiteY68" fmla="*/ 3579962 h 4755034"/>
              <a:gd name="connsiteX69" fmla="*/ 2329133 w 3617458"/>
              <a:gd name="connsiteY69" fmla="*/ 3674852 h 4755034"/>
              <a:gd name="connsiteX70" fmla="*/ 2380891 w 3617458"/>
              <a:gd name="connsiteY70" fmla="*/ 3761117 h 4755034"/>
              <a:gd name="connsiteX71" fmla="*/ 2320506 w 3617458"/>
              <a:gd name="connsiteY71" fmla="*/ 3812875 h 4755034"/>
              <a:gd name="connsiteX72" fmla="*/ 2389517 w 3617458"/>
              <a:gd name="connsiteY72" fmla="*/ 3899139 h 4755034"/>
              <a:gd name="connsiteX73" fmla="*/ 2389517 w 3617458"/>
              <a:gd name="connsiteY73" fmla="*/ 3899139 h 4755034"/>
              <a:gd name="connsiteX74" fmla="*/ 2372265 w 3617458"/>
              <a:gd name="connsiteY74" fmla="*/ 3968151 h 4755034"/>
              <a:gd name="connsiteX75" fmla="*/ 2510287 w 3617458"/>
              <a:gd name="connsiteY75" fmla="*/ 3985403 h 4755034"/>
              <a:gd name="connsiteX76" fmla="*/ 2587925 w 3617458"/>
              <a:gd name="connsiteY76" fmla="*/ 4011283 h 4755034"/>
              <a:gd name="connsiteX77" fmla="*/ 2682816 w 3617458"/>
              <a:gd name="connsiteY77" fmla="*/ 3907766 h 4755034"/>
              <a:gd name="connsiteX78" fmla="*/ 2803585 w 3617458"/>
              <a:gd name="connsiteY78" fmla="*/ 3959524 h 4755034"/>
              <a:gd name="connsiteX79" fmla="*/ 2924355 w 3617458"/>
              <a:gd name="connsiteY79" fmla="*/ 4106173 h 4755034"/>
              <a:gd name="connsiteX80" fmla="*/ 2898476 w 3617458"/>
              <a:gd name="connsiteY80" fmla="*/ 4183811 h 4755034"/>
              <a:gd name="connsiteX81" fmla="*/ 3027872 w 3617458"/>
              <a:gd name="connsiteY81" fmla="*/ 4295954 h 4755034"/>
              <a:gd name="connsiteX82" fmla="*/ 2924355 w 3617458"/>
              <a:gd name="connsiteY82" fmla="*/ 4364966 h 4755034"/>
              <a:gd name="connsiteX83" fmla="*/ 2855344 w 3617458"/>
              <a:gd name="connsiteY83" fmla="*/ 4459856 h 4755034"/>
              <a:gd name="connsiteX84" fmla="*/ 2777706 w 3617458"/>
              <a:gd name="connsiteY84" fmla="*/ 4451230 h 4755034"/>
              <a:gd name="connsiteX85" fmla="*/ 2863970 w 3617458"/>
              <a:gd name="connsiteY85" fmla="*/ 4511615 h 4755034"/>
              <a:gd name="connsiteX86" fmla="*/ 2941608 w 3617458"/>
              <a:gd name="connsiteY86" fmla="*/ 4520241 h 4755034"/>
              <a:gd name="connsiteX87" fmla="*/ 2924355 w 3617458"/>
              <a:gd name="connsiteY87" fmla="*/ 4666890 h 4755034"/>
              <a:gd name="connsiteX88" fmla="*/ 3114136 w 3617458"/>
              <a:gd name="connsiteY88" fmla="*/ 4658264 h 4755034"/>
              <a:gd name="connsiteX89" fmla="*/ 3234906 w 3617458"/>
              <a:gd name="connsiteY89" fmla="*/ 4701396 h 4755034"/>
              <a:gd name="connsiteX90" fmla="*/ 3252159 w 3617458"/>
              <a:gd name="connsiteY90" fmla="*/ 4641011 h 4755034"/>
              <a:gd name="connsiteX91" fmla="*/ 3355676 w 3617458"/>
              <a:gd name="connsiteY91" fmla="*/ 4735902 h 4755034"/>
              <a:gd name="connsiteX92" fmla="*/ 3467819 w 3617458"/>
              <a:gd name="connsiteY92" fmla="*/ 4753154 h 4755034"/>
              <a:gd name="connsiteX93" fmla="*/ 3493699 w 3617458"/>
              <a:gd name="connsiteY93" fmla="*/ 4606505 h 4755034"/>
              <a:gd name="connsiteX94" fmla="*/ 3617458 w 3617458"/>
              <a:gd name="connsiteY94" fmla="*/ 4755034 h 4755034"/>
              <a:gd name="connsiteX95" fmla="*/ 3493699 w 3617458"/>
              <a:gd name="connsiteY95" fmla="*/ 4304581 h 4755034"/>
              <a:gd name="connsiteX96" fmla="*/ 3473200 w 3617458"/>
              <a:gd name="connsiteY96" fmla="*/ 4160494 h 4755034"/>
              <a:gd name="connsiteX97" fmla="*/ 3378737 w 3617458"/>
              <a:gd name="connsiteY97" fmla="*/ 4153832 h 4755034"/>
              <a:gd name="connsiteX98" fmla="*/ 3267021 w 3617458"/>
              <a:gd name="connsiteY98" fmla="*/ 3663834 h 4755034"/>
              <a:gd name="connsiteX99" fmla="*/ 3379163 w 3617458"/>
              <a:gd name="connsiteY99" fmla="*/ 3382409 h 4755034"/>
              <a:gd name="connsiteX100" fmla="*/ 3421442 w 3617458"/>
              <a:gd name="connsiteY100" fmla="*/ 3144969 h 4755034"/>
              <a:gd name="connsiteX101" fmla="*/ 3479435 w 3617458"/>
              <a:gd name="connsiteY101" fmla="*/ 2987301 h 4755034"/>
              <a:gd name="connsiteX102" fmla="*/ 3334442 w 3617458"/>
              <a:gd name="connsiteY102" fmla="*/ 2848732 h 4755034"/>
              <a:gd name="connsiteX103" fmla="*/ 3315533 w 3617458"/>
              <a:gd name="connsiteY103" fmla="*/ 2814346 h 4755034"/>
              <a:gd name="connsiteX104" fmla="*/ 3165639 w 3617458"/>
              <a:gd name="connsiteY104" fmla="*/ 2844326 h 4755034"/>
              <a:gd name="connsiteX105" fmla="*/ 3118407 w 3617458"/>
              <a:gd name="connsiteY105" fmla="*/ 2956896 h 4755034"/>
              <a:gd name="connsiteX106" fmla="*/ 2884213 w 3617458"/>
              <a:gd name="connsiteY106" fmla="*/ 3057167 h 4755034"/>
              <a:gd name="connsiteX107" fmla="*/ 2888313 w 3617458"/>
              <a:gd name="connsiteY107" fmla="*/ 2775741 h 4755034"/>
              <a:gd name="connsiteX108" fmla="*/ 2691612 w 3617458"/>
              <a:gd name="connsiteY108" fmla="*/ 2638572 h 4755034"/>
              <a:gd name="connsiteX109" fmla="*/ 2480052 w 3617458"/>
              <a:gd name="connsiteY109" fmla="*/ 2758488 h 4755034"/>
              <a:gd name="connsiteX110" fmla="*/ 2310769 w 3617458"/>
              <a:gd name="connsiteY110" fmla="*/ 2684523 h 4755034"/>
              <a:gd name="connsiteX111" fmla="*/ 2194527 w 3617458"/>
              <a:gd name="connsiteY111" fmla="*/ 2750716 h 4755034"/>
              <a:gd name="connsiteX112" fmla="*/ 2141486 w 3617458"/>
              <a:gd name="connsiteY112" fmla="*/ 2537874 h 4755034"/>
              <a:gd name="connsiteX113" fmla="*/ 2192818 w 3617458"/>
              <a:gd name="connsiteY113" fmla="*/ 2460663 h 4755034"/>
              <a:gd name="connsiteX114" fmla="*/ 1897812 w 3617458"/>
              <a:gd name="connsiteY114" fmla="*/ 2268747 h 4755034"/>
              <a:gd name="connsiteX115" fmla="*/ 1742536 w 3617458"/>
              <a:gd name="connsiteY115" fmla="*/ 2234241 h 4755034"/>
              <a:gd name="connsiteX116" fmla="*/ 1656272 w 3617458"/>
              <a:gd name="connsiteY116" fmla="*/ 2320505 h 4755034"/>
              <a:gd name="connsiteX117" fmla="*/ 1544129 w 3617458"/>
              <a:gd name="connsiteY117" fmla="*/ 2173856 h 4755034"/>
              <a:gd name="connsiteX118" fmla="*/ 1604514 w 3617458"/>
              <a:gd name="connsiteY118" fmla="*/ 2130724 h 4755034"/>
              <a:gd name="connsiteX119" fmla="*/ 1561382 w 3617458"/>
              <a:gd name="connsiteY119" fmla="*/ 2027207 h 4755034"/>
              <a:gd name="connsiteX120" fmla="*/ 1587261 w 3617458"/>
              <a:gd name="connsiteY120" fmla="*/ 1897811 h 4755034"/>
              <a:gd name="connsiteX121" fmla="*/ 1483744 w 3617458"/>
              <a:gd name="connsiteY121" fmla="*/ 1854679 h 4755034"/>
              <a:gd name="connsiteX122" fmla="*/ 1354348 w 3617458"/>
              <a:gd name="connsiteY122" fmla="*/ 1854679 h 4755034"/>
              <a:gd name="connsiteX123" fmla="*/ 1319842 w 3617458"/>
              <a:gd name="connsiteY123" fmla="*/ 1932317 h 4755034"/>
              <a:gd name="connsiteX124" fmla="*/ 1069676 w 3617458"/>
              <a:gd name="connsiteY124" fmla="*/ 1570007 h 4755034"/>
              <a:gd name="connsiteX125" fmla="*/ 940280 w 3617458"/>
              <a:gd name="connsiteY125" fmla="*/ 1466490 h 4755034"/>
              <a:gd name="connsiteX126" fmla="*/ 888521 w 3617458"/>
              <a:gd name="connsiteY126" fmla="*/ 1276709 h 4755034"/>
              <a:gd name="connsiteX127" fmla="*/ 992038 w 3617458"/>
              <a:gd name="connsiteY127" fmla="*/ 1259456 h 4755034"/>
              <a:gd name="connsiteX128" fmla="*/ 1052423 w 3617458"/>
              <a:gd name="connsiteY128" fmla="*/ 1095554 h 4755034"/>
              <a:gd name="connsiteX129" fmla="*/ 1061050 w 3617458"/>
              <a:gd name="connsiteY129" fmla="*/ 974785 h 4755034"/>
              <a:gd name="connsiteX130" fmla="*/ 1138687 w 3617458"/>
              <a:gd name="connsiteY130" fmla="*/ 948905 h 4755034"/>
              <a:gd name="connsiteX131" fmla="*/ 1104182 w 3617458"/>
              <a:gd name="connsiteY131" fmla="*/ 879894 h 4755034"/>
              <a:gd name="connsiteX132" fmla="*/ 1009291 w 3617458"/>
              <a:gd name="connsiteY132" fmla="*/ 888520 h 4755034"/>
              <a:gd name="connsiteX133" fmla="*/ 905774 w 3617458"/>
              <a:gd name="connsiteY133" fmla="*/ 750498 h 4755034"/>
              <a:gd name="connsiteX134" fmla="*/ 1009291 w 3617458"/>
              <a:gd name="connsiteY134" fmla="*/ 595222 h 4755034"/>
              <a:gd name="connsiteX135" fmla="*/ 1000665 w 3617458"/>
              <a:gd name="connsiteY135" fmla="*/ 517585 h 4755034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1966823 w 3617458"/>
              <a:gd name="connsiteY65" fmla="*/ 3761117 h 4839162"/>
              <a:gd name="connsiteX66" fmla="*/ 1966823 w 3617458"/>
              <a:gd name="connsiteY66" fmla="*/ 3666226 h 4839162"/>
              <a:gd name="connsiteX67" fmla="*/ 2078966 w 3617458"/>
              <a:gd name="connsiteY67" fmla="*/ 3571335 h 4839162"/>
              <a:gd name="connsiteX68" fmla="*/ 2208363 w 3617458"/>
              <a:gd name="connsiteY68" fmla="*/ 3579962 h 4839162"/>
              <a:gd name="connsiteX69" fmla="*/ 2329133 w 3617458"/>
              <a:gd name="connsiteY69" fmla="*/ 3674852 h 4839162"/>
              <a:gd name="connsiteX70" fmla="*/ 2380891 w 3617458"/>
              <a:gd name="connsiteY70" fmla="*/ 3761117 h 4839162"/>
              <a:gd name="connsiteX71" fmla="*/ 2320506 w 3617458"/>
              <a:gd name="connsiteY71" fmla="*/ 3812875 h 4839162"/>
              <a:gd name="connsiteX72" fmla="*/ 2389517 w 3617458"/>
              <a:gd name="connsiteY72" fmla="*/ 3899139 h 4839162"/>
              <a:gd name="connsiteX73" fmla="*/ 2389517 w 3617458"/>
              <a:gd name="connsiteY73" fmla="*/ 3899139 h 4839162"/>
              <a:gd name="connsiteX74" fmla="*/ 2372265 w 3617458"/>
              <a:gd name="connsiteY74" fmla="*/ 3968151 h 4839162"/>
              <a:gd name="connsiteX75" fmla="*/ 2510287 w 3617458"/>
              <a:gd name="connsiteY75" fmla="*/ 3985403 h 4839162"/>
              <a:gd name="connsiteX76" fmla="*/ 2587925 w 3617458"/>
              <a:gd name="connsiteY76" fmla="*/ 4011283 h 4839162"/>
              <a:gd name="connsiteX77" fmla="*/ 2682816 w 3617458"/>
              <a:gd name="connsiteY77" fmla="*/ 3907766 h 4839162"/>
              <a:gd name="connsiteX78" fmla="*/ 2803585 w 3617458"/>
              <a:gd name="connsiteY78" fmla="*/ 3959524 h 4839162"/>
              <a:gd name="connsiteX79" fmla="*/ 2924355 w 3617458"/>
              <a:gd name="connsiteY79" fmla="*/ 4106173 h 4839162"/>
              <a:gd name="connsiteX80" fmla="*/ 2898476 w 3617458"/>
              <a:gd name="connsiteY80" fmla="*/ 4183811 h 4839162"/>
              <a:gd name="connsiteX81" fmla="*/ 3027872 w 3617458"/>
              <a:gd name="connsiteY81" fmla="*/ 4295954 h 4839162"/>
              <a:gd name="connsiteX82" fmla="*/ 2924355 w 3617458"/>
              <a:gd name="connsiteY82" fmla="*/ 4364966 h 4839162"/>
              <a:gd name="connsiteX83" fmla="*/ 2855344 w 3617458"/>
              <a:gd name="connsiteY83" fmla="*/ 4459856 h 4839162"/>
              <a:gd name="connsiteX84" fmla="*/ 2777706 w 3617458"/>
              <a:gd name="connsiteY84" fmla="*/ 4451230 h 4839162"/>
              <a:gd name="connsiteX85" fmla="*/ 2863970 w 3617458"/>
              <a:gd name="connsiteY85" fmla="*/ 4511615 h 4839162"/>
              <a:gd name="connsiteX86" fmla="*/ 2941608 w 3617458"/>
              <a:gd name="connsiteY86" fmla="*/ 4520241 h 4839162"/>
              <a:gd name="connsiteX87" fmla="*/ 2924355 w 3617458"/>
              <a:gd name="connsiteY87" fmla="*/ 4666890 h 4839162"/>
              <a:gd name="connsiteX88" fmla="*/ 3114136 w 3617458"/>
              <a:gd name="connsiteY88" fmla="*/ 4658264 h 4839162"/>
              <a:gd name="connsiteX89" fmla="*/ 3234906 w 3617458"/>
              <a:gd name="connsiteY89" fmla="*/ 4701396 h 4839162"/>
              <a:gd name="connsiteX90" fmla="*/ 3252159 w 3617458"/>
              <a:gd name="connsiteY90" fmla="*/ 4641011 h 4839162"/>
              <a:gd name="connsiteX91" fmla="*/ 3355676 w 3617458"/>
              <a:gd name="connsiteY91" fmla="*/ 4735902 h 4839162"/>
              <a:gd name="connsiteX92" fmla="*/ 3544774 w 3617458"/>
              <a:gd name="connsiteY92" fmla="*/ 4839162 h 4839162"/>
              <a:gd name="connsiteX93" fmla="*/ 3493699 w 3617458"/>
              <a:gd name="connsiteY93" fmla="*/ 4606505 h 4839162"/>
              <a:gd name="connsiteX94" fmla="*/ 3617458 w 3617458"/>
              <a:gd name="connsiteY94" fmla="*/ 4755034 h 4839162"/>
              <a:gd name="connsiteX95" fmla="*/ 3493699 w 3617458"/>
              <a:gd name="connsiteY95" fmla="*/ 4304581 h 4839162"/>
              <a:gd name="connsiteX96" fmla="*/ 3473200 w 3617458"/>
              <a:gd name="connsiteY96" fmla="*/ 4160494 h 4839162"/>
              <a:gd name="connsiteX97" fmla="*/ 3378737 w 3617458"/>
              <a:gd name="connsiteY97" fmla="*/ 4153832 h 4839162"/>
              <a:gd name="connsiteX98" fmla="*/ 3267021 w 3617458"/>
              <a:gd name="connsiteY98" fmla="*/ 3663834 h 4839162"/>
              <a:gd name="connsiteX99" fmla="*/ 3379163 w 3617458"/>
              <a:gd name="connsiteY99" fmla="*/ 3382409 h 4839162"/>
              <a:gd name="connsiteX100" fmla="*/ 3421442 w 3617458"/>
              <a:gd name="connsiteY100" fmla="*/ 3144969 h 4839162"/>
              <a:gd name="connsiteX101" fmla="*/ 3479435 w 3617458"/>
              <a:gd name="connsiteY101" fmla="*/ 2987301 h 4839162"/>
              <a:gd name="connsiteX102" fmla="*/ 3334442 w 3617458"/>
              <a:gd name="connsiteY102" fmla="*/ 2848732 h 4839162"/>
              <a:gd name="connsiteX103" fmla="*/ 3315533 w 3617458"/>
              <a:gd name="connsiteY103" fmla="*/ 2814346 h 4839162"/>
              <a:gd name="connsiteX104" fmla="*/ 3165639 w 3617458"/>
              <a:gd name="connsiteY104" fmla="*/ 2844326 h 4839162"/>
              <a:gd name="connsiteX105" fmla="*/ 3118407 w 3617458"/>
              <a:gd name="connsiteY105" fmla="*/ 2956896 h 4839162"/>
              <a:gd name="connsiteX106" fmla="*/ 2884213 w 3617458"/>
              <a:gd name="connsiteY106" fmla="*/ 3057167 h 4839162"/>
              <a:gd name="connsiteX107" fmla="*/ 2888313 w 3617458"/>
              <a:gd name="connsiteY107" fmla="*/ 2775741 h 4839162"/>
              <a:gd name="connsiteX108" fmla="*/ 2691612 w 3617458"/>
              <a:gd name="connsiteY108" fmla="*/ 2638572 h 4839162"/>
              <a:gd name="connsiteX109" fmla="*/ 2480052 w 3617458"/>
              <a:gd name="connsiteY109" fmla="*/ 2758488 h 4839162"/>
              <a:gd name="connsiteX110" fmla="*/ 2310769 w 3617458"/>
              <a:gd name="connsiteY110" fmla="*/ 2684523 h 4839162"/>
              <a:gd name="connsiteX111" fmla="*/ 2194527 w 3617458"/>
              <a:gd name="connsiteY111" fmla="*/ 2750716 h 4839162"/>
              <a:gd name="connsiteX112" fmla="*/ 2141486 w 3617458"/>
              <a:gd name="connsiteY112" fmla="*/ 2537874 h 4839162"/>
              <a:gd name="connsiteX113" fmla="*/ 2192818 w 3617458"/>
              <a:gd name="connsiteY113" fmla="*/ 2460663 h 4839162"/>
              <a:gd name="connsiteX114" fmla="*/ 1897812 w 3617458"/>
              <a:gd name="connsiteY114" fmla="*/ 2268747 h 4839162"/>
              <a:gd name="connsiteX115" fmla="*/ 1742536 w 3617458"/>
              <a:gd name="connsiteY115" fmla="*/ 2234241 h 4839162"/>
              <a:gd name="connsiteX116" fmla="*/ 1656272 w 3617458"/>
              <a:gd name="connsiteY116" fmla="*/ 2320505 h 4839162"/>
              <a:gd name="connsiteX117" fmla="*/ 1544129 w 3617458"/>
              <a:gd name="connsiteY117" fmla="*/ 2173856 h 4839162"/>
              <a:gd name="connsiteX118" fmla="*/ 1604514 w 3617458"/>
              <a:gd name="connsiteY118" fmla="*/ 2130724 h 4839162"/>
              <a:gd name="connsiteX119" fmla="*/ 1561382 w 3617458"/>
              <a:gd name="connsiteY119" fmla="*/ 2027207 h 4839162"/>
              <a:gd name="connsiteX120" fmla="*/ 1587261 w 3617458"/>
              <a:gd name="connsiteY120" fmla="*/ 1897811 h 4839162"/>
              <a:gd name="connsiteX121" fmla="*/ 1483744 w 3617458"/>
              <a:gd name="connsiteY121" fmla="*/ 1854679 h 4839162"/>
              <a:gd name="connsiteX122" fmla="*/ 1354348 w 3617458"/>
              <a:gd name="connsiteY122" fmla="*/ 1854679 h 4839162"/>
              <a:gd name="connsiteX123" fmla="*/ 1319842 w 3617458"/>
              <a:gd name="connsiteY123" fmla="*/ 1932317 h 4839162"/>
              <a:gd name="connsiteX124" fmla="*/ 1069676 w 3617458"/>
              <a:gd name="connsiteY124" fmla="*/ 1570007 h 4839162"/>
              <a:gd name="connsiteX125" fmla="*/ 940280 w 3617458"/>
              <a:gd name="connsiteY125" fmla="*/ 1466490 h 4839162"/>
              <a:gd name="connsiteX126" fmla="*/ 888521 w 3617458"/>
              <a:gd name="connsiteY126" fmla="*/ 1276709 h 4839162"/>
              <a:gd name="connsiteX127" fmla="*/ 992038 w 3617458"/>
              <a:gd name="connsiteY127" fmla="*/ 1259456 h 4839162"/>
              <a:gd name="connsiteX128" fmla="*/ 1052423 w 3617458"/>
              <a:gd name="connsiteY128" fmla="*/ 1095554 h 4839162"/>
              <a:gd name="connsiteX129" fmla="*/ 1061050 w 3617458"/>
              <a:gd name="connsiteY129" fmla="*/ 974785 h 4839162"/>
              <a:gd name="connsiteX130" fmla="*/ 1138687 w 3617458"/>
              <a:gd name="connsiteY130" fmla="*/ 948905 h 4839162"/>
              <a:gd name="connsiteX131" fmla="*/ 1104182 w 3617458"/>
              <a:gd name="connsiteY131" fmla="*/ 879894 h 4839162"/>
              <a:gd name="connsiteX132" fmla="*/ 1009291 w 3617458"/>
              <a:gd name="connsiteY132" fmla="*/ 888520 h 4839162"/>
              <a:gd name="connsiteX133" fmla="*/ 905774 w 3617458"/>
              <a:gd name="connsiteY133" fmla="*/ 750498 h 4839162"/>
              <a:gd name="connsiteX134" fmla="*/ 1009291 w 3617458"/>
              <a:gd name="connsiteY134" fmla="*/ 595222 h 4839162"/>
              <a:gd name="connsiteX135" fmla="*/ 1000665 w 3617458"/>
              <a:gd name="connsiteY135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1966823 w 3617458"/>
              <a:gd name="connsiteY65" fmla="*/ 3761117 h 4839162"/>
              <a:gd name="connsiteX66" fmla="*/ 1966823 w 3617458"/>
              <a:gd name="connsiteY66" fmla="*/ 3666226 h 4839162"/>
              <a:gd name="connsiteX67" fmla="*/ 2078966 w 3617458"/>
              <a:gd name="connsiteY67" fmla="*/ 3571335 h 4839162"/>
              <a:gd name="connsiteX68" fmla="*/ 2208363 w 3617458"/>
              <a:gd name="connsiteY68" fmla="*/ 3579962 h 4839162"/>
              <a:gd name="connsiteX69" fmla="*/ 2329133 w 3617458"/>
              <a:gd name="connsiteY69" fmla="*/ 3674852 h 4839162"/>
              <a:gd name="connsiteX70" fmla="*/ 2380891 w 3617458"/>
              <a:gd name="connsiteY70" fmla="*/ 3761117 h 4839162"/>
              <a:gd name="connsiteX71" fmla="*/ 2320506 w 3617458"/>
              <a:gd name="connsiteY71" fmla="*/ 3812875 h 4839162"/>
              <a:gd name="connsiteX72" fmla="*/ 2389517 w 3617458"/>
              <a:gd name="connsiteY72" fmla="*/ 3899139 h 4839162"/>
              <a:gd name="connsiteX73" fmla="*/ 2389517 w 3617458"/>
              <a:gd name="connsiteY73" fmla="*/ 3899139 h 4839162"/>
              <a:gd name="connsiteX74" fmla="*/ 2372265 w 3617458"/>
              <a:gd name="connsiteY74" fmla="*/ 3968151 h 4839162"/>
              <a:gd name="connsiteX75" fmla="*/ 2510287 w 3617458"/>
              <a:gd name="connsiteY75" fmla="*/ 3985403 h 4839162"/>
              <a:gd name="connsiteX76" fmla="*/ 2587925 w 3617458"/>
              <a:gd name="connsiteY76" fmla="*/ 4011283 h 4839162"/>
              <a:gd name="connsiteX77" fmla="*/ 2682816 w 3617458"/>
              <a:gd name="connsiteY77" fmla="*/ 3907766 h 4839162"/>
              <a:gd name="connsiteX78" fmla="*/ 2803585 w 3617458"/>
              <a:gd name="connsiteY78" fmla="*/ 3959524 h 4839162"/>
              <a:gd name="connsiteX79" fmla="*/ 2924355 w 3617458"/>
              <a:gd name="connsiteY79" fmla="*/ 4106173 h 4839162"/>
              <a:gd name="connsiteX80" fmla="*/ 2898476 w 3617458"/>
              <a:gd name="connsiteY80" fmla="*/ 4183811 h 4839162"/>
              <a:gd name="connsiteX81" fmla="*/ 3027872 w 3617458"/>
              <a:gd name="connsiteY81" fmla="*/ 4295954 h 4839162"/>
              <a:gd name="connsiteX82" fmla="*/ 2924355 w 3617458"/>
              <a:gd name="connsiteY82" fmla="*/ 4364966 h 4839162"/>
              <a:gd name="connsiteX83" fmla="*/ 2855344 w 3617458"/>
              <a:gd name="connsiteY83" fmla="*/ 4459856 h 4839162"/>
              <a:gd name="connsiteX84" fmla="*/ 2777706 w 3617458"/>
              <a:gd name="connsiteY84" fmla="*/ 4451230 h 4839162"/>
              <a:gd name="connsiteX85" fmla="*/ 2863970 w 3617458"/>
              <a:gd name="connsiteY85" fmla="*/ 4511615 h 4839162"/>
              <a:gd name="connsiteX86" fmla="*/ 2941608 w 3617458"/>
              <a:gd name="connsiteY86" fmla="*/ 4520241 h 4839162"/>
              <a:gd name="connsiteX87" fmla="*/ 2924355 w 3617458"/>
              <a:gd name="connsiteY87" fmla="*/ 4666890 h 4839162"/>
              <a:gd name="connsiteX88" fmla="*/ 3114136 w 3617458"/>
              <a:gd name="connsiteY88" fmla="*/ 4658264 h 4839162"/>
              <a:gd name="connsiteX89" fmla="*/ 3234906 w 3617458"/>
              <a:gd name="connsiteY89" fmla="*/ 4701396 h 4839162"/>
              <a:gd name="connsiteX90" fmla="*/ 3252159 w 3617458"/>
              <a:gd name="connsiteY90" fmla="*/ 4641011 h 4839162"/>
              <a:gd name="connsiteX91" fmla="*/ 3355676 w 3617458"/>
              <a:gd name="connsiteY91" fmla="*/ 4735902 h 4839162"/>
              <a:gd name="connsiteX92" fmla="*/ 3544774 w 3617458"/>
              <a:gd name="connsiteY92" fmla="*/ 4839162 h 4839162"/>
              <a:gd name="connsiteX93" fmla="*/ 3493699 w 3617458"/>
              <a:gd name="connsiteY93" fmla="*/ 4606505 h 4839162"/>
              <a:gd name="connsiteX94" fmla="*/ 3529091 w 3617458"/>
              <a:gd name="connsiteY94" fmla="*/ 4709219 h 4839162"/>
              <a:gd name="connsiteX95" fmla="*/ 3617458 w 3617458"/>
              <a:gd name="connsiteY95" fmla="*/ 4755034 h 4839162"/>
              <a:gd name="connsiteX96" fmla="*/ 3493699 w 3617458"/>
              <a:gd name="connsiteY96" fmla="*/ 4304581 h 4839162"/>
              <a:gd name="connsiteX97" fmla="*/ 3473200 w 3617458"/>
              <a:gd name="connsiteY97" fmla="*/ 4160494 h 4839162"/>
              <a:gd name="connsiteX98" fmla="*/ 3378737 w 3617458"/>
              <a:gd name="connsiteY98" fmla="*/ 4153832 h 4839162"/>
              <a:gd name="connsiteX99" fmla="*/ 3267021 w 3617458"/>
              <a:gd name="connsiteY99" fmla="*/ 3663834 h 4839162"/>
              <a:gd name="connsiteX100" fmla="*/ 3379163 w 3617458"/>
              <a:gd name="connsiteY100" fmla="*/ 3382409 h 4839162"/>
              <a:gd name="connsiteX101" fmla="*/ 3421442 w 3617458"/>
              <a:gd name="connsiteY101" fmla="*/ 3144969 h 4839162"/>
              <a:gd name="connsiteX102" fmla="*/ 3479435 w 3617458"/>
              <a:gd name="connsiteY102" fmla="*/ 2987301 h 4839162"/>
              <a:gd name="connsiteX103" fmla="*/ 3334442 w 3617458"/>
              <a:gd name="connsiteY103" fmla="*/ 2848732 h 4839162"/>
              <a:gd name="connsiteX104" fmla="*/ 3315533 w 3617458"/>
              <a:gd name="connsiteY104" fmla="*/ 2814346 h 4839162"/>
              <a:gd name="connsiteX105" fmla="*/ 3165639 w 3617458"/>
              <a:gd name="connsiteY105" fmla="*/ 2844326 h 4839162"/>
              <a:gd name="connsiteX106" fmla="*/ 3118407 w 3617458"/>
              <a:gd name="connsiteY106" fmla="*/ 2956896 h 4839162"/>
              <a:gd name="connsiteX107" fmla="*/ 2884213 w 3617458"/>
              <a:gd name="connsiteY107" fmla="*/ 3057167 h 4839162"/>
              <a:gd name="connsiteX108" fmla="*/ 2888313 w 3617458"/>
              <a:gd name="connsiteY108" fmla="*/ 2775741 h 4839162"/>
              <a:gd name="connsiteX109" fmla="*/ 2691612 w 3617458"/>
              <a:gd name="connsiteY109" fmla="*/ 2638572 h 4839162"/>
              <a:gd name="connsiteX110" fmla="*/ 2480052 w 3617458"/>
              <a:gd name="connsiteY110" fmla="*/ 2758488 h 4839162"/>
              <a:gd name="connsiteX111" fmla="*/ 2310769 w 3617458"/>
              <a:gd name="connsiteY111" fmla="*/ 2684523 h 4839162"/>
              <a:gd name="connsiteX112" fmla="*/ 2194527 w 3617458"/>
              <a:gd name="connsiteY112" fmla="*/ 2750716 h 4839162"/>
              <a:gd name="connsiteX113" fmla="*/ 2141486 w 3617458"/>
              <a:gd name="connsiteY113" fmla="*/ 2537874 h 4839162"/>
              <a:gd name="connsiteX114" fmla="*/ 2192818 w 3617458"/>
              <a:gd name="connsiteY114" fmla="*/ 2460663 h 4839162"/>
              <a:gd name="connsiteX115" fmla="*/ 1897812 w 3617458"/>
              <a:gd name="connsiteY115" fmla="*/ 2268747 h 4839162"/>
              <a:gd name="connsiteX116" fmla="*/ 1742536 w 3617458"/>
              <a:gd name="connsiteY116" fmla="*/ 2234241 h 4839162"/>
              <a:gd name="connsiteX117" fmla="*/ 1656272 w 3617458"/>
              <a:gd name="connsiteY117" fmla="*/ 2320505 h 4839162"/>
              <a:gd name="connsiteX118" fmla="*/ 1544129 w 3617458"/>
              <a:gd name="connsiteY118" fmla="*/ 2173856 h 4839162"/>
              <a:gd name="connsiteX119" fmla="*/ 1604514 w 3617458"/>
              <a:gd name="connsiteY119" fmla="*/ 2130724 h 4839162"/>
              <a:gd name="connsiteX120" fmla="*/ 1561382 w 3617458"/>
              <a:gd name="connsiteY120" fmla="*/ 2027207 h 4839162"/>
              <a:gd name="connsiteX121" fmla="*/ 1587261 w 3617458"/>
              <a:gd name="connsiteY121" fmla="*/ 1897811 h 4839162"/>
              <a:gd name="connsiteX122" fmla="*/ 1483744 w 3617458"/>
              <a:gd name="connsiteY122" fmla="*/ 1854679 h 4839162"/>
              <a:gd name="connsiteX123" fmla="*/ 1354348 w 3617458"/>
              <a:gd name="connsiteY123" fmla="*/ 1854679 h 4839162"/>
              <a:gd name="connsiteX124" fmla="*/ 1319842 w 3617458"/>
              <a:gd name="connsiteY124" fmla="*/ 1932317 h 4839162"/>
              <a:gd name="connsiteX125" fmla="*/ 1069676 w 3617458"/>
              <a:gd name="connsiteY125" fmla="*/ 1570007 h 4839162"/>
              <a:gd name="connsiteX126" fmla="*/ 940280 w 3617458"/>
              <a:gd name="connsiteY126" fmla="*/ 1466490 h 4839162"/>
              <a:gd name="connsiteX127" fmla="*/ 888521 w 3617458"/>
              <a:gd name="connsiteY127" fmla="*/ 1276709 h 4839162"/>
              <a:gd name="connsiteX128" fmla="*/ 992038 w 3617458"/>
              <a:gd name="connsiteY128" fmla="*/ 1259456 h 4839162"/>
              <a:gd name="connsiteX129" fmla="*/ 1052423 w 3617458"/>
              <a:gd name="connsiteY129" fmla="*/ 1095554 h 4839162"/>
              <a:gd name="connsiteX130" fmla="*/ 1061050 w 3617458"/>
              <a:gd name="connsiteY130" fmla="*/ 974785 h 4839162"/>
              <a:gd name="connsiteX131" fmla="*/ 1138687 w 3617458"/>
              <a:gd name="connsiteY131" fmla="*/ 948905 h 4839162"/>
              <a:gd name="connsiteX132" fmla="*/ 1104182 w 3617458"/>
              <a:gd name="connsiteY132" fmla="*/ 879894 h 4839162"/>
              <a:gd name="connsiteX133" fmla="*/ 1009291 w 3617458"/>
              <a:gd name="connsiteY133" fmla="*/ 888520 h 4839162"/>
              <a:gd name="connsiteX134" fmla="*/ 905774 w 3617458"/>
              <a:gd name="connsiteY134" fmla="*/ 750498 h 4839162"/>
              <a:gd name="connsiteX135" fmla="*/ 1009291 w 3617458"/>
              <a:gd name="connsiteY135" fmla="*/ 595222 h 4839162"/>
              <a:gd name="connsiteX136" fmla="*/ 1000665 w 3617458"/>
              <a:gd name="connsiteY136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1966823 w 3617458"/>
              <a:gd name="connsiteY65" fmla="*/ 3761117 h 4839162"/>
              <a:gd name="connsiteX66" fmla="*/ 1966823 w 3617458"/>
              <a:gd name="connsiteY66" fmla="*/ 3666226 h 4839162"/>
              <a:gd name="connsiteX67" fmla="*/ 2078966 w 3617458"/>
              <a:gd name="connsiteY67" fmla="*/ 3571335 h 4839162"/>
              <a:gd name="connsiteX68" fmla="*/ 2208363 w 3617458"/>
              <a:gd name="connsiteY68" fmla="*/ 3579962 h 4839162"/>
              <a:gd name="connsiteX69" fmla="*/ 2329133 w 3617458"/>
              <a:gd name="connsiteY69" fmla="*/ 3674852 h 4839162"/>
              <a:gd name="connsiteX70" fmla="*/ 2380891 w 3617458"/>
              <a:gd name="connsiteY70" fmla="*/ 3761117 h 4839162"/>
              <a:gd name="connsiteX71" fmla="*/ 2320506 w 3617458"/>
              <a:gd name="connsiteY71" fmla="*/ 3812875 h 4839162"/>
              <a:gd name="connsiteX72" fmla="*/ 2389517 w 3617458"/>
              <a:gd name="connsiteY72" fmla="*/ 3899139 h 4839162"/>
              <a:gd name="connsiteX73" fmla="*/ 2389517 w 3617458"/>
              <a:gd name="connsiteY73" fmla="*/ 3899139 h 4839162"/>
              <a:gd name="connsiteX74" fmla="*/ 2372265 w 3617458"/>
              <a:gd name="connsiteY74" fmla="*/ 3968151 h 4839162"/>
              <a:gd name="connsiteX75" fmla="*/ 2510287 w 3617458"/>
              <a:gd name="connsiteY75" fmla="*/ 3985403 h 4839162"/>
              <a:gd name="connsiteX76" fmla="*/ 2587925 w 3617458"/>
              <a:gd name="connsiteY76" fmla="*/ 4011283 h 4839162"/>
              <a:gd name="connsiteX77" fmla="*/ 2682816 w 3617458"/>
              <a:gd name="connsiteY77" fmla="*/ 3907766 h 4839162"/>
              <a:gd name="connsiteX78" fmla="*/ 2803585 w 3617458"/>
              <a:gd name="connsiteY78" fmla="*/ 3959524 h 4839162"/>
              <a:gd name="connsiteX79" fmla="*/ 2924355 w 3617458"/>
              <a:gd name="connsiteY79" fmla="*/ 4106173 h 4839162"/>
              <a:gd name="connsiteX80" fmla="*/ 2898476 w 3617458"/>
              <a:gd name="connsiteY80" fmla="*/ 4183811 h 4839162"/>
              <a:gd name="connsiteX81" fmla="*/ 3027872 w 3617458"/>
              <a:gd name="connsiteY81" fmla="*/ 4295954 h 4839162"/>
              <a:gd name="connsiteX82" fmla="*/ 2924355 w 3617458"/>
              <a:gd name="connsiteY82" fmla="*/ 4364966 h 4839162"/>
              <a:gd name="connsiteX83" fmla="*/ 2855344 w 3617458"/>
              <a:gd name="connsiteY83" fmla="*/ 4459856 h 4839162"/>
              <a:gd name="connsiteX84" fmla="*/ 2777706 w 3617458"/>
              <a:gd name="connsiteY84" fmla="*/ 4451230 h 4839162"/>
              <a:gd name="connsiteX85" fmla="*/ 2863970 w 3617458"/>
              <a:gd name="connsiteY85" fmla="*/ 4511615 h 4839162"/>
              <a:gd name="connsiteX86" fmla="*/ 2941608 w 3617458"/>
              <a:gd name="connsiteY86" fmla="*/ 4520241 h 4839162"/>
              <a:gd name="connsiteX87" fmla="*/ 2924355 w 3617458"/>
              <a:gd name="connsiteY87" fmla="*/ 4666890 h 4839162"/>
              <a:gd name="connsiteX88" fmla="*/ 3114136 w 3617458"/>
              <a:gd name="connsiteY88" fmla="*/ 4658264 h 4839162"/>
              <a:gd name="connsiteX89" fmla="*/ 3234906 w 3617458"/>
              <a:gd name="connsiteY89" fmla="*/ 4701396 h 4839162"/>
              <a:gd name="connsiteX90" fmla="*/ 3252159 w 3617458"/>
              <a:gd name="connsiteY90" fmla="*/ 4641011 h 4839162"/>
              <a:gd name="connsiteX91" fmla="*/ 3355676 w 3617458"/>
              <a:gd name="connsiteY91" fmla="*/ 4735902 h 4839162"/>
              <a:gd name="connsiteX92" fmla="*/ 3544774 w 3617458"/>
              <a:gd name="connsiteY92" fmla="*/ 4839162 h 4839162"/>
              <a:gd name="connsiteX93" fmla="*/ 3529091 w 3617458"/>
              <a:gd name="connsiteY93" fmla="*/ 4709219 h 4839162"/>
              <a:gd name="connsiteX94" fmla="*/ 3617458 w 3617458"/>
              <a:gd name="connsiteY94" fmla="*/ 4755034 h 4839162"/>
              <a:gd name="connsiteX95" fmla="*/ 3493699 w 3617458"/>
              <a:gd name="connsiteY95" fmla="*/ 4304581 h 4839162"/>
              <a:gd name="connsiteX96" fmla="*/ 3473200 w 3617458"/>
              <a:gd name="connsiteY96" fmla="*/ 4160494 h 4839162"/>
              <a:gd name="connsiteX97" fmla="*/ 3378737 w 3617458"/>
              <a:gd name="connsiteY97" fmla="*/ 4153832 h 4839162"/>
              <a:gd name="connsiteX98" fmla="*/ 3267021 w 3617458"/>
              <a:gd name="connsiteY98" fmla="*/ 3663834 h 4839162"/>
              <a:gd name="connsiteX99" fmla="*/ 3379163 w 3617458"/>
              <a:gd name="connsiteY99" fmla="*/ 3382409 h 4839162"/>
              <a:gd name="connsiteX100" fmla="*/ 3421442 w 3617458"/>
              <a:gd name="connsiteY100" fmla="*/ 3144969 h 4839162"/>
              <a:gd name="connsiteX101" fmla="*/ 3479435 w 3617458"/>
              <a:gd name="connsiteY101" fmla="*/ 2987301 h 4839162"/>
              <a:gd name="connsiteX102" fmla="*/ 3334442 w 3617458"/>
              <a:gd name="connsiteY102" fmla="*/ 2848732 h 4839162"/>
              <a:gd name="connsiteX103" fmla="*/ 3315533 w 3617458"/>
              <a:gd name="connsiteY103" fmla="*/ 2814346 h 4839162"/>
              <a:gd name="connsiteX104" fmla="*/ 3165639 w 3617458"/>
              <a:gd name="connsiteY104" fmla="*/ 2844326 h 4839162"/>
              <a:gd name="connsiteX105" fmla="*/ 3118407 w 3617458"/>
              <a:gd name="connsiteY105" fmla="*/ 2956896 h 4839162"/>
              <a:gd name="connsiteX106" fmla="*/ 2884213 w 3617458"/>
              <a:gd name="connsiteY106" fmla="*/ 3057167 h 4839162"/>
              <a:gd name="connsiteX107" fmla="*/ 2888313 w 3617458"/>
              <a:gd name="connsiteY107" fmla="*/ 2775741 h 4839162"/>
              <a:gd name="connsiteX108" fmla="*/ 2691612 w 3617458"/>
              <a:gd name="connsiteY108" fmla="*/ 2638572 h 4839162"/>
              <a:gd name="connsiteX109" fmla="*/ 2480052 w 3617458"/>
              <a:gd name="connsiteY109" fmla="*/ 2758488 h 4839162"/>
              <a:gd name="connsiteX110" fmla="*/ 2310769 w 3617458"/>
              <a:gd name="connsiteY110" fmla="*/ 2684523 h 4839162"/>
              <a:gd name="connsiteX111" fmla="*/ 2194527 w 3617458"/>
              <a:gd name="connsiteY111" fmla="*/ 2750716 h 4839162"/>
              <a:gd name="connsiteX112" fmla="*/ 2141486 w 3617458"/>
              <a:gd name="connsiteY112" fmla="*/ 2537874 h 4839162"/>
              <a:gd name="connsiteX113" fmla="*/ 2192818 w 3617458"/>
              <a:gd name="connsiteY113" fmla="*/ 2460663 h 4839162"/>
              <a:gd name="connsiteX114" fmla="*/ 1897812 w 3617458"/>
              <a:gd name="connsiteY114" fmla="*/ 2268747 h 4839162"/>
              <a:gd name="connsiteX115" fmla="*/ 1742536 w 3617458"/>
              <a:gd name="connsiteY115" fmla="*/ 2234241 h 4839162"/>
              <a:gd name="connsiteX116" fmla="*/ 1656272 w 3617458"/>
              <a:gd name="connsiteY116" fmla="*/ 2320505 h 4839162"/>
              <a:gd name="connsiteX117" fmla="*/ 1544129 w 3617458"/>
              <a:gd name="connsiteY117" fmla="*/ 2173856 h 4839162"/>
              <a:gd name="connsiteX118" fmla="*/ 1604514 w 3617458"/>
              <a:gd name="connsiteY118" fmla="*/ 2130724 h 4839162"/>
              <a:gd name="connsiteX119" fmla="*/ 1561382 w 3617458"/>
              <a:gd name="connsiteY119" fmla="*/ 2027207 h 4839162"/>
              <a:gd name="connsiteX120" fmla="*/ 1587261 w 3617458"/>
              <a:gd name="connsiteY120" fmla="*/ 1897811 h 4839162"/>
              <a:gd name="connsiteX121" fmla="*/ 1483744 w 3617458"/>
              <a:gd name="connsiteY121" fmla="*/ 1854679 h 4839162"/>
              <a:gd name="connsiteX122" fmla="*/ 1354348 w 3617458"/>
              <a:gd name="connsiteY122" fmla="*/ 1854679 h 4839162"/>
              <a:gd name="connsiteX123" fmla="*/ 1319842 w 3617458"/>
              <a:gd name="connsiteY123" fmla="*/ 1932317 h 4839162"/>
              <a:gd name="connsiteX124" fmla="*/ 1069676 w 3617458"/>
              <a:gd name="connsiteY124" fmla="*/ 1570007 h 4839162"/>
              <a:gd name="connsiteX125" fmla="*/ 940280 w 3617458"/>
              <a:gd name="connsiteY125" fmla="*/ 1466490 h 4839162"/>
              <a:gd name="connsiteX126" fmla="*/ 888521 w 3617458"/>
              <a:gd name="connsiteY126" fmla="*/ 1276709 h 4839162"/>
              <a:gd name="connsiteX127" fmla="*/ 992038 w 3617458"/>
              <a:gd name="connsiteY127" fmla="*/ 1259456 h 4839162"/>
              <a:gd name="connsiteX128" fmla="*/ 1052423 w 3617458"/>
              <a:gd name="connsiteY128" fmla="*/ 1095554 h 4839162"/>
              <a:gd name="connsiteX129" fmla="*/ 1061050 w 3617458"/>
              <a:gd name="connsiteY129" fmla="*/ 974785 h 4839162"/>
              <a:gd name="connsiteX130" fmla="*/ 1138687 w 3617458"/>
              <a:gd name="connsiteY130" fmla="*/ 948905 h 4839162"/>
              <a:gd name="connsiteX131" fmla="*/ 1104182 w 3617458"/>
              <a:gd name="connsiteY131" fmla="*/ 879894 h 4839162"/>
              <a:gd name="connsiteX132" fmla="*/ 1009291 w 3617458"/>
              <a:gd name="connsiteY132" fmla="*/ 888520 h 4839162"/>
              <a:gd name="connsiteX133" fmla="*/ 905774 w 3617458"/>
              <a:gd name="connsiteY133" fmla="*/ 750498 h 4839162"/>
              <a:gd name="connsiteX134" fmla="*/ 1009291 w 3617458"/>
              <a:gd name="connsiteY134" fmla="*/ 595222 h 4839162"/>
              <a:gd name="connsiteX135" fmla="*/ 1000665 w 3617458"/>
              <a:gd name="connsiteY135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1966823 w 3617458"/>
              <a:gd name="connsiteY65" fmla="*/ 3761117 h 4839162"/>
              <a:gd name="connsiteX66" fmla="*/ 1966823 w 3617458"/>
              <a:gd name="connsiteY66" fmla="*/ 3666226 h 4839162"/>
              <a:gd name="connsiteX67" fmla="*/ 2078966 w 3617458"/>
              <a:gd name="connsiteY67" fmla="*/ 3571335 h 4839162"/>
              <a:gd name="connsiteX68" fmla="*/ 2208363 w 3617458"/>
              <a:gd name="connsiteY68" fmla="*/ 3579962 h 4839162"/>
              <a:gd name="connsiteX69" fmla="*/ 2329133 w 3617458"/>
              <a:gd name="connsiteY69" fmla="*/ 3674852 h 4839162"/>
              <a:gd name="connsiteX70" fmla="*/ 2380891 w 3617458"/>
              <a:gd name="connsiteY70" fmla="*/ 3761117 h 4839162"/>
              <a:gd name="connsiteX71" fmla="*/ 2320506 w 3617458"/>
              <a:gd name="connsiteY71" fmla="*/ 3812875 h 4839162"/>
              <a:gd name="connsiteX72" fmla="*/ 2389517 w 3617458"/>
              <a:gd name="connsiteY72" fmla="*/ 3899139 h 4839162"/>
              <a:gd name="connsiteX73" fmla="*/ 2389517 w 3617458"/>
              <a:gd name="connsiteY73" fmla="*/ 3899139 h 4839162"/>
              <a:gd name="connsiteX74" fmla="*/ 2372265 w 3617458"/>
              <a:gd name="connsiteY74" fmla="*/ 3968151 h 4839162"/>
              <a:gd name="connsiteX75" fmla="*/ 2510287 w 3617458"/>
              <a:gd name="connsiteY75" fmla="*/ 3985403 h 4839162"/>
              <a:gd name="connsiteX76" fmla="*/ 2587925 w 3617458"/>
              <a:gd name="connsiteY76" fmla="*/ 4011283 h 4839162"/>
              <a:gd name="connsiteX77" fmla="*/ 2682816 w 3617458"/>
              <a:gd name="connsiteY77" fmla="*/ 3907766 h 4839162"/>
              <a:gd name="connsiteX78" fmla="*/ 2803585 w 3617458"/>
              <a:gd name="connsiteY78" fmla="*/ 3959524 h 4839162"/>
              <a:gd name="connsiteX79" fmla="*/ 2924355 w 3617458"/>
              <a:gd name="connsiteY79" fmla="*/ 4106173 h 4839162"/>
              <a:gd name="connsiteX80" fmla="*/ 2898476 w 3617458"/>
              <a:gd name="connsiteY80" fmla="*/ 4183811 h 4839162"/>
              <a:gd name="connsiteX81" fmla="*/ 3027872 w 3617458"/>
              <a:gd name="connsiteY81" fmla="*/ 4295954 h 4839162"/>
              <a:gd name="connsiteX82" fmla="*/ 2924355 w 3617458"/>
              <a:gd name="connsiteY82" fmla="*/ 4364966 h 4839162"/>
              <a:gd name="connsiteX83" fmla="*/ 2855344 w 3617458"/>
              <a:gd name="connsiteY83" fmla="*/ 4459856 h 4839162"/>
              <a:gd name="connsiteX84" fmla="*/ 2777706 w 3617458"/>
              <a:gd name="connsiteY84" fmla="*/ 4451230 h 4839162"/>
              <a:gd name="connsiteX85" fmla="*/ 2863970 w 3617458"/>
              <a:gd name="connsiteY85" fmla="*/ 4511615 h 4839162"/>
              <a:gd name="connsiteX86" fmla="*/ 2941608 w 3617458"/>
              <a:gd name="connsiteY86" fmla="*/ 4520241 h 4839162"/>
              <a:gd name="connsiteX87" fmla="*/ 2924355 w 3617458"/>
              <a:gd name="connsiteY87" fmla="*/ 4666890 h 4839162"/>
              <a:gd name="connsiteX88" fmla="*/ 3114136 w 3617458"/>
              <a:gd name="connsiteY88" fmla="*/ 4658264 h 4839162"/>
              <a:gd name="connsiteX89" fmla="*/ 3234906 w 3617458"/>
              <a:gd name="connsiteY89" fmla="*/ 4701396 h 4839162"/>
              <a:gd name="connsiteX90" fmla="*/ 3252159 w 3617458"/>
              <a:gd name="connsiteY90" fmla="*/ 4641011 h 4839162"/>
              <a:gd name="connsiteX91" fmla="*/ 3337569 w 3617458"/>
              <a:gd name="connsiteY91" fmla="*/ 4781169 h 4839162"/>
              <a:gd name="connsiteX92" fmla="*/ 3544774 w 3617458"/>
              <a:gd name="connsiteY92" fmla="*/ 4839162 h 4839162"/>
              <a:gd name="connsiteX93" fmla="*/ 3529091 w 3617458"/>
              <a:gd name="connsiteY93" fmla="*/ 4709219 h 4839162"/>
              <a:gd name="connsiteX94" fmla="*/ 3617458 w 3617458"/>
              <a:gd name="connsiteY94" fmla="*/ 4755034 h 4839162"/>
              <a:gd name="connsiteX95" fmla="*/ 3493699 w 3617458"/>
              <a:gd name="connsiteY95" fmla="*/ 4304581 h 4839162"/>
              <a:gd name="connsiteX96" fmla="*/ 3473200 w 3617458"/>
              <a:gd name="connsiteY96" fmla="*/ 4160494 h 4839162"/>
              <a:gd name="connsiteX97" fmla="*/ 3378737 w 3617458"/>
              <a:gd name="connsiteY97" fmla="*/ 4153832 h 4839162"/>
              <a:gd name="connsiteX98" fmla="*/ 3267021 w 3617458"/>
              <a:gd name="connsiteY98" fmla="*/ 3663834 h 4839162"/>
              <a:gd name="connsiteX99" fmla="*/ 3379163 w 3617458"/>
              <a:gd name="connsiteY99" fmla="*/ 3382409 h 4839162"/>
              <a:gd name="connsiteX100" fmla="*/ 3421442 w 3617458"/>
              <a:gd name="connsiteY100" fmla="*/ 3144969 h 4839162"/>
              <a:gd name="connsiteX101" fmla="*/ 3479435 w 3617458"/>
              <a:gd name="connsiteY101" fmla="*/ 2987301 h 4839162"/>
              <a:gd name="connsiteX102" fmla="*/ 3334442 w 3617458"/>
              <a:gd name="connsiteY102" fmla="*/ 2848732 h 4839162"/>
              <a:gd name="connsiteX103" fmla="*/ 3315533 w 3617458"/>
              <a:gd name="connsiteY103" fmla="*/ 2814346 h 4839162"/>
              <a:gd name="connsiteX104" fmla="*/ 3165639 w 3617458"/>
              <a:gd name="connsiteY104" fmla="*/ 2844326 h 4839162"/>
              <a:gd name="connsiteX105" fmla="*/ 3118407 w 3617458"/>
              <a:gd name="connsiteY105" fmla="*/ 2956896 h 4839162"/>
              <a:gd name="connsiteX106" fmla="*/ 2884213 w 3617458"/>
              <a:gd name="connsiteY106" fmla="*/ 3057167 h 4839162"/>
              <a:gd name="connsiteX107" fmla="*/ 2888313 w 3617458"/>
              <a:gd name="connsiteY107" fmla="*/ 2775741 h 4839162"/>
              <a:gd name="connsiteX108" fmla="*/ 2691612 w 3617458"/>
              <a:gd name="connsiteY108" fmla="*/ 2638572 h 4839162"/>
              <a:gd name="connsiteX109" fmla="*/ 2480052 w 3617458"/>
              <a:gd name="connsiteY109" fmla="*/ 2758488 h 4839162"/>
              <a:gd name="connsiteX110" fmla="*/ 2310769 w 3617458"/>
              <a:gd name="connsiteY110" fmla="*/ 2684523 h 4839162"/>
              <a:gd name="connsiteX111" fmla="*/ 2194527 w 3617458"/>
              <a:gd name="connsiteY111" fmla="*/ 2750716 h 4839162"/>
              <a:gd name="connsiteX112" fmla="*/ 2141486 w 3617458"/>
              <a:gd name="connsiteY112" fmla="*/ 2537874 h 4839162"/>
              <a:gd name="connsiteX113" fmla="*/ 2192818 w 3617458"/>
              <a:gd name="connsiteY113" fmla="*/ 2460663 h 4839162"/>
              <a:gd name="connsiteX114" fmla="*/ 1897812 w 3617458"/>
              <a:gd name="connsiteY114" fmla="*/ 2268747 h 4839162"/>
              <a:gd name="connsiteX115" fmla="*/ 1742536 w 3617458"/>
              <a:gd name="connsiteY115" fmla="*/ 2234241 h 4839162"/>
              <a:gd name="connsiteX116" fmla="*/ 1656272 w 3617458"/>
              <a:gd name="connsiteY116" fmla="*/ 2320505 h 4839162"/>
              <a:gd name="connsiteX117" fmla="*/ 1544129 w 3617458"/>
              <a:gd name="connsiteY117" fmla="*/ 2173856 h 4839162"/>
              <a:gd name="connsiteX118" fmla="*/ 1604514 w 3617458"/>
              <a:gd name="connsiteY118" fmla="*/ 2130724 h 4839162"/>
              <a:gd name="connsiteX119" fmla="*/ 1561382 w 3617458"/>
              <a:gd name="connsiteY119" fmla="*/ 2027207 h 4839162"/>
              <a:gd name="connsiteX120" fmla="*/ 1587261 w 3617458"/>
              <a:gd name="connsiteY120" fmla="*/ 1897811 h 4839162"/>
              <a:gd name="connsiteX121" fmla="*/ 1483744 w 3617458"/>
              <a:gd name="connsiteY121" fmla="*/ 1854679 h 4839162"/>
              <a:gd name="connsiteX122" fmla="*/ 1354348 w 3617458"/>
              <a:gd name="connsiteY122" fmla="*/ 1854679 h 4839162"/>
              <a:gd name="connsiteX123" fmla="*/ 1319842 w 3617458"/>
              <a:gd name="connsiteY123" fmla="*/ 1932317 h 4839162"/>
              <a:gd name="connsiteX124" fmla="*/ 1069676 w 3617458"/>
              <a:gd name="connsiteY124" fmla="*/ 1570007 h 4839162"/>
              <a:gd name="connsiteX125" fmla="*/ 940280 w 3617458"/>
              <a:gd name="connsiteY125" fmla="*/ 1466490 h 4839162"/>
              <a:gd name="connsiteX126" fmla="*/ 888521 w 3617458"/>
              <a:gd name="connsiteY126" fmla="*/ 1276709 h 4839162"/>
              <a:gd name="connsiteX127" fmla="*/ 992038 w 3617458"/>
              <a:gd name="connsiteY127" fmla="*/ 1259456 h 4839162"/>
              <a:gd name="connsiteX128" fmla="*/ 1052423 w 3617458"/>
              <a:gd name="connsiteY128" fmla="*/ 1095554 h 4839162"/>
              <a:gd name="connsiteX129" fmla="*/ 1061050 w 3617458"/>
              <a:gd name="connsiteY129" fmla="*/ 974785 h 4839162"/>
              <a:gd name="connsiteX130" fmla="*/ 1138687 w 3617458"/>
              <a:gd name="connsiteY130" fmla="*/ 948905 h 4839162"/>
              <a:gd name="connsiteX131" fmla="*/ 1104182 w 3617458"/>
              <a:gd name="connsiteY131" fmla="*/ 879894 h 4839162"/>
              <a:gd name="connsiteX132" fmla="*/ 1009291 w 3617458"/>
              <a:gd name="connsiteY132" fmla="*/ 888520 h 4839162"/>
              <a:gd name="connsiteX133" fmla="*/ 905774 w 3617458"/>
              <a:gd name="connsiteY133" fmla="*/ 750498 h 4839162"/>
              <a:gd name="connsiteX134" fmla="*/ 1009291 w 3617458"/>
              <a:gd name="connsiteY134" fmla="*/ 595222 h 4839162"/>
              <a:gd name="connsiteX135" fmla="*/ 1000665 w 3617458"/>
              <a:gd name="connsiteY135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1966823 w 3617458"/>
              <a:gd name="connsiteY65" fmla="*/ 3761117 h 4839162"/>
              <a:gd name="connsiteX66" fmla="*/ 1966823 w 3617458"/>
              <a:gd name="connsiteY66" fmla="*/ 3666226 h 4839162"/>
              <a:gd name="connsiteX67" fmla="*/ 2078966 w 3617458"/>
              <a:gd name="connsiteY67" fmla="*/ 3571335 h 4839162"/>
              <a:gd name="connsiteX68" fmla="*/ 2208363 w 3617458"/>
              <a:gd name="connsiteY68" fmla="*/ 3579962 h 4839162"/>
              <a:gd name="connsiteX69" fmla="*/ 2329133 w 3617458"/>
              <a:gd name="connsiteY69" fmla="*/ 3674852 h 4839162"/>
              <a:gd name="connsiteX70" fmla="*/ 2380891 w 3617458"/>
              <a:gd name="connsiteY70" fmla="*/ 3761117 h 4839162"/>
              <a:gd name="connsiteX71" fmla="*/ 2320506 w 3617458"/>
              <a:gd name="connsiteY71" fmla="*/ 3812875 h 4839162"/>
              <a:gd name="connsiteX72" fmla="*/ 2389517 w 3617458"/>
              <a:gd name="connsiteY72" fmla="*/ 3899139 h 4839162"/>
              <a:gd name="connsiteX73" fmla="*/ 2389517 w 3617458"/>
              <a:gd name="connsiteY73" fmla="*/ 3899139 h 4839162"/>
              <a:gd name="connsiteX74" fmla="*/ 2372265 w 3617458"/>
              <a:gd name="connsiteY74" fmla="*/ 3968151 h 4839162"/>
              <a:gd name="connsiteX75" fmla="*/ 2510287 w 3617458"/>
              <a:gd name="connsiteY75" fmla="*/ 3985403 h 4839162"/>
              <a:gd name="connsiteX76" fmla="*/ 2587925 w 3617458"/>
              <a:gd name="connsiteY76" fmla="*/ 4011283 h 4839162"/>
              <a:gd name="connsiteX77" fmla="*/ 2682816 w 3617458"/>
              <a:gd name="connsiteY77" fmla="*/ 3907766 h 4839162"/>
              <a:gd name="connsiteX78" fmla="*/ 2803585 w 3617458"/>
              <a:gd name="connsiteY78" fmla="*/ 3959524 h 4839162"/>
              <a:gd name="connsiteX79" fmla="*/ 2924355 w 3617458"/>
              <a:gd name="connsiteY79" fmla="*/ 4106173 h 4839162"/>
              <a:gd name="connsiteX80" fmla="*/ 2898476 w 3617458"/>
              <a:gd name="connsiteY80" fmla="*/ 4183811 h 4839162"/>
              <a:gd name="connsiteX81" fmla="*/ 3027872 w 3617458"/>
              <a:gd name="connsiteY81" fmla="*/ 4295954 h 4839162"/>
              <a:gd name="connsiteX82" fmla="*/ 2924355 w 3617458"/>
              <a:gd name="connsiteY82" fmla="*/ 4364966 h 4839162"/>
              <a:gd name="connsiteX83" fmla="*/ 2855344 w 3617458"/>
              <a:gd name="connsiteY83" fmla="*/ 4459856 h 4839162"/>
              <a:gd name="connsiteX84" fmla="*/ 2777706 w 3617458"/>
              <a:gd name="connsiteY84" fmla="*/ 4451230 h 4839162"/>
              <a:gd name="connsiteX85" fmla="*/ 2863970 w 3617458"/>
              <a:gd name="connsiteY85" fmla="*/ 4511615 h 4839162"/>
              <a:gd name="connsiteX86" fmla="*/ 2941608 w 3617458"/>
              <a:gd name="connsiteY86" fmla="*/ 4520241 h 4839162"/>
              <a:gd name="connsiteX87" fmla="*/ 2924355 w 3617458"/>
              <a:gd name="connsiteY87" fmla="*/ 4666890 h 4839162"/>
              <a:gd name="connsiteX88" fmla="*/ 3114136 w 3617458"/>
              <a:gd name="connsiteY88" fmla="*/ 4658264 h 4839162"/>
              <a:gd name="connsiteX89" fmla="*/ 3234906 w 3617458"/>
              <a:gd name="connsiteY89" fmla="*/ 4701396 h 4839162"/>
              <a:gd name="connsiteX90" fmla="*/ 3297426 w 3617458"/>
              <a:gd name="connsiteY90" fmla="*/ 4813027 h 4839162"/>
              <a:gd name="connsiteX91" fmla="*/ 3337569 w 3617458"/>
              <a:gd name="connsiteY91" fmla="*/ 4781169 h 4839162"/>
              <a:gd name="connsiteX92" fmla="*/ 3544774 w 3617458"/>
              <a:gd name="connsiteY92" fmla="*/ 4839162 h 4839162"/>
              <a:gd name="connsiteX93" fmla="*/ 3529091 w 3617458"/>
              <a:gd name="connsiteY93" fmla="*/ 4709219 h 4839162"/>
              <a:gd name="connsiteX94" fmla="*/ 3617458 w 3617458"/>
              <a:gd name="connsiteY94" fmla="*/ 4755034 h 4839162"/>
              <a:gd name="connsiteX95" fmla="*/ 3493699 w 3617458"/>
              <a:gd name="connsiteY95" fmla="*/ 4304581 h 4839162"/>
              <a:gd name="connsiteX96" fmla="*/ 3473200 w 3617458"/>
              <a:gd name="connsiteY96" fmla="*/ 4160494 h 4839162"/>
              <a:gd name="connsiteX97" fmla="*/ 3378737 w 3617458"/>
              <a:gd name="connsiteY97" fmla="*/ 4153832 h 4839162"/>
              <a:gd name="connsiteX98" fmla="*/ 3267021 w 3617458"/>
              <a:gd name="connsiteY98" fmla="*/ 3663834 h 4839162"/>
              <a:gd name="connsiteX99" fmla="*/ 3379163 w 3617458"/>
              <a:gd name="connsiteY99" fmla="*/ 3382409 h 4839162"/>
              <a:gd name="connsiteX100" fmla="*/ 3421442 w 3617458"/>
              <a:gd name="connsiteY100" fmla="*/ 3144969 h 4839162"/>
              <a:gd name="connsiteX101" fmla="*/ 3479435 w 3617458"/>
              <a:gd name="connsiteY101" fmla="*/ 2987301 h 4839162"/>
              <a:gd name="connsiteX102" fmla="*/ 3334442 w 3617458"/>
              <a:gd name="connsiteY102" fmla="*/ 2848732 h 4839162"/>
              <a:gd name="connsiteX103" fmla="*/ 3315533 w 3617458"/>
              <a:gd name="connsiteY103" fmla="*/ 2814346 h 4839162"/>
              <a:gd name="connsiteX104" fmla="*/ 3165639 w 3617458"/>
              <a:gd name="connsiteY104" fmla="*/ 2844326 h 4839162"/>
              <a:gd name="connsiteX105" fmla="*/ 3118407 w 3617458"/>
              <a:gd name="connsiteY105" fmla="*/ 2956896 h 4839162"/>
              <a:gd name="connsiteX106" fmla="*/ 2884213 w 3617458"/>
              <a:gd name="connsiteY106" fmla="*/ 3057167 h 4839162"/>
              <a:gd name="connsiteX107" fmla="*/ 2888313 w 3617458"/>
              <a:gd name="connsiteY107" fmla="*/ 2775741 h 4839162"/>
              <a:gd name="connsiteX108" fmla="*/ 2691612 w 3617458"/>
              <a:gd name="connsiteY108" fmla="*/ 2638572 h 4839162"/>
              <a:gd name="connsiteX109" fmla="*/ 2480052 w 3617458"/>
              <a:gd name="connsiteY109" fmla="*/ 2758488 h 4839162"/>
              <a:gd name="connsiteX110" fmla="*/ 2310769 w 3617458"/>
              <a:gd name="connsiteY110" fmla="*/ 2684523 h 4839162"/>
              <a:gd name="connsiteX111" fmla="*/ 2194527 w 3617458"/>
              <a:gd name="connsiteY111" fmla="*/ 2750716 h 4839162"/>
              <a:gd name="connsiteX112" fmla="*/ 2141486 w 3617458"/>
              <a:gd name="connsiteY112" fmla="*/ 2537874 h 4839162"/>
              <a:gd name="connsiteX113" fmla="*/ 2192818 w 3617458"/>
              <a:gd name="connsiteY113" fmla="*/ 2460663 h 4839162"/>
              <a:gd name="connsiteX114" fmla="*/ 1897812 w 3617458"/>
              <a:gd name="connsiteY114" fmla="*/ 2268747 h 4839162"/>
              <a:gd name="connsiteX115" fmla="*/ 1742536 w 3617458"/>
              <a:gd name="connsiteY115" fmla="*/ 2234241 h 4839162"/>
              <a:gd name="connsiteX116" fmla="*/ 1656272 w 3617458"/>
              <a:gd name="connsiteY116" fmla="*/ 2320505 h 4839162"/>
              <a:gd name="connsiteX117" fmla="*/ 1544129 w 3617458"/>
              <a:gd name="connsiteY117" fmla="*/ 2173856 h 4839162"/>
              <a:gd name="connsiteX118" fmla="*/ 1604514 w 3617458"/>
              <a:gd name="connsiteY118" fmla="*/ 2130724 h 4839162"/>
              <a:gd name="connsiteX119" fmla="*/ 1561382 w 3617458"/>
              <a:gd name="connsiteY119" fmla="*/ 2027207 h 4839162"/>
              <a:gd name="connsiteX120" fmla="*/ 1587261 w 3617458"/>
              <a:gd name="connsiteY120" fmla="*/ 1897811 h 4839162"/>
              <a:gd name="connsiteX121" fmla="*/ 1483744 w 3617458"/>
              <a:gd name="connsiteY121" fmla="*/ 1854679 h 4839162"/>
              <a:gd name="connsiteX122" fmla="*/ 1354348 w 3617458"/>
              <a:gd name="connsiteY122" fmla="*/ 1854679 h 4839162"/>
              <a:gd name="connsiteX123" fmla="*/ 1319842 w 3617458"/>
              <a:gd name="connsiteY123" fmla="*/ 1932317 h 4839162"/>
              <a:gd name="connsiteX124" fmla="*/ 1069676 w 3617458"/>
              <a:gd name="connsiteY124" fmla="*/ 1570007 h 4839162"/>
              <a:gd name="connsiteX125" fmla="*/ 940280 w 3617458"/>
              <a:gd name="connsiteY125" fmla="*/ 1466490 h 4839162"/>
              <a:gd name="connsiteX126" fmla="*/ 888521 w 3617458"/>
              <a:gd name="connsiteY126" fmla="*/ 1276709 h 4839162"/>
              <a:gd name="connsiteX127" fmla="*/ 992038 w 3617458"/>
              <a:gd name="connsiteY127" fmla="*/ 1259456 h 4839162"/>
              <a:gd name="connsiteX128" fmla="*/ 1052423 w 3617458"/>
              <a:gd name="connsiteY128" fmla="*/ 1095554 h 4839162"/>
              <a:gd name="connsiteX129" fmla="*/ 1061050 w 3617458"/>
              <a:gd name="connsiteY129" fmla="*/ 974785 h 4839162"/>
              <a:gd name="connsiteX130" fmla="*/ 1138687 w 3617458"/>
              <a:gd name="connsiteY130" fmla="*/ 948905 h 4839162"/>
              <a:gd name="connsiteX131" fmla="*/ 1104182 w 3617458"/>
              <a:gd name="connsiteY131" fmla="*/ 879894 h 4839162"/>
              <a:gd name="connsiteX132" fmla="*/ 1009291 w 3617458"/>
              <a:gd name="connsiteY132" fmla="*/ 888520 h 4839162"/>
              <a:gd name="connsiteX133" fmla="*/ 905774 w 3617458"/>
              <a:gd name="connsiteY133" fmla="*/ 750498 h 4839162"/>
              <a:gd name="connsiteX134" fmla="*/ 1009291 w 3617458"/>
              <a:gd name="connsiteY134" fmla="*/ 595222 h 4839162"/>
              <a:gd name="connsiteX135" fmla="*/ 1000665 w 3617458"/>
              <a:gd name="connsiteY135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1966823 w 3617458"/>
              <a:gd name="connsiteY65" fmla="*/ 3761117 h 4839162"/>
              <a:gd name="connsiteX66" fmla="*/ 1966823 w 3617458"/>
              <a:gd name="connsiteY66" fmla="*/ 3666226 h 4839162"/>
              <a:gd name="connsiteX67" fmla="*/ 2078966 w 3617458"/>
              <a:gd name="connsiteY67" fmla="*/ 3571335 h 4839162"/>
              <a:gd name="connsiteX68" fmla="*/ 2208363 w 3617458"/>
              <a:gd name="connsiteY68" fmla="*/ 3579962 h 4839162"/>
              <a:gd name="connsiteX69" fmla="*/ 2329133 w 3617458"/>
              <a:gd name="connsiteY69" fmla="*/ 3674852 h 4839162"/>
              <a:gd name="connsiteX70" fmla="*/ 2380891 w 3617458"/>
              <a:gd name="connsiteY70" fmla="*/ 3761117 h 4839162"/>
              <a:gd name="connsiteX71" fmla="*/ 2320506 w 3617458"/>
              <a:gd name="connsiteY71" fmla="*/ 3812875 h 4839162"/>
              <a:gd name="connsiteX72" fmla="*/ 2389517 w 3617458"/>
              <a:gd name="connsiteY72" fmla="*/ 3899139 h 4839162"/>
              <a:gd name="connsiteX73" fmla="*/ 2389517 w 3617458"/>
              <a:gd name="connsiteY73" fmla="*/ 3899139 h 4839162"/>
              <a:gd name="connsiteX74" fmla="*/ 2372265 w 3617458"/>
              <a:gd name="connsiteY74" fmla="*/ 3968151 h 4839162"/>
              <a:gd name="connsiteX75" fmla="*/ 2510287 w 3617458"/>
              <a:gd name="connsiteY75" fmla="*/ 3985403 h 4839162"/>
              <a:gd name="connsiteX76" fmla="*/ 2587925 w 3617458"/>
              <a:gd name="connsiteY76" fmla="*/ 4011283 h 4839162"/>
              <a:gd name="connsiteX77" fmla="*/ 2682816 w 3617458"/>
              <a:gd name="connsiteY77" fmla="*/ 3907766 h 4839162"/>
              <a:gd name="connsiteX78" fmla="*/ 2803585 w 3617458"/>
              <a:gd name="connsiteY78" fmla="*/ 3959524 h 4839162"/>
              <a:gd name="connsiteX79" fmla="*/ 2924355 w 3617458"/>
              <a:gd name="connsiteY79" fmla="*/ 4106173 h 4839162"/>
              <a:gd name="connsiteX80" fmla="*/ 2898476 w 3617458"/>
              <a:gd name="connsiteY80" fmla="*/ 4183811 h 4839162"/>
              <a:gd name="connsiteX81" fmla="*/ 3027872 w 3617458"/>
              <a:gd name="connsiteY81" fmla="*/ 4295954 h 4839162"/>
              <a:gd name="connsiteX82" fmla="*/ 2924355 w 3617458"/>
              <a:gd name="connsiteY82" fmla="*/ 4364966 h 4839162"/>
              <a:gd name="connsiteX83" fmla="*/ 2855344 w 3617458"/>
              <a:gd name="connsiteY83" fmla="*/ 4459856 h 4839162"/>
              <a:gd name="connsiteX84" fmla="*/ 2777706 w 3617458"/>
              <a:gd name="connsiteY84" fmla="*/ 4451230 h 4839162"/>
              <a:gd name="connsiteX85" fmla="*/ 2863970 w 3617458"/>
              <a:gd name="connsiteY85" fmla="*/ 4511615 h 4839162"/>
              <a:gd name="connsiteX86" fmla="*/ 2941608 w 3617458"/>
              <a:gd name="connsiteY86" fmla="*/ 4520241 h 4839162"/>
              <a:gd name="connsiteX87" fmla="*/ 2924355 w 3617458"/>
              <a:gd name="connsiteY87" fmla="*/ 4666890 h 4839162"/>
              <a:gd name="connsiteX88" fmla="*/ 3114136 w 3617458"/>
              <a:gd name="connsiteY88" fmla="*/ 4658264 h 4839162"/>
              <a:gd name="connsiteX89" fmla="*/ 3194166 w 3617458"/>
              <a:gd name="connsiteY89" fmla="*/ 4787404 h 4839162"/>
              <a:gd name="connsiteX90" fmla="*/ 3297426 w 3617458"/>
              <a:gd name="connsiteY90" fmla="*/ 4813027 h 4839162"/>
              <a:gd name="connsiteX91" fmla="*/ 3337569 w 3617458"/>
              <a:gd name="connsiteY91" fmla="*/ 4781169 h 4839162"/>
              <a:gd name="connsiteX92" fmla="*/ 3544774 w 3617458"/>
              <a:gd name="connsiteY92" fmla="*/ 4839162 h 4839162"/>
              <a:gd name="connsiteX93" fmla="*/ 3529091 w 3617458"/>
              <a:gd name="connsiteY93" fmla="*/ 4709219 h 4839162"/>
              <a:gd name="connsiteX94" fmla="*/ 3617458 w 3617458"/>
              <a:gd name="connsiteY94" fmla="*/ 4755034 h 4839162"/>
              <a:gd name="connsiteX95" fmla="*/ 3493699 w 3617458"/>
              <a:gd name="connsiteY95" fmla="*/ 4304581 h 4839162"/>
              <a:gd name="connsiteX96" fmla="*/ 3473200 w 3617458"/>
              <a:gd name="connsiteY96" fmla="*/ 4160494 h 4839162"/>
              <a:gd name="connsiteX97" fmla="*/ 3378737 w 3617458"/>
              <a:gd name="connsiteY97" fmla="*/ 4153832 h 4839162"/>
              <a:gd name="connsiteX98" fmla="*/ 3267021 w 3617458"/>
              <a:gd name="connsiteY98" fmla="*/ 3663834 h 4839162"/>
              <a:gd name="connsiteX99" fmla="*/ 3379163 w 3617458"/>
              <a:gd name="connsiteY99" fmla="*/ 3382409 h 4839162"/>
              <a:gd name="connsiteX100" fmla="*/ 3421442 w 3617458"/>
              <a:gd name="connsiteY100" fmla="*/ 3144969 h 4839162"/>
              <a:gd name="connsiteX101" fmla="*/ 3479435 w 3617458"/>
              <a:gd name="connsiteY101" fmla="*/ 2987301 h 4839162"/>
              <a:gd name="connsiteX102" fmla="*/ 3334442 w 3617458"/>
              <a:gd name="connsiteY102" fmla="*/ 2848732 h 4839162"/>
              <a:gd name="connsiteX103" fmla="*/ 3315533 w 3617458"/>
              <a:gd name="connsiteY103" fmla="*/ 2814346 h 4839162"/>
              <a:gd name="connsiteX104" fmla="*/ 3165639 w 3617458"/>
              <a:gd name="connsiteY104" fmla="*/ 2844326 h 4839162"/>
              <a:gd name="connsiteX105" fmla="*/ 3118407 w 3617458"/>
              <a:gd name="connsiteY105" fmla="*/ 2956896 h 4839162"/>
              <a:gd name="connsiteX106" fmla="*/ 2884213 w 3617458"/>
              <a:gd name="connsiteY106" fmla="*/ 3057167 h 4839162"/>
              <a:gd name="connsiteX107" fmla="*/ 2888313 w 3617458"/>
              <a:gd name="connsiteY107" fmla="*/ 2775741 h 4839162"/>
              <a:gd name="connsiteX108" fmla="*/ 2691612 w 3617458"/>
              <a:gd name="connsiteY108" fmla="*/ 2638572 h 4839162"/>
              <a:gd name="connsiteX109" fmla="*/ 2480052 w 3617458"/>
              <a:gd name="connsiteY109" fmla="*/ 2758488 h 4839162"/>
              <a:gd name="connsiteX110" fmla="*/ 2310769 w 3617458"/>
              <a:gd name="connsiteY110" fmla="*/ 2684523 h 4839162"/>
              <a:gd name="connsiteX111" fmla="*/ 2194527 w 3617458"/>
              <a:gd name="connsiteY111" fmla="*/ 2750716 h 4839162"/>
              <a:gd name="connsiteX112" fmla="*/ 2141486 w 3617458"/>
              <a:gd name="connsiteY112" fmla="*/ 2537874 h 4839162"/>
              <a:gd name="connsiteX113" fmla="*/ 2192818 w 3617458"/>
              <a:gd name="connsiteY113" fmla="*/ 2460663 h 4839162"/>
              <a:gd name="connsiteX114" fmla="*/ 1897812 w 3617458"/>
              <a:gd name="connsiteY114" fmla="*/ 2268747 h 4839162"/>
              <a:gd name="connsiteX115" fmla="*/ 1742536 w 3617458"/>
              <a:gd name="connsiteY115" fmla="*/ 2234241 h 4839162"/>
              <a:gd name="connsiteX116" fmla="*/ 1656272 w 3617458"/>
              <a:gd name="connsiteY116" fmla="*/ 2320505 h 4839162"/>
              <a:gd name="connsiteX117" fmla="*/ 1544129 w 3617458"/>
              <a:gd name="connsiteY117" fmla="*/ 2173856 h 4839162"/>
              <a:gd name="connsiteX118" fmla="*/ 1604514 w 3617458"/>
              <a:gd name="connsiteY118" fmla="*/ 2130724 h 4839162"/>
              <a:gd name="connsiteX119" fmla="*/ 1561382 w 3617458"/>
              <a:gd name="connsiteY119" fmla="*/ 2027207 h 4839162"/>
              <a:gd name="connsiteX120" fmla="*/ 1587261 w 3617458"/>
              <a:gd name="connsiteY120" fmla="*/ 1897811 h 4839162"/>
              <a:gd name="connsiteX121" fmla="*/ 1483744 w 3617458"/>
              <a:gd name="connsiteY121" fmla="*/ 1854679 h 4839162"/>
              <a:gd name="connsiteX122" fmla="*/ 1354348 w 3617458"/>
              <a:gd name="connsiteY122" fmla="*/ 1854679 h 4839162"/>
              <a:gd name="connsiteX123" fmla="*/ 1319842 w 3617458"/>
              <a:gd name="connsiteY123" fmla="*/ 1932317 h 4839162"/>
              <a:gd name="connsiteX124" fmla="*/ 1069676 w 3617458"/>
              <a:gd name="connsiteY124" fmla="*/ 1570007 h 4839162"/>
              <a:gd name="connsiteX125" fmla="*/ 940280 w 3617458"/>
              <a:gd name="connsiteY125" fmla="*/ 1466490 h 4839162"/>
              <a:gd name="connsiteX126" fmla="*/ 888521 w 3617458"/>
              <a:gd name="connsiteY126" fmla="*/ 1276709 h 4839162"/>
              <a:gd name="connsiteX127" fmla="*/ 992038 w 3617458"/>
              <a:gd name="connsiteY127" fmla="*/ 1259456 h 4839162"/>
              <a:gd name="connsiteX128" fmla="*/ 1052423 w 3617458"/>
              <a:gd name="connsiteY128" fmla="*/ 1095554 h 4839162"/>
              <a:gd name="connsiteX129" fmla="*/ 1061050 w 3617458"/>
              <a:gd name="connsiteY129" fmla="*/ 974785 h 4839162"/>
              <a:gd name="connsiteX130" fmla="*/ 1138687 w 3617458"/>
              <a:gd name="connsiteY130" fmla="*/ 948905 h 4839162"/>
              <a:gd name="connsiteX131" fmla="*/ 1104182 w 3617458"/>
              <a:gd name="connsiteY131" fmla="*/ 879894 h 4839162"/>
              <a:gd name="connsiteX132" fmla="*/ 1009291 w 3617458"/>
              <a:gd name="connsiteY132" fmla="*/ 888520 h 4839162"/>
              <a:gd name="connsiteX133" fmla="*/ 905774 w 3617458"/>
              <a:gd name="connsiteY133" fmla="*/ 750498 h 4839162"/>
              <a:gd name="connsiteX134" fmla="*/ 1009291 w 3617458"/>
              <a:gd name="connsiteY134" fmla="*/ 595222 h 4839162"/>
              <a:gd name="connsiteX135" fmla="*/ 1000665 w 3617458"/>
              <a:gd name="connsiteY135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1966823 w 3617458"/>
              <a:gd name="connsiteY65" fmla="*/ 3761117 h 4839162"/>
              <a:gd name="connsiteX66" fmla="*/ 1966823 w 3617458"/>
              <a:gd name="connsiteY66" fmla="*/ 3666226 h 4839162"/>
              <a:gd name="connsiteX67" fmla="*/ 2078966 w 3617458"/>
              <a:gd name="connsiteY67" fmla="*/ 3571335 h 4839162"/>
              <a:gd name="connsiteX68" fmla="*/ 2208363 w 3617458"/>
              <a:gd name="connsiteY68" fmla="*/ 3579962 h 4839162"/>
              <a:gd name="connsiteX69" fmla="*/ 2329133 w 3617458"/>
              <a:gd name="connsiteY69" fmla="*/ 3674852 h 4839162"/>
              <a:gd name="connsiteX70" fmla="*/ 2380891 w 3617458"/>
              <a:gd name="connsiteY70" fmla="*/ 3761117 h 4839162"/>
              <a:gd name="connsiteX71" fmla="*/ 2320506 w 3617458"/>
              <a:gd name="connsiteY71" fmla="*/ 3812875 h 4839162"/>
              <a:gd name="connsiteX72" fmla="*/ 2389517 w 3617458"/>
              <a:gd name="connsiteY72" fmla="*/ 3899139 h 4839162"/>
              <a:gd name="connsiteX73" fmla="*/ 2389517 w 3617458"/>
              <a:gd name="connsiteY73" fmla="*/ 3899139 h 4839162"/>
              <a:gd name="connsiteX74" fmla="*/ 2372265 w 3617458"/>
              <a:gd name="connsiteY74" fmla="*/ 3968151 h 4839162"/>
              <a:gd name="connsiteX75" fmla="*/ 2510287 w 3617458"/>
              <a:gd name="connsiteY75" fmla="*/ 3985403 h 4839162"/>
              <a:gd name="connsiteX76" fmla="*/ 2587925 w 3617458"/>
              <a:gd name="connsiteY76" fmla="*/ 4011283 h 4839162"/>
              <a:gd name="connsiteX77" fmla="*/ 2682816 w 3617458"/>
              <a:gd name="connsiteY77" fmla="*/ 3907766 h 4839162"/>
              <a:gd name="connsiteX78" fmla="*/ 2803585 w 3617458"/>
              <a:gd name="connsiteY78" fmla="*/ 3959524 h 4839162"/>
              <a:gd name="connsiteX79" fmla="*/ 2924355 w 3617458"/>
              <a:gd name="connsiteY79" fmla="*/ 4106173 h 4839162"/>
              <a:gd name="connsiteX80" fmla="*/ 2898476 w 3617458"/>
              <a:gd name="connsiteY80" fmla="*/ 4183811 h 4839162"/>
              <a:gd name="connsiteX81" fmla="*/ 3027872 w 3617458"/>
              <a:gd name="connsiteY81" fmla="*/ 4295954 h 4839162"/>
              <a:gd name="connsiteX82" fmla="*/ 2924355 w 3617458"/>
              <a:gd name="connsiteY82" fmla="*/ 4364966 h 4839162"/>
              <a:gd name="connsiteX83" fmla="*/ 2855344 w 3617458"/>
              <a:gd name="connsiteY83" fmla="*/ 4459856 h 4839162"/>
              <a:gd name="connsiteX84" fmla="*/ 2777706 w 3617458"/>
              <a:gd name="connsiteY84" fmla="*/ 4451230 h 4839162"/>
              <a:gd name="connsiteX85" fmla="*/ 2863970 w 3617458"/>
              <a:gd name="connsiteY85" fmla="*/ 4511615 h 4839162"/>
              <a:gd name="connsiteX86" fmla="*/ 2941608 w 3617458"/>
              <a:gd name="connsiteY86" fmla="*/ 4520241 h 4839162"/>
              <a:gd name="connsiteX87" fmla="*/ 2924355 w 3617458"/>
              <a:gd name="connsiteY87" fmla="*/ 4666890 h 4839162"/>
              <a:gd name="connsiteX88" fmla="*/ 3000967 w 3617458"/>
              <a:gd name="connsiteY88" fmla="*/ 4771432 h 4839162"/>
              <a:gd name="connsiteX89" fmla="*/ 3194166 w 3617458"/>
              <a:gd name="connsiteY89" fmla="*/ 4787404 h 4839162"/>
              <a:gd name="connsiteX90" fmla="*/ 3297426 w 3617458"/>
              <a:gd name="connsiteY90" fmla="*/ 4813027 h 4839162"/>
              <a:gd name="connsiteX91" fmla="*/ 3337569 w 3617458"/>
              <a:gd name="connsiteY91" fmla="*/ 4781169 h 4839162"/>
              <a:gd name="connsiteX92" fmla="*/ 3544774 w 3617458"/>
              <a:gd name="connsiteY92" fmla="*/ 4839162 h 4839162"/>
              <a:gd name="connsiteX93" fmla="*/ 3529091 w 3617458"/>
              <a:gd name="connsiteY93" fmla="*/ 4709219 h 4839162"/>
              <a:gd name="connsiteX94" fmla="*/ 3617458 w 3617458"/>
              <a:gd name="connsiteY94" fmla="*/ 4755034 h 4839162"/>
              <a:gd name="connsiteX95" fmla="*/ 3493699 w 3617458"/>
              <a:gd name="connsiteY95" fmla="*/ 4304581 h 4839162"/>
              <a:gd name="connsiteX96" fmla="*/ 3473200 w 3617458"/>
              <a:gd name="connsiteY96" fmla="*/ 4160494 h 4839162"/>
              <a:gd name="connsiteX97" fmla="*/ 3378737 w 3617458"/>
              <a:gd name="connsiteY97" fmla="*/ 4153832 h 4839162"/>
              <a:gd name="connsiteX98" fmla="*/ 3267021 w 3617458"/>
              <a:gd name="connsiteY98" fmla="*/ 3663834 h 4839162"/>
              <a:gd name="connsiteX99" fmla="*/ 3379163 w 3617458"/>
              <a:gd name="connsiteY99" fmla="*/ 3382409 h 4839162"/>
              <a:gd name="connsiteX100" fmla="*/ 3421442 w 3617458"/>
              <a:gd name="connsiteY100" fmla="*/ 3144969 h 4839162"/>
              <a:gd name="connsiteX101" fmla="*/ 3479435 w 3617458"/>
              <a:gd name="connsiteY101" fmla="*/ 2987301 h 4839162"/>
              <a:gd name="connsiteX102" fmla="*/ 3334442 w 3617458"/>
              <a:gd name="connsiteY102" fmla="*/ 2848732 h 4839162"/>
              <a:gd name="connsiteX103" fmla="*/ 3315533 w 3617458"/>
              <a:gd name="connsiteY103" fmla="*/ 2814346 h 4839162"/>
              <a:gd name="connsiteX104" fmla="*/ 3165639 w 3617458"/>
              <a:gd name="connsiteY104" fmla="*/ 2844326 h 4839162"/>
              <a:gd name="connsiteX105" fmla="*/ 3118407 w 3617458"/>
              <a:gd name="connsiteY105" fmla="*/ 2956896 h 4839162"/>
              <a:gd name="connsiteX106" fmla="*/ 2884213 w 3617458"/>
              <a:gd name="connsiteY106" fmla="*/ 3057167 h 4839162"/>
              <a:gd name="connsiteX107" fmla="*/ 2888313 w 3617458"/>
              <a:gd name="connsiteY107" fmla="*/ 2775741 h 4839162"/>
              <a:gd name="connsiteX108" fmla="*/ 2691612 w 3617458"/>
              <a:gd name="connsiteY108" fmla="*/ 2638572 h 4839162"/>
              <a:gd name="connsiteX109" fmla="*/ 2480052 w 3617458"/>
              <a:gd name="connsiteY109" fmla="*/ 2758488 h 4839162"/>
              <a:gd name="connsiteX110" fmla="*/ 2310769 w 3617458"/>
              <a:gd name="connsiteY110" fmla="*/ 2684523 h 4839162"/>
              <a:gd name="connsiteX111" fmla="*/ 2194527 w 3617458"/>
              <a:gd name="connsiteY111" fmla="*/ 2750716 h 4839162"/>
              <a:gd name="connsiteX112" fmla="*/ 2141486 w 3617458"/>
              <a:gd name="connsiteY112" fmla="*/ 2537874 h 4839162"/>
              <a:gd name="connsiteX113" fmla="*/ 2192818 w 3617458"/>
              <a:gd name="connsiteY113" fmla="*/ 2460663 h 4839162"/>
              <a:gd name="connsiteX114" fmla="*/ 1897812 w 3617458"/>
              <a:gd name="connsiteY114" fmla="*/ 2268747 h 4839162"/>
              <a:gd name="connsiteX115" fmla="*/ 1742536 w 3617458"/>
              <a:gd name="connsiteY115" fmla="*/ 2234241 h 4839162"/>
              <a:gd name="connsiteX116" fmla="*/ 1656272 w 3617458"/>
              <a:gd name="connsiteY116" fmla="*/ 2320505 h 4839162"/>
              <a:gd name="connsiteX117" fmla="*/ 1544129 w 3617458"/>
              <a:gd name="connsiteY117" fmla="*/ 2173856 h 4839162"/>
              <a:gd name="connsiteX118" fmla="*/ 1604514 w 3617458"/>
              <a:gd name="connsiteY118" fmla="*/ 2130724 h 4839162"/>
              <a:gd name="connsiteX119" fmla="*/ 1561382 w 3617458"/>
              <a:gd name="connsiteY119" fmla="*/ 2027207 h 4839162"/>
              <a:gd name="connsiteX120" fmla="*/ 1587261 w 3617458"/>
              <a:gd name="connsiteY120" fmla="*/ 1897811 h 4839162"/>
              <a:gd name="connsiteX121" fmla="*/ 1483744 w 3617458"/>
              <a:gd name="connsiteY121" fmla="*/ 1854679 h 4839162"/>
              <a:gd name="connsiteX122" fmla="*/ 1354348 w 3617458"/>
              <a:gd name="connsiteY122" fmla="*/ 1854679 h 4839162"/>
              <a:gd name="connsiteX123" fmla="*/ 1319842 w 3617458"/>
              <a:gd name="connsiteY123" fmla="*/ 1932317 h 4839162"/>
              <a:gd name="connsiteX124" fmla="*/ 1069676 w 3617458"/>
              <a:gd name="connsiteY124" fmla="*/ 1570007 h 4839162"/>
              <a:gd name="connsiteX125" fmla="*/ 940280 w 3617458"/>
              <a:gd name="connsiteY125" fmla="*/ 1466490 h 4839162"/>
              <a:gd name="connsiteX126" fmla="*/ 888521 w 3617458"/>
              <a:gd name="connsiteY126" fmla="*/ 1276709 h 4839162"/>
              <a:gd name="connsiteX127" fmla="*/ 992038 w 3617458"/>
              <a:gd name="connsiteY127" fmla="*/ 1259456 h 4839162"/>
              <a:gd name="connsiteX128" fmla="*/ 1052423 w 3617458"/>
              <a:gd name="connsiteY128" fmla="*/ 1095554 h 4839162"/>
              <a:gd name="connsiteX129" fmla="*/ 1061050 w 3617458"/>
              <a:gd name="connsiteY129" fmla="*/ 974785 h 4839162"/>
              <a:gd name="connsiteX130" fmla="*/ 1138687 w 3617458"/>
              <a:gd name="connsiteY130" fmla="*/ 948905 h 4839162"/>
              <a:gd name="connsiteX131" fmla="*/ 1104182 w 3617458"/>
              <a:gd name="connsiteY131" fmla="*/ 879894 h 4839162"/>
              <a:gd name="connsiteX132" fmla="*/ 1009291 w 3617458"/>
              <a:gd name="connsiteY132" fmla="*/ 888520 h 4839162"/>
              <a:gd name="connsiteX133" fmla="*/ 905774 w 3617458"/>
              <a:gd name="connsiteY133" fmla="*/ 750498 h 4839162"/>
              <a:gd name="connsiteX134" fmla="*/ 1009291 w 3617458"/>
              <a:gd name="connsiteY134" fmla="*/ 595222 h 4839162"/>
              <a:gd name="connsiteX135" fmla="*/ 1000665 w 3617458"/>
              <a:gd name="connsiteY135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1966823 w 3617458"/>
              <a:gd name="connsiteY65" fmla="*/ 3761117 h 4839162"/>
              <a:gd name="connsiteX66" fmla="*/ 1966823 w 3617458"/>
              <a:gd name="connsiteY66" fmla="*/ 3666226 h 4839162"/>
              <a:gd name="connsiteX67" fmla="*/ 2078966 w 3617458"/>
              <a:gd name="connsiteY67" fmla="*/ 3571335 h 4839162"/>
              <a:gd name="connsiteX68" fmla="*/ 2208363 w 3617458"/>
              <a:gd name="connsiteY68" fmla="*/ 3579962 h 4839162"/>
              <a:gd name="connsiteX69" fmla="*/ 2329133 w 3617458"/>
              <a:gd name="connsiteY69" fmla="*/ 3674852 h 4839162"/>
              <a:gd name="connsiteX70" fmla="*/ 2380891 w 3617458"/>
              <a:gd name="connsiteY70" fmla="*/ 3761117 h 4839162"/>
              <a:gd name="connsiteX71" fmla="*/ 2320506 w 3617458"/>
              <a:gd name="connsiteY71" fmla="*/ 3812875 h 4839162"/>
              <a:gd name="connsiteX72" fmla="*/ 2389517 w 3617458"/>
              <a:gd name="connsiteY72" fmla="*/ 3899139 h 4839162"/>
              <a:gd name="connsiteX73" fmla="*/ 2389517 w 3617458"/>
              <a:gd name="connsiteY73" fmla="*/ 3899139 h 4839162"/>
              <a:gd name="connsiteX74" fmla="*/ 2372265 w 3617458"/>
              <a:gd name="connsiteY74" fmla="*/ 3968151 h 4839162"/>
              <a:gd name="connsiteX75" fmla="*/ 2510287 w 3617458"/>
              <a:gd name="connsiteY75" fmla="*/ 3985403 h 4839162"/>
              <a:gd name="connsiteX76" fmla="*/ 2587925 w 3617458"/>
              <a:gd name="connsiteY76" fmla="*/ 4011283 h 4839162"/>
              <a:gd name="connsiteX77" fmla="*/ 2682816 w 3617458"/>
              <a:gd name="connsiteY77" fmla="*/ 3907766 h 4839162"/>
              <a:gd name="connsiteX78" fmla="*/ 2803585 w 3617458"/>
              <a:gd name="connsiteY78" fmla="*/ 3959524 h 4839162"/>
              <a:gd name="connsiteX79" fmla="*/ 2924355 w 3617458"/>
              <a:gd name="connsiteY79" fmla="*/ 4106173 h 4839162"/>
              <a:gd name="connsiteX80" fmla="*/ 2898476 w 3617458"/>
              <a:gd name="connsiteY80" fmla="*/ 4183811 h 4839162"/>
              <a:gd name="connsiteX81" fmla="*/ 3027872 w 3617458"/>
              <a:gd name="connsiteY81" fmla="*/ 4295954 h 4839162"/>
              <a:gd name="connsiteX82" fmla="*/ 2924355 w 3617458"/>
              <a:gd name="connsiteY82" fmla="*/ 4364966 h 4839162"/>
              <a:gd name="connsiteX83" fmla="*/ 2855344 w 3617458"/>
              <a:gd name="connsiteY83" fmla="*/ 4459856 h 4839162"/>
              <a:gd name="connsiteX84" fmla="*/ 2777706 w 3617458"/>
              <a:gd name="connsiteY84" fmla="*/ 4451230 h 4839162"/>
              <a:gd name="connsiteX85" fmla="*/ 2863970 w 3617458"/>
              <a:gd name="connsiteY85" fmla="*/ 4511615 h 4839162"/>
              <a:gd name="connsiteX86" fmla="*/ 2941608 w 3617458"/>
              <a:gd name="connsiteY86" fmla="*/ 4520241 h 4839162"/>
              <a:gd name="connsiteX87" fmla="*/ 2987729 w 3617458"/>
              <a:gd name="connsiteY87" fmla="*/ 4635202 h 4839162"/>
              <a:gd name="connsiteX88" fmla="*/ 3000967 w 3617458"/>
              <a:gd name="connsiteY88" fmla="*/ 4771432 h 4839162"/>
              <a:gd name="connsiteX89" fmla="*/ 3194166 w 3617458"/>
              <a:gd name="connsiteY89" fmla="*/ 4787404 h 4839162"/>
              <a:gd name="connsiteX90" fmla="*/ 3297426 w 3617458"/>
              <a:gd name="connsiteY90" fmla="*/ 4813027 h 4839162"/>
              <a:gd name="connsiteX91" fmla="*/ 3337569 w 3617458"/>
              <a:gd name="connsiteY91" fmla="*/ 4781169 h 4839162"/>
              <a:gd name="connsiteX92" fmla="*/ 3544774 w 3617458"/>
              <a:gd name="connsiteY92" fmla="*/ 4839162 h 4839162"/>
              <a:gd name="connsiteX93" fmla="*/ 3529091 w 3617458"/>
              <a:gd name="connsiteY93" fmla="*/ 4709219 h 4839162"/>
              <a:gd name="connsiteX94" fmla="*/ 3617458 w 3617458"/>
              <a:gd name="connsiteY94" fmla="*/ 4755034 h 4839162"/>
              <a:gd name="connsiteX95" fmla="*/ 3493699 w 3617458"/>
              <a:gd name="connsiteY95" fmla="*/ 4304581 h 4839162"/>
              <a:gd name="connsiteX96" fmla="*/ 3473200 w 3617458"/>
              <a:gd name="connsiteY96" fmla="*/ 4160494 h 4839162"/>
              <a:gd name="connsiteX97" fmla="*/ 3378737 w 3617458"/>
              <a:gd name="connsiteY97" fmla="*/ 4153832 h 4839162"/>
              <a:gd name="connsiteX98" fmla="*/ 3267021 w 3617458"/>
              <a:gd name="connsiteY98" fmla="*/ 3663834 h 4839162"/>
              <a:gd name="connsiteX99" fmla="*/ 3379163 w 3617458"/>
              <a:gd name="connsiteY99" fmla="*/ 3382409 h 4839162"/>
              <a:gd name="connsiteX100" fmla="*/ 3421442 w 3617458"/>
              <a:gd name="connsiteY100" fmla="*/ 3144969 h 4839162"/>
              <a:gd name="connsiteX101" fmla="*/ 3479435 w 3617458"/>
              <a:gd name="connsiteY101" fmla="*/ 2987301 h 4839162"/>
              <a:gd name="connsiteX102" fmla="*/ 3334442 w 3617458"/>
              <a:gd name="connsiteY102" fmla="*/ 2848732 h 4839162"/>
              <a:gd name="connsiteX103" fmla="*/ 3315533 w 3617458"/>
              <a:gd name="connsiteY103" fmla="*/ 2814346 h 4839162"/>
              <a:gd name="connsiteX104" fmla="*/ 3165639 w 3617458"/>
              <a:gd name="connsiteY104" fmla="*/ 2844326 h 4839162"/>
              <a:gd name="connsiteX105" fmla="*/ 3118407 w 3617458"/>
              <a:gd name="connsiteY105" fmla="*/ 2956896 h 4839162"/>
              <a:gd name="connsiteX106" fmla="*/ 2884213 w 3617458"/>
              <a:gd name="connsiteY106" fmla="*/ 3057167 h 4839162"/>
              <a:gd name="connsiteX107" fmla="*/ 2888313 w 3617458"/>
              <a:gd name="connsiteY107" fmla="*/ 2775741 h 4839162"/>
              <a:gd name="connsiteX108" fmla="*/ 2691612 w 3617458"/>
              <a:gd name="connsiteY108" fmla="*/ 2638572 h 4839162"/>
              <a:gd name="connsiteX109" fmla="*/ 2480052 w 3617458"/>
              <a:gd name="connsiteY109" fmla="*/ 2758488 h 4839162"/>
              <a:gd name="connsiteX110" fmla="*/ 2310769 w 3617458"/>
              <a:gd name="connsiteY110" fmla="*/ 2684523 h 4839162"/>
              <a:gd name="connsiteX111" fmla="*/ 2194527 w 3617458"/>
              <a:gd name="connsiteY111" fmla="*/ 2750716 h 4839162"/>
              <a:gd name="connsiteX112" fmla="*/ 2141486 w 3617458"/>
              <a:gd name="connsiteY112" fmla="*/ 2537874 h 4839162"/>
              <a:gd name="connsiteX113" fmla="*/ 2192818 w 3617458"/>
              <a:gd name="connsiteY113" fmla="*/ 2460663 h 4839162"/>
              <a:gd name="connsiteX114" fmla="*/ 1897812 w 3617458"/>
              <a:gd name="connsiteY114" fmla="*/ 2268747 h 4839162"/>
              <a:gd name="connsiteX115" fmla="*/ 1742536 w 3617458"/>
              <a:gd name="connsiteY115" fmla="*/ 2234241 h 4839162"/>
              <a:gd name="connsiteX116" fmla="*/ 1656272 w 3617458"/>
              <a:gd name="connsiteY116" fmla="*/ 2320505 h 4839162"/>
              <a:gd name="connsiteX117" fmla="*/ 1544129 w 3617458"/>
              <a:gd name="connsiteY117" fmla="*/ 2173856 h 4839162"/>
              <a:gd name="connsiteX118" fmla="*/ 1604514 w 3617458"/>
              <a:gd name="connsiteY118" fmla="*/ 2130724 h 4839162"/>
              <a:gd name="connsiteX119" fmla="*/ 1561382 w 3617458"/>
              <a:gd name="connsiteY119" fmla="*/ 2027207 h 4839162"/>
              <a:gd name="connsiteX120" fmla="*/ 1587261 w 3617458"/>
              <a:gd name="connsiteY120" fmla="*/ 1897811 h 4839162"/>
              <a:gd name="connsiteX121" fmla="*/ 1483744 w 3617458"/>
              <a:gd name="connsiteY121" fmla="*/ 1854679 h 4839162"/>
              <a:gd name="connsiteX122" fmla="*/ 1354348 w 3617458"/>
              <a:gd name="connsiteY122" fmla="*/ 1854679 h 4839162"/>
              <a:gd name="connsiteX123" fmla="*/ 1319842 w 3617458"/>
              <a:gd name="connsiteY123" fmla="*/ 1932317 h 4839162"/>
              <a:gd name="connsiteX124" fmla="*/ 1069676 w 3617458"/>
              <a:gd name="connsiteY124" fmla="*/ 1570007 h 4839162"/>
              <a:gd name="connsiteX125" fmla="*/ 940280 w 3617458"/>
              <a:gd name="connsiteY125" fmla="*/ 1466490 h 4839162"/>
              <a:gd name="connsiteX126" fmla="*/ 888521 w 3617458"/>
              <a:gd name="connsiteY126" fmla="*/ 1276709 h 4839162"/>
              <a:gd name="connsiteX127" fmla="*/ 992038 w 3617458"/>
              <a:gd name="connsiteY127" fmla="*/ 1259456 h 4839162"/>
              <a:gd name="connsiteX128" fmla="*/ 1052423 w 3617458"/>
              <a:gd name="connsiteY128" fmla="*/ 1095554 h 4839162"/>
              <a:gd name="connsiteX129" fmla="*/ 1061050 w 3617458"/>
              <a:gd name="connsiteY129" fmla="*/ 974785 h 4839162"/>
              <a:gd name="connsiteX130" fmla="*/ 1138687 w 3617458"/>
              <a:gd name="connsiteY130" fmla="*/ 948905 h 4839162"/>
              <a:gd name="connsiteX131" fmla="*/ 1104182 w 3617458"/>
              <a:gd name="connsiteY131" fmla="*/ 879894 h 4839162"/>
              <a:gd name="connsiteX132" fmla="*/ 1009291 w 3617458"/>
              <a:gd name="connsiteY132" fmla="*/ 888520 h 4839162"/>
              <a:gd name="connsiteX133" fmla="*/ 905774 w 3617458"/>
              <a:gd name="connsiteY133" fmla="*/ 750498 h 4839162"/>
              <a:gd name="connsiteX134" fmla="*/ 1009291 w 3617458"/>
              <a:gd name="connsiteY134" fmla="*/ 595222 h 4839162"/>
              <a:gd name="connsiteX135" fmla="*/ 1000665 w 3617458"/>
              <a:gd name="connsiteY135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1966823 w 3617458"/>
              <a:gd name="connsiteY65" fmla="*/ 3761117 h 4839162"/>
              <a:gd name="connsiteX66" fmla="*/ 1966823 w 3617458"/>
              <a:gd name="connsiteY66" fmla="*/ 3666226 h 4839162"/>
              <a:gd name="connsiteX67" fmla="*/ 2078966 w 3617458"/>
              <a:gd name="connsiteY67" fmla="*/ 3571335 h 4839162"/>
              <a:gd name="connsiteX68" fmla="*/ 2208363 w 3617458"/>
              <a:gd name="connsiteY68" fmla="*/ 3579962 h 4839162"/>
              <a:gd name="connsiteX69" fmla="*/ 2329133 w 3617458"/>
              <a:gd name="connsiteY69" fmla="*/ 3674852 h 4839162"/>
              <a:gd name="connsiteX70" fmla="*/ 2380891 w 3617458"/>
              <a:gd name="connsiteY70" fmla="*/ 3761117 h 4839162"/>
              <a:gd name="connsiteX71" fmla="*/ 2320506 w 3617458"/>
              <a:gd name="connsiteY71" fmla="*/ 3812875 h 4839162"/>
              <a:gd name="connsiteX72" fmla="*/ 2389517 w 3617458"/>
              <a:gd name="connsiteY72" fmla="*/ 3899139 h 4839162"/>
              <a:gd name="connsiteX73" fmla="*/ 2389517 w 3617458"/>
              <a:gd name="connsiteY73" fmla="*/ 3899139 h 4839162"/>
              <a:gd name="connsiteX74" fmla="*/ 2372265 w 3617458"/>
              <a:gd name="connsiteY74" fmla="*/ 3968151 h 4839162"/>
              <a:gd name="connsiteX75" fmla="*/ 2510287 w 3617458"/>
              <a:gd name="connsiteY75" fmla="*/ 3985403 h 4839162"/>
              <a:gd name="connsiteX76" fmla="*/ 2587925 w 3617458"/>
              <a:gd name="connsiteY76" fmla="*/ 4011283 h 4839162"/>
              <a:gd name="connsiteX77" fmla="*/ 2682816 w 3617458"/>
              <a:gd name="connsiteY77" fmla="*/ 3907766 h 4839162"/>
              <a:gd name="connsiteX78" fmla="*/ 2803585 w 3617458"/>
              <a:gd name="connsiteY78" fmla="*/ 3959524 h 4839162"/>
              <a:gd name="connsiteX79" fmla="*/ 2924355 w 3617458"/>
              <a:gd name="connsiteY79" fmla="*/ 4106173 h 4839162"/>
              <a:gd name="connsiteX80" fmla="*/ 2898476 w 3617458"/>
              <a:gd name="connsiteY80" fmla="*/ 4183811 h 4839162"/>
              <a:gd name="connsiteX81" fmla="*/ 3027872 w 3617458"/>
              <a:gd name="connsiteY81" fmla="*/ 4295954 h 4839162"/>
              <a:gd name="connsiteX82" fmla="*/ 2924355 w 3617458"/>
              <a:gd name="connsiteY82" fmla="*/ 4364966 h 4839162"/>
              <a:gd name="connsiteX83" fmla="*/ 2855344 w 3617458"/>
              <a:gd name="connsiteY83" fmla="*/ 4459856 h 4839162"/>
              <a:gd name="connsiteX84" fmla="*/ 2777706 w 3617458"/>
              <a:gd name="connsiteY84" fmla="*/ 4451230 h 4839162"/>
              <a:gd name="connsiteX85" fmla="*/ 2863970 w 3617458"/>
              <a:gd name="connsiteY85" fmla="*/ 4511615 h 4839162"/>
              <a:gd name="connsiteX86" fmla="*/ 2909921 w 3617458"/>
              <a:gd name="connsiteY86" fmla="*/ 4637936 h 4839162"/>
              <a:gd name="connsiteX87" fmla="*/ 2987729 w 3617458"/>
              <a:gd name="connsiteY87" fmla="*/ 4635202 h 4839162"/>
              <a:gd name="connsiteX88" fmla="*/ 3000967 w 3617458"/>
              <a:gd name="connsiteY88" fmla="*/ 4771432 h 4839162"/>
              <a:gd name="connsiteX89" fmla="*/ 3194166 w 3617458"/>
              <a:gd name="connsiteY89" fmla="*/ 4787404 h 4839162"/>
              <a:gd name="connsiteX90" fmla="*/ 3297426 w 3617458"/>
              <a:gd name="connsiteY90" fmla="*/ 4813027 h 4839162"/>
              <a:gd name="connsiteX91" fmla="*/ 3337569 w 3617458"/>
              <a:gd name="connsiteY91" fmla="*/ 4781169 h 4839162"/>
              <a:gd name="connsiteX92" fmla="*/ 3544774 w 3617458"/>
              <a:gd name="connsiteY92" fmla="*/ 4839162 h 4839162"/>
              <a:gd name="connsiteX93" fmla="*/ 3529091 w 3617458"/>
              <a:gd name="connsiteY93" fmla="*/ 4709219 h 4839162"/>
              <a:gd name="connsiteX94" fmla="*/ 3617458 w 3617458"/>
              <a:gd name="connsiteY94" fmla="*/ 4755034 h 4839162"/>
              <a:gd name="connsiteX95" fmla="*/ 3493699 w 3617458"/>
              <a:gd name="connsiteY95" fmla="*/ 4304581 h 4839162"/>
              <a:gd name="connsiteX96" fmla="*/ 3473200 w 3617458"/>
              <a:gd name="connsiteY96" fmla="*/ 4160494 h 4839162"/>
              <a:gd name="connsiteX97" fmla="*/ 3378737 w 3617458"/>
              <a:gd name="connsiteY97" fmla="*/ 4153832 h 4839162"/>
              <a:gd name="connsiteX98" fmla="*/ 3267021 w 3617458"/>
              <a:gd name="connsiteY98" fmla="*/ 3663834 h 4839162"/>
              <a:gd name="connsiteX99" fmla="*/ 3379163 w 3617458"/>
              <a:gd name="connsiteY99" fmla="*/ 3382409 h 4839162"/>
              <a:gd name="connsiteX100" fmla="*/ 3421442 w 3617458"/>
              <a:gd name="connsiteY100" fmla="*/ 3144969 h 4839162"/>
              <a:gd name="connsiteX101" fmla="*/ 3479435 w 3617458"/>
              <a:gd name="connsiteY101" fmla="*/ 2987301 h 4839162"/>
              <a:gd name="connsiteX102" fmla="*/ 3334442 w 3617458"/>
              <a:gd name="connsiteY102" fmla="*/ 2848732 h 4839162"/>
              <a:gd name="connsiteX103" fmla="*/ 3315533 w 3617458"/>
              <a:gd name="connsiteY103" fmla="*/ 2814346 h 4839162"/>
              <a:gd name="connsiteX104" fmla="*/ 3165639 w 3617458"/>
              <a:gd name="connsiteY104" fmla="*/ 2844326 h 4839162"/>
              <a:gd name="connsiteX105" fmla="*/ 3118407 w 3617458"/>
              <a:gd name="connsiteY105" fmla="*/ 2956896 h 4839162"/>
              <a:gd name="connsiteX106" fmla="*/ 2884213 w 3617458"/>
              <a:gd name="connsiteY106" fmla="*/ 3057167 h 4839162"/>
              <a:gd name="connsiteX107" fmla="*/ 2888313 w 3617458"/>
              <a:gd name="connsiteY107" fmla="*/ 2775741 h 4839162"/>
              <a:gd name="connsiteX108" fmla="*/ 2691612 w 3617458"/>
              <a:gd name="connsiteY108" fmla="*/ 2638572 h 4839162"/>
              <a:gd name="connsiteX109" fmla="*/ 2480052 w 3617458"/>
              <a:gd name="connsiteY109" fmla="*/ 2758488 h 4839162"/>
              <a:gd name="connsiteX110" fmla="*/ 2310769 w 3617458"/>
              <a:gd name="connsiteY110" fmla="*/ 2684523 h 4839162"/>
              <a:gd name="connsiteX111" fmla="*/ 2194527 w 3617458"/>
              <a:gd name="connsiteY111" fmla="*/ 2750716 h 4839162"/>
              <a:gd name="connsiteX112" fmla="*/ 2141486 w 3617458"/>
              <a:gd name="connsiteY112" fmla="*/ 2537874 h 4839162"/>
              <a:gd name="connsiteX113" fmla="*/ 2192818 w 3617458"/>
              <a:gd name="connsiteY113" fmla="*/ 2460663 h 4839162"/>
              <a:gd name="connsiteX114" fmla="*/ 1897812 w 3617458"/>
              <a:gd name="connsiteY114" fmla="*/ 2268747 h 4839162"/>
              <a:gd name="connsiteX115" fmla="*/ 1742536 w 3617458"/>
              <a:gd name="connsiteY115" fmla="*/ 2234241 h 4839162"/>
              <a:gd name="connsiteX116" fmla="*/ 1656272 w 3617458"/>
              <a:gd name="connsiteY116" fmla="*/ 2320505 h 4839162"/>
              <a:gd name="connsiteX117" fmla="*/ 1544129 w 3617458"/>
              <a:gd name="connsiteY117" fmla="*/ 2173856 h 4839162"/>
              <a:gd name="connsiteX118" fmla="*/ 1604514 w 3617458"/>
              <a:gd name="connsiteY118" fmla="*/ 2130724 h 4839162"/>
              <a:gd name="connsiteX119" fmla="*/ 1561382 w 3617458"/>
              <a:gd name="connsiteY119" fmla="*/ 2027207 h 4839162"/>
              <a:gd name="connsiteX120" fmla="*/ 1587261 w 3617458"/>
              <a:gd name="connsiteY120" fmla="*/ 1897811 h 4839162"/>
              <a:gd name="connsiteX121" fmla="*/ 1483744 w 3617458"/>
              <a:gd name="connsiteY121" fmla="*/ 1854679 h 4839162"/>
              <a:gd name="connsiteX122" fmla="*/ 1354348 w 3617458"/>
              <a:gd name="connsiteY122" fmla="*/ 1854679 h 4839162"/>
              <a:gd name="connsiteX123" fmla="*/ 1319842 w 3617458"/>
              <a:gd name="connsiteY123" fmla="*/ 1932317 h 4839162"/>
              <a:gd name="connsiteX124" fmla="*/ 1069676 w 3617458"/>
              <a:gd name="connsiteY124" fmla="*/ 1570007 h 4839162"/>
              <a:gd name="connsiteX125" fmla="*/ 940280 w 3617458"/>
              <a:gd name="connsiteY125" fmla="*/ 1466490 h 4839162"/>
              <a:gd name="connsiteX126" fmla="*/ 888521 w 3617458"/>
              <a:gd name="connsiteY126" fmla="*/ 1276709 h 4839162"/>
              <a:gd name="connsiteX127" fmla="*/ 992038 w 3617458"/>
              <a:gd name="connsiteY127" fmla="*/ 1259456 h 4839162"/>
              <a:gd name="connsiteX128" fmla="*/ 1052423 w 3617458"/>
              <a:gd name="connsiteY128" fmla="*/ 1095554 h 4839162"/>
              <a:gd name="connsiteX129" fmla="*/ 1061050 w 3617458"/>
              <a:gd name="connsiteY129" fmla="*/ 974785 h 4839162"/>
              <a:gd name="connsiteX130" fmla="*/ 1138687 w 3617458"/>
              <a:gd name="connsiteY130" fmla="*/ 948905 h 4839162"/>
              <a:gd name="connsiteX131" fmla="*/ 1104182 w 3617458"/>
              <a:gd name="connsiteY131" fmla="*/ 879894 h 4839162"/>
              <a:gd name="connsiteX132" fmla="*/ 1009291 w 3617458"/>
              <a:gd name="connsiteY132" fmla="*/ 888520 h 4839162"/>
              <a:gd name="connsiteX133" fmla="*/ 905774 w 3617458"/>
              <a:gd name="connsiteY133" fmla="*/ 750498 h 4839162"/>
              <a:gd name="connsiteX134" fmla="*/ 1009291 w 3617458"/>
              <a:gd name="connsiteY134" fmla="*/ 595222 h 4839162"/>
              <a:gd name="connsiteX135" fmla="*/ 1000665 w 3617458"/>
              <a:gd name="connsiteY135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1966823 w 3617458"/>
              <a:gd name="connsiteY65" fmla="*/ 3761117 h 4839162"/>
              <a:gd name="connsiteX66" fmla="*/ 1966823 w 3617458"/>
              <a:gd name="connsiteY66" fmla="*/ 3666226 h 4839162"/>
              <a:gd name="connsiteX67" fmla="*/ 2078966 w 3617458"/>
              <a:gd name="connsiteY67" fmla="*/ 3571335 h 4839162"/>
              <a:gd name="connsiteX68" fmla="*/ 2208363 w 3617458"/>
              <a:gd name="connsiteY68" fmla="*/ 3579962 h 4839162"/>
              <a:gd name="connsiteX69" fmla="*/ 2329133 w 3617458"/>
              <a:gd name="connsiteY69" fmla="*/ 3674852 h 4839162"/>
              <a:gd name="connsiteX70" fmla="*/ 2380891 w 3617458"/>
              <a:gd name="connsiteY70" fmla="*/ 3761117 h 4839162"/>
              <a:gd name="connsiteX71" fmla="*/ 2320506 w 3617458"/>
              <a:gd name="connsiteY71" fmla="*/ 3812875 h 4839162"/>
              <a:gd name="connsiteX72" fmla="*/ 2389517 w 3617458"/>
              <a:gd name="connsiteY72" fmla="*/ 3899139 h 4839162"/>
              <a:gd name="connsiteX73" fmla="*/ 2389517 w 3617458"/>
              <a:gd name="connsiteY73" fmla="*/ 3899139 h 4839162"/>
              <a:gd name="connsiteX74" fmla="*/ 2372265 w 3617458"/>
              <a:gd name="connsiteY74" fmla="*/ 3968151 h 4839162"/>
              <a:gd name="connsiteX75" fmla="*/ 2510287 w 3617458"/>
              <a:gd name="connsiteY75" fmla="*/ 3985403 h 4839162"/>
              <a:gd name="connsiteX76" fmla="*/ 2587925 w 3617458"/>
              <a:gd name="connsiteY76" fmla="*/ 4011283 h 4839162"/>
              <a:gd name="connsiteX77" fmla="*/ 2682816 w 3617458"/>
              <a:gd name="connsiteY77" fmla="*/ 3907766 h 4839162"/>
              <a:gd name="connsiteX78" fmla="*/ 2803585 w 3617458"/>
              <a:gd name="connsiteY78" fmla="*/ 3959524 h 4839162"/>
              <a:gd name="connsiteX79" fmla="*/ 2924355 w 3617458"/>
              <a:gd name="connsiteY79" fmla="*/ 4106173 h 4839162"/>
              <a:gd name="connsiteX80" fmla="*/ 2898476 w 3617458"/>
              <a:gd name="connsiteY80" fmla="*/ 4183811 h 4839162"/>
              <a:gd name="connsiteX81" fmla="*/ 3027872 w 3617458"/>
              <a:gd name="connsiteY81" fmla="*/ 4295954 h 4839162"/>
              <a:gd name="connsiteX82" fmla="*/ 2924355 w 3617458"/>
              <a:gd name="connsiteY82" fmla="*/ 4364966 h 4839162"/>
              <a:gd name="connsiteX83" fmla="*/ 2855344 w 3617458"/>
              <a:gd name="connsiteY83" fmla="*/ 4459856 h 4839162"/>
              <a:gd name="connsiteX84" fmla="*/ 2777706 w 3617458"/>
              <a:gd name="connsiteY84" fmla="*/ 4451230 h 4839162"/>
              <a:gd name="connsiteX85" fmla="*/ 2854916 w 3617458"/>
              <a:gd name="connsiteY85" fmla="*/ 4561409 h 4839162"/>
              <a:gd name="connsiteX86" fmla="*/ 2909921 w 3617458"/>
              <a:gd name="connsiteY86" fmla="*/ 4637936 h 4839162"/>
              <a:gd name="connsiteX87" fmla="*/ 2987729 w 3617458"/>
              <a:gd name="connsiteY87" fmla="*/ 4635202 h 4839162"/>
              <a:gd name="connsiteX88" fmla="*/ 3000967 w 3617458"/>
              <a:gd name="connsiteY88" fmla="*/ 4771432 h 4839162"/>
              <a:gd name="connsiteX89" fmla="*/ 3194166 w 3617458"/>
              <a:gd name="connsiteY89" fmla="*/ 4787404 h 4839162"/>
              <a:gd name="connsiteX90" fmla="*/ 3297426 w 3617458"/>
              <a:gd name="connsiteY90" fmla="*/ 4813027 h 4839162"/>
              <a:gd name="connsiteX91" fmla="*/ 3337569 w 3617458"/>
              <a:gd name="connsiteY91" fmla="*/ 4781169 h 4839162"/>
              <a:gd name="connsiteX92" fmla="*/ 3544774 w 3617458"/>
              <a:gd name="connsiteY92" fmla="*/ 4839162 h 4839162"/>
              <a:gd name="connsiteX93" fmla="*/ 3529091 w 3617458"/>
              <a:gd name="connsiteY93" fmla="*/ 4709219 h 4839162"/>
              <a:gd name="connsiteX94" fmla="*/ 3617458 w 3617458"/>
              <a:gd name="connsiteY94" fmla="*/ 4755034 h 4839162"/>
              <a:gd name="connsiteX95" fmla="*/ 3493699 w 3617458"/>
              <a:gd name="connsiteY95" fmla="*/ 4304581 h 4839162"/>
              <a:gd name="connsiteX96" fmla="*/ 3473200 w 3617458"/>
              <a:gd name="connsiteY96" fmla="*/ 4160494 h 4839162"/>
              <a:gd name="connsiteX97" fmla="*/ 3378737 w 3617458"/>
              <a:gd name="connsiteY97" fmla="*/ 4153832 h 4839162"/>
              <a:gd name="connsiteX98" fmla="*/ 3267021 w 3617458"/>
              <a:gd name="connsiteY98" fmla="*/ 3663834 h 4839162"/>
              <a:gd name="connsiteX99" fmla="*/ 3379163 w 3617458"/>
              <a:gd name="connsiteY99" fmla="*/ 3382409 h 4839162"/>
              <a:gd name="connsiteX100" fmla="*/ 3421442 w 3617458"/>
              <a:gd name="connsiteY100" fmla="*/ 3144969 h 4839162"/>
              <a:gd name="connsiteX101" fmla="*/ 3479435 w 3617458"/>
              <a:gd name="connsiteY101" fmla="*/ 2987301 h 4839162"/>
              <a:gd name="connsiteX102" fmla="*/ 3334442 w 3617458"/>
              <a:gd name="connsiteY102" fmla="*/ 2848732 h 4839162"/>
              <a:gd name="connsiteX103" fmla="*/ 3315533 w 3617458"/>
              <a:gd name="connsiteY103" fmla="*/ 2814346 h 4839162"/>
              <a:gd name="connsiteX104" fmla="*/ 3165639 w 3617458"/>
              <a:gd name="connsiteY104" fmla="*/ 2844326 h 4839162"/>
              <a:gd name="connsiteX105" fmla="*/ 3118407 w 3617458"/>
              <a:gd name="connsiteY105" fmla="*/ 2956896 h 4839162"/>
              <a:gd name="connsiteX106" fmla="*/ 2884213 w 3617458"/>
              <a:gd name="connsiteY106" fmla="*/ 3057167 h 4839162"/>
              <a:gd name="connsiteX107" fmla="*/ 2888313 w 3617458"/>
              <a:gd name="connsiteY107" fmla="*/ 2775741 h 4839162"/>
              <a:gd name="connsiteX108" fmla="*/ 2691612 w 3617458"/>
              <a:gd name="connsiteY108" fmla="*/ 2638572 h 4839162"/>
              <a:gd name="connsiteX109" fmla="*/ 2480052 w 3617458"/>
              <a:gd name="connsiteY109" fmla="*/ 2758488 h 4839162"/>
              <a:gd name="connsiteX110" fmla="*/ 2310769 w 3617458"/>
              <a:gd name="connsiteY110" fmla="*/ 2684523 h 4839162"/>
              <a:gd name="connsiteX111" fmla="*/ 2194527 w 3617458"/>
              <a:gd name="connsiteY111" fmla="*/ 2750716 h 4839162"/>
              <a:gd name="connsiteX112" fmla="*/ 2141486 w 3617458"/>
              <a:gd name="connsiteY112" fmla="*/ 2537874 h 4839162"/>
              <a:gd name="connsiteX113" fmla="*/ 2192818 w 3617458"/>
              <a:gd name="connsiteY113" fmla="*/ 2460663 h 4839162"/>
              <a:gd name="connsiteX114" fmla="*/ 1897812 w 3617458"/>
              <a:gd name="connsiteY114" fmla="*/ 2268747 h 4839162"/>
              <a:gd name="connsiteX115" fmla="*/ 1742536 w 3617458"/>
              <a:gd name="connsiteY115" fmla="*/ 2234241 h 4839162"/>
              <a:gd name="connsiteX116" fmla="*/ 1656272 w 3617458"/>
              <a:gd name="connsiteY116" fmla="*/ 2320505 h 4839162"/>
              <a:gd name="connsiteX117" fmla="*/ 1544129 w 3617458"/>
              <a:gd name="connsiteY117" fmla="*/ 2173856 h 4839162"/>
              <a:gd name="connsiteX118" fmla="*/ 1604514 w 3617458"/>
              <a:gd name="connsiteY118" fmla="*/ 2130724 h 4839162"/>
              <a:gd name="connsiteX119" fmla="*/ 1561382 w 3617458"/>
              <a:gd name="connsiteY119" fmla="*/ 2027207 h 4839162"/>
              <a:gd name="connsiteX120" fmla="*/ 1587261 w 3617458"/>
              <a:gd name="connsiteY120" fmla="*/ 1897811 h 4839162"/>
              <a:gd name="connsiteX121" fmla="*/ 1483744 w 3617458"/>
              <a:gd name="connsiteY121" fmla="*/ 1854679 h 4839162"/>
              <a:gd name="connsiteX122" fmla="*/ 1354348 w 3617458"/>
              <a:gd name="connsiteY122" fmla="*/ 1854679 h 4839162"/>
              <a:gd name="connsiteX123" fmla="*/ 1319842 w 3617458"/>
              <a:gd name="connsiteY123" fmla="*/ 1932317 h 4839162"/>
              <a:gd name="connsiteX124" fmla="*/ 1069676 w 3617458"/>
              <a:gd name="connsiteY124" fmla="*/ 1570007 h 4839162"/>
              <a:gd name="connsiteX125" fmla="*/ 940280 w 3617458"/>
              <a:gd name="connsiteY125" fmla="*/ 1466490 h 4839162"/>
              <a:gd name="connsiteX126" fmla="*/ 888521 w 3617458"/>
              <a:gd name="connsiteY126" fmla="*/ 1276709 h 4839162"/>
              <a:gd name="connsiteX127" fmla="*/ 992038 w 3617458"/>
              <a:gd name="connsiteY127" fmla="*/ 1259456 h 4839162"/>
              <a:gd name="connsiteX128" fmla="*/ 1052423 w 3617458"/>
              <a:gd name="connsiteY128" fmla="*/ 1095554 h 4839162"/>
              <a:gd name="connsiteX129" fmla="*/ 1061050 w 3617458"/>
              <a:gd name="connsiteY129" fmla="*/ 974785 h 4839162"/>
              <a:gd name="connsiteX130" fmla="*/ 1138687 w 3617458"/>
              <a:gd name="connsiteY130" fmla="*/ 948905 h 4839162"/>
              <a:gd name="connsiteX131" fmla="*/ 1104182 w 3617458"/>
              <a:gd name="connsiteY131" fmla="*/ 879894 h 4839162"/>
              <a:gd name="connsiteX132" fmla="*/ 1009291 w 3617458"/>
              <a:gd name="connsiteY132" fmla="*/ 888520 h 4839162"/>
              <a:gd name="connsiteX133" fmla="*/ 905774 w 3617458"/>
              <a:gd name="connsiteY133" fmla="*/ 750498 h 4839162"/>
              <a:gd name="connsiteX134" fmla="*/ 1009291 w 3617458"/>
              <a:gd name="connsiteY134" fmla="*/ 595222 h 4839162"/>
              <a:gd name="connsiteX135" fmla="*/ 1000665 w 3617458"/>
              <a:gd name="connsiteY135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1966823 w 3617458"/>
              <a:gd name="connsiteY65" fmla="*/ 3761117 h 4839162"/>
              <a:gd name="connsiteX66" fmla="*/ 1966823 w 3617458"/>
              <a:gd name="connsiteY66" fmla="*/ 3666226 h 4839162"/>
              <a:gd name="connsiteX67" fmla="*/ 2078966 w 3617458"/>
              <a:gd name="connsiteY67" fmla="*/ 3571335 h 4839162"/>
              <a:gd name="connsiteX68" fmla="*/ 2208363 w 3617458"/>
              <a:gd name="connsiteY68" fmla="*/ 3579962 h 4839162"/>
              <a:gd name="connsiteX69" fmla="*/ 2329133 w 3617458"/>
              <a:gd name="connsiteY69" fmla="*/ 3674852 h 4839162"/>
              <a:gd name="connsiteX70" fmla="*/ 2380891 w 3617458"/>
              <a:gd name="connsiteY70" fmla="*/ 3761117 h 4839162"/>
              <a:gd name="connsiteX71" fmla="*/ 2320506 w 3617458"/>
              <a:gd name="connsiteY71" fmla="*/ 3812875 h 4839162"/>
              <a:gd name="connsiteX72" fmla="*/ 2389517 w 3617458"/>
              <a:gd name="connsiteY72" fmla="*/ 3899139 h 4839162"/>
              <a:gd name="connsiteX73" fmla="*/ 2389517 w 3617458"/>
              <a:gd name="connsiteY73" fmla="*/ 3899139 h 4839162"/>
              <a:gd name="connsiteX74" fmla="*/ 2372265 w 3617458"/>
              <a:gd name="connsiteY74" fmla="*/ 3968151 h 4839162"/>
              <a:gd name="connsiteX75" fmla="*/ 2510287 w 3617458"/>
              <a:gd name="connsiteY75" fmla="*/ 3985403 h 4839162"/>
              <a:gd name="connsiteX76" fmla="*/ 2587925 w 3617458"/>
              <a:gd name="connsiteY76" fmla="*/ 4011283 h 4839162"/>
              <a:gd name="connsiteX77" fmla="*/ 2682816 w 3617458"/>
              <a:gd name="connsiteY77" fmla="*/ 3907766 h 4839162"/>
              <a:gd name="connsiteX78" fmla="*/ 2803585 w 3617458"/>
              <a:gd name="connsiteY78" fmla="*/ 3959524 h 4839162"/>
              <a:gd name="connsiteX79" fmla="*/ 2924355 w 3617458"/>
              <a:gd name="connsiteY79" fmla="*/ 4106173 h 4839162"/>
              <a:gd name="connsiteX80" fmla="*/ 2898476 w 3617458"/>
              <a:gd name="connsiteY80" fmla="*/ 4183811 h 4839162"/>
              <a:gd name="connsiteX81" fmla="*/ 3064085 w 3617458"/>
              <a:gd name="connsiteY81" fmla="*/ 4372909 h 4839162"/>
              <a:gd name="connsiteX82" fmla="*/ 2924355 w 3617458"/>
              <a:gd name="connsiteY82" fmla="*/ 4364966 h 4839162"/>
              <a:gd name="connsiteX83" fmla="*/ 2855344 w 3617458"/>
              <a:gd name="connsiteY83" fmla="*/ 4459856 h 4839162"/>
              <a:gd name="connsiteX84" fmla="*/ 2777706 w 3617458"/>
              <a:gd name="connsiteY84" fmla="*/ 4451230 h 4839162"/>
              <a:gd name="connsiteX85" fmla="*/ 2854916 w 3617458"/>
              <a:gd name="connsiteY85" fmla="*/ 4561409 h 4839162"/>
              <a:gd name="connsiteX86" fmla="*/ 2909921 w 3617458"/>
              <a:gd name="connsiteY86" fmla="*/ 4637936 h 4839162"/>
              <a:gd name="connsiteX87" fmla="*/ 2987729 w 3617458"/>
              <a:gd name="connsiteY87" fmla="*/ 4635202 h 4839162"/>
              <a:gd name="connsiteX88" fmla="*/ 3000967 w 3617458"/>
              <a:gd name="connsiteY88" fmla="*/ 4771432 h 4839162"/>
              <a:gd name="connsiteX89" fmla="*/ 3194166 w 3617458"/>
              <a:gd name="connsiteY89" fmla="*/ 4787404 h 4839162"/>
              <a:gd name="connsiteX90" fmla="*/ 3297426 w 3617458"/>
              <a:gd name="connsiteY90" fmla="*/ 4813027 h 4839162"/>
              <a:gd name="connsiteX91" fmla="*/ 3337569 w 3617458"/>
              <a:gd name="connsiteY91" fmla="*/ 4781169 h 4839162"/>
              <a:gd name="connsiteX92" fmla="*/ 3544774 w 3617458"/>
              <a:gd name="connsiteY92" fmla="*/ 4839162 h 4839162"/>
              <a:gd name="connsiteX93" fmla="*/ 3529091 w 3617458"/>
              <a:gd name="connsiteY93" fmla="*/ 4709219 h 4839162"/>
              <a:gd name="connsiteX94" fmla="*/ 3617458 w 3617458"/>
              <a:gd name="connsiteY94" fmla="*/ 4755034 h 4839162"/>
              <a:gd name="connsiteX95" fmla="*/ 3493699 w 3617458"/>
              <a:gd name="connsiteY95" fmla="*/ 4304581 h 4839162"/>
              <a:gd name="connsiteX96" fmla="*/ 3473200 w 3617458"/>
              <a:gd name="connsiteY96" fmla="*/ 4160494 h 4839162"/>
              <a:gd name="connsiteX97" fmla="*/ 3378737 w 3617458"/>
              <a:gd name="connsiteY97" fmla="*/ 4153832 h 4839162"/>
              <a:gd name="connsiteX98" fmla="*/ 3267021 w 3617458"/>
              <a:gd name="connsiteY98" fmla="*/ 3663834 h 4839162"/>
              <a:gd name="connsiteX99" fmla="*/ 3379163 w 3617458"/>
              <a:gd name="connsiteY99" fmla="*/ 3382409 h 4839162"/>
              <a:gd name="connsiteX100" fmla="*/ 3421442 w 3617458"/>
              <a:gd name="connsiteY100" fmla="*/ 3144969 h 4839162"/>
              <a:gd name="connsiteX101" fmla="*/ 3479435 w 3617458"/>
              <a:gd name="connsiteY101" fmla="*/ 2987301 h 4839162"/>
              <a:gd name="connsiteX102" fmla="*/ 3334442 w 3617458"/>
              <a:gd name="connsiteY102" fmla="*/ 2848732 h 4839162"/>
              <a:gd name="connsiteX103" fmla="*/ 3315533 w 3617458"/>
              <a:gd name="connsiteY103" fmla="*/ 2814346 h 4839162"/>
              <a:gd name="connsiteX104" fmla="*/ 3165639 w 3617458"/>
              <a:gd name="connsiteY104" fmla="*/ 2844326 h 4839162"/>
              <a:gd name="connsiteX105" fmla="*/ 3118407 w 3617458"/>
              <a:gd name="connsiteY105" fmla="*/ 2956896 h 4839162"/>
              <a:gd name="connsiteX106" fmla="*/ 2884213 w 3617458"/>
              <a:gd name="connsiteY106" fmla="*/ 3057167 h 4839162"/>
              <a:gd name="connsiteX107" fmla="*/ 2888313 w 3617458"/>
              <a:gd name="connsiteY107" fmla="*/ 2775741 h 4839162"/>
              <a:gd name="connsiteX108" fmla="*/ 2691612 w 3617458"/>
              <a:gd name="connsiteY108" fmla="*/ 2638572 h 4839162"/>
              <a:gd name="connsiteX109" fmla="*/ 2480052 w 3617458"/>
              <a:gd name="connsiteY109" fmla="*/ 2758488 h 4839162"/>
              <a:gd name="connsiteX110" fmla="*/ 2310769 w 3617458"/>
              <a:gd name="connsiteY110" fmla="*/ 2684523 h 4839162"/>
              <a:gd name="connsiteX111" fmla="*/ 2194527 w 3617458"/>
              <a:gd name="connsiteY111" fmla="*/ 2750716 h 4839162"/>
              <a:gd name="connsiteX112" fmla="*/ 2141486 w 3617458"/>
              <a:gd name="connsiteY112" fmla="*/ 2537874 h 4839162"/>
              <a:gd name="connsiteX113" fmla="*/ 2192818 w 3617458"/>
              <a:gd name="connsiteY113" fmla="*/ 2460663 h 4839162"/>
              <a:gd name="connsiteX114" fmla="*/ 1897812 w 3617458"/>
              <a:gd name="connsiteY114" fmla="*/ 2268747 h 4839162"/>
              <a:gd name="connsiteX115" fmla="*/ 1742536 w 3617458"/>
              <a:gd name="connsiteY115" fmla="*/ 2234241 h 4839162"/>
              <a:gd name="connsiteX116" fmla="*/ 1656272 w 3617458"/>
              <a:gd name="connsiteY116" fmla="*/ 2320505 h 4839162"/>
              <a:gd name="connsiteX117" fmla="*/ 1544129 w 3617458"/>
              <a:gd name="connsiteY117" fmla="*/ 2173856 h 4839162"/>
              <a:gd name="connsiteX118" fmla="*/ 1604514 w 3617458"/>
              <a:gd name="connsiteY118" fmla="*/ 2130724 h 4839162"/>
              <a:gd name="connsiteX119" fmla="*/ 1561382 w 3617458"/>
              <a:gd name="connsiteY119" fmla="*/ 2027207 h 4839162"/>
              <a:gd name="connsiteX120" fmla="*/ 1587261 w 3617458"/>
              <a:gd name="connsiteY120" fmla="*/ 1897811 h 4839162"/>
              <a:gd name="connsiteX121" fmla="*/ 1483744 w 3617458"/>
              <a:gd name="connsiteY121" fmla="*/ 1854679 h 4839162"/>
              <a:gd name="connsiteX122" fmla="*/ 1354348 w 3617458"/>
              <a:gd name="connsiteY122" fmla="*/ 1854679 h 4839162"/>
              <a:gd name="connsiteX123" fmla="*/ 1319842 w 3617458"/>
              <a:gd name="connsiteY123" fmla="*/ 1932317 h 4839162"/>
              <a:gd name="connsiteX124" fmla="*/ 1069676 w 3617458"/>
              <a:gd name="connsiteY124" fmla="*/ 1570007 h 4839162"/>
              <a:gd name="connsiteX125" fmla="*/ 940280 w 3617458"/>
              <a:gd name="connsiteY125" fmla="*/ 1466490 h 4839162"/>
              <a:gd name="connsiteX126" fmla="*/ 888521 w 3617458"/>
              <a:gd name="connsiteY126" fmla="*/ 1276709 h 4839162"/>
              <a:gd name="connsiteX127" fmla="*/ 992038 w 3617458"/>
              <a:gd name="connsiteY127" fmla="*/ 1259456 h 4839162"/>
              <a:gd name="connsiteX128" fmla="*/ 1052423 w 3617458"/>
              <a:gd name="connsiteY128" fmla="*/ 1095554 h 4839162"/>
              <a:gd name="connsiteX129" fmla="*/ 1061050 w 3617458"/>
              <a:gd name="connsiteY129" fmla="*/ 974785 h 4839162"/>
              <a:gd name="connsiteX130" fmla="*/ 1138687 w 3617458"/>
              <a:gd name="connsiteY130" fmla="*/ 948905 h 4839162"/>
              <a:gd name="connsiteX131" fmla="*/ 1104182 w 3617458"/>
              <a:gd name="connsiteY131" fmla="*/ 879894 h 4839162"/>
              <a:gd name="connsiteX132" fmla="*/ 1009291 w 3617458"/>
              <a:gd name="connsiteY132" fmla="*/ 888520 h 4839162"/>
              <a:gd name="connsiteX133" fmla="*/ 905774 w 3617458"/>
              <a:gd name="connsiteY133" fmla="*/ 750498 h 4839162"/>
              <a:gd name="connsiteX134" fmla="*/ 1009291 w 3617458"/>
              <a:gd name="connsiteY134" fmla="*/ 595222 h 4839162"/>
              <a:gd name="connsiteX135" fmla="*/ 1000665 w 3617458"/>
              <a:gd name="connsiteY135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1966823 w 3617458"/>
              <a:gd name="connsiteY65" fmla="*/ 3761117 h 4839162"/>
              <a:gd name="connsiteX66" fmla="*/ 1966823 w 3617458"/>
              <a:gd name="connsiteY66" fmla="*/ 3666226 h 4839162"/>
              <a:gd name="connsiteX67" fmla="*/ 2078966 w 3617458"/>
              <a:gd name="connsiteY67" fmla="*/ 3571335 h 4839162"/>
              <a:gd name="connsiteX68" fmla="*/ 2208363 w 3617458"/>
              <a:gd name="connsiteY68" fmla="*/ 3579962 h 4839162"/>
              <a:gd name="connsiteX69" fmla="*/ 2329133 w 3617458"/>
              <a:gd name="connsiteY69" fmla="*/ 3674852 h 4839162"/>
              <a:gd name="connsiteX70" fmla="*/ 2380891 w 3617458"/>
              <a:gd name="connsiteY70" fmla="*/ 3761117 h 4839162"/>
              <a:gd name="connsiteX71" fmla="*/ 2320506 w 3617458"/>
              <a:gd name="connsiteY71" fmla="*/ 3812875 h 4839162"/>
              <a:gd name="connsiteX72" fmla="*/ 2389517 w 3617458"/>
              <a:gd name="connsiteY72" fmla="*/ 3899139 h 4839162"/>
              <a:gd name="connsiteX73" fmla="*/ 2389517 w 3617458"/>
              <a:gd name="connsiteY73" fmla="*/ 3899139 h 4839162"/>
              <a:gd name="connsiteX74" fmla="*/ 2372265 w 3617458"/>
              <a:gd name="connsiteY74" fmla="*/ 3968151 h 4839162"/>
              <a:gd name="connsiteX75" fmla="*/ 2510287 w 3617458"/>
              <a:gd name="connsiteY75" fmla="*/ 3985403 h 4839162"/>
              <a:gd name="connsiteX76" fmla="*/ 2587925 w 3617458"/>
              <a:gd name="connsiteY76" fmla="*/ 4011283 h 4839162"/>
              <a:gd name="connsiteX77" fmla="*/ 2682816 w 3617458"/>
              <a:gd name="connsiteY77" fmla="*/ 3907766 h 4839162"/>
              <a:gd name="connsiteX78" fmla="*/ 2803585 w 3617458"/>
              <a:gd name="connsiteY78" fmla="*/ 3959524 h 4839162"/>
              <a:gd name="connsiteX79" fmla="*/ 2924355 w 3617458"/>
              <a:gd name="connsiteY79" fmla="*/ 4106173 h 4839162"/>
              <a:gd name="connsiteX80" fmla="*/ 2898476 w 3617458"/>
              <a:gd name="connsiteY80" fmla="*/ 4183811 h 4839162"/>
              <a:gd name="connsiteX81" fmla="*/ 3064085 w 3617458"/>
              <a:gd name="connsiteY81" fmla="*/ 4372909 h 4839162"/>
              <a:gd name="connsiteX82" fmla="*/ 2983203 w 3617458"/>
              <a:gd name="connsiteY82" fmla="*/ 4419286 h 4839162"/>
              <a:gd name="connsiteX83" fmla="*/ 2855344 w 3617458"/>
              <a:gd name="connsiteY83" fmla="*/ 4459856 h 4839162"/>
              <a:gd name="connsiteX84" fmla="*/ 2777706 w 3617458"/>
              <a:gd name="connsiteY84" fmla="*/ 4451230 h 4839162"/>
              <a:gd name="connsiteX85" fmla="*/ 2854916 w 3617458"/>
              <a:gd name="connsiteY85" fmla="*/ 4561409 h 4839162"/>
              <a:gd name="connsiteX86" fmla="*/ 2909921 w 3617458"/>
              <a:gd name="connsiteY86" fmla="*/ 4637936 h 4839162"/>
              <a:gd name="connsiteX87" fmla="*/ 2987729 w 3617458"/>
              <a:gd name="connsiteY87" fmla="*/ 4635202 h 4839162"/>
              <a:gd name="connsiteX88" fmla="*/ 3000967 w 3617458"/>
              <a:gd name="connsiteY88" fmla="*/ 4771432 h 4839162"/>
              <a:gd name="connsiteX89" fmla="*/ 3194166 w 3617458"/>
              <a:gd name="connsiteY89" fmla="*/ 4787404 h 4839162"/>
              <a:gd name="connsiteX90" fmla="*/ 3297426 w 3617458"/>
              <a:gd name="connsiteY90" fmla="*/ 4813027 h 4839162"/>
              <a:gd name="connsiteX91" fmla="*/ 3337569 w 3617458"/>
              <a:gd name="connsiteY91" fmla="*/ 4781169 h 4839162"/>
              <a:gd name="connsiteX92" fmla="*/ 3544774 w 3617458"/>
              <a:gd name="connsiteY92" fmla="*/ 4839162 h 4839162"/>
              <a:gd name="connsiteX93" fmla="*/ 3529091 w 3617458"/>
              <a:gd name="connsiteY93" fmla="*/ 4709219 h 4839162"/>
              <a:gd name="connsiteX94" fmla="*/ 3617458 w 3617458"/>
              <a:gd name="connsiteY94" fmla="*/ 4755034 h 4839162"/>
              <a:gd name="connsiteX95" fmla="*/ 3493699 w 3617458"/>
              <a:gd name="connsiteY95" fmla="*/ 4304581 h 4839162"/>
              <a:gd name="connsiteX96" fmla="*/ 3473200 w 3617458"/>
              <a:gd name="connsiteY96" fmla="*/ 4160494 h 4839162"/>
              <a:gd name="connsiteX97" fmla="*/ 3378737 w 3617458"/>
              <a:gd name="connsiteY97" fmla="*/ 4153832 h 4839162"/>
              <a:gd name="connsiteX98" fmla="*/ 3267021 w 3617458"/>
              <a:gd name="connsiteY98" fmla="*/ 3663834 h 4839162"/>
              <a:gd name="connsiteX99" fmla="*/ 3379163 w 3617458"/>
              <a:gd name="connsiteY99" fmla="*/ 3382409 h 4839162"/>
              <a:gd name="connsiteX100" fmla="*/ 3421442 w 3617458"/>
              <a:gd name="connsiteY100" fmla="*/ 3144969 h 4839162"/>
              <a:gd name="connsiteX101" fmla="*/ 3479435 w 3617458"/>
              <a:gd name="connsiteY101" fmla="*/ 2987301 h 4839162"/>
              <a:gd name="connsiteX102" fmla="*/ 3334442 w 3617458"/>
              <a:gd name="connsiteY102" fmla="*/ 2848732 h 4839162"/>
              <a:gd name="connsiteX103" fmla="*/ 3315533 w 3617458"/>
              <a:gd name="connsiteY103" fmla="*/ 2814346 h 4839162"/>
              <a:gd name="connsiteX104" fmla="*/ 3165639 w 3617458"/>
              <a:gd name="connsiteY104" fmla="*/ 2844326 h 4839162"/>
              <a:gd name="connsiteX105" fmla="*/ 3118407 w 3617458"/>
              <a:gd name="connsiteY105" fmla="*/ 2956896 h 4839162"/>
              <a:gd name="connsiteX106" fmla="*/ 2884213 w 3617458"/>
              <a:gd name="connsiteY106" fmla="*/ 3057167 h 4839162"/>
              <a:gd name="connsiteX107" fmla="*/ 2888313 w 3617458"/>
              <a:gd name="connsiteY107" fmla="*/ 2775741 h 4839162"/>
              <a:gd name="connsiteX108" fmla="*/ 2691612 w 3617458"/>
              <a:gd name="connsiteY108" fmla="*/ 2638572 h 4839162"/>
              <a:gd name="connsiteX109" fmla="*/ 2480052 w 3617458"/>
              <a:gd name="connsiteY109" fmla="*/ 2758488 h 4839162"/>
              <a:gd name="connsiteX110" fmla="*/ 2310769 w 3617458"/>
              <a:gd name="connsiteY110" fmla="*/ 2684523 h 4839162"/>
              <a:gd name="connsiteX111" fmla="*/ 2194527 w 3617458"/>
              <a:gd name="connsiteY111" fmla="*/ 2750716 h 4839162"/>
              <a:gd name="connsiteX112" fmla="*/ 2141486 w 3617458"/>
              <a:gd name="connsiteY112" fmla="*/ 2537874 h 4839162"/>
              <a:gd name="connsiteX113" fmla="*/ 2192818 w 3617458"/>
              <a:gd name="connsiteY113" fmla="*/ 2460663 h 4839162"/>
              <a:gd name="connsiteX114" fmla="*/ 1897812 w 3617458"/>
              <a:gd name="connsiteY114" fmla="*/ 2268747 h 4839162"/>
              <a:gd name="connsiteX115" fmla="*/ 1742536 w 3617458"/>
              <a:gd name="connsiteY115" fmla="*/ 2234241 h 4839162"/>
              <a:gd name="connsiteX116" fmla="*/ 1656272 w 3617458"/>
              <a:gd name="connsiteY116" fmla="*/ 2320505 h 4839162"/>
              <a:gd name="connsiteX117" fmla="*/ 1544129 w 3617458"/>
              <a:gd name="connsiteY117" fmla="*/ 2173856 h 4839162"/>
              <a:gd name="connsiteX118" fmla="*/ 1604514 w 3617458"/>
              <a:gd name="connsiteY118" fmla="*/ 2130724 h 4839162"/>
              <a:gd name="connsiteX119" fmla="*/ 1561382 w 3617458"/>
              <a:gd name="connsiteY119" fmla="*/ 2027207 h 4839162"/>
              <a:gd name="connsiteX120" fmla="*/ 1587261 w 3617458"/>
              <a:gd name="connsiteY120" fmla="*/ 1897811 h 4839162"/>
              <a:gd name="connsiteX121" fmla="*/ 1483744 w 3617458"/>
              <a:gd name="connsiteY121" fmla="*/ 1854679 h 4839162"/>
              <a:gd name="connsiteX122" fmla="*/ 1354348 w 3617458"/>
              <a:gd name="connsiteY122" fmla="*/ 1854679 h 4839162"/>
              <a:gd name="connsiteX123" fmla="*/ 1319842 w 3617458"/>
              <a:gd name="connsiteY123" fmla="*/ 1932317 h 4839162"/>
              <a:gd name="connsiteX124" fmla="*/ 1069676 w 3617458"/>
              <a:gd name="connsiteY124" fmla="*/ 1570007 h 4839162"/>
              <a:gd name="connsiteX125" fmla="*/ 940280 w 3617458"/>
              <a:gd name="connsiteY125" fmla="*/ 1466490 h 4839162"/>
              <a:gd name="connsiteX126" fmla="*/ 888521 w 3617458"/>
              <a:gd name="connsiteY126" fmla="*/ 1276709 h 4839162"/>
              <a:gd name="connsiteX127" fmla="*/ 992038 w 3617458"/>
              <a:gd name="connsiteY127" fmla="*/ 1259456 h 4839162"/>
              <a:gd name="connsiteX128" fmla="*/ 1052423 w 3617458"/>
              <a:gd name="connsiteY128" fmla="*/ 1095554 h 4839162"/>
              <a:gd name="connsiteX129" fmla="*/ 1061050 w 3617458"/>
              <a:gd name="connsiteY129" fmla="*/ 974785 h 4839162"/>
              <a:gd name="connsiteX130" fmla="*/ 1138687 w 3617458"/>
              <a:gd name="connsiteY130" fmla="*/ 948905 h 4839162"/>
              <a:gd name="connsiteX131" fmla="*/ 1104182 w 3617458"/>
              <a:gd name="connsiteY131" fmla="*/ 879894 h 4839162"/>
              <a:gd name="connsiteX132" fmla="*/ 1009291 w 3617458"/>
              <a:gd name="connsiteY132" fmla="*/ 888520 h 4839162"/>
              <a:gd name="connsiteX133" fmla="*/ 905774 w 3617458"/>
              <a:gd name="connsiteY133" fmla="*/ 750498 h 4839162"/>
              <a:gd name="connsiteX134" fmla="*/ 1009291 w 3617458"/>
              <a:gd name="connsiteY134" fmla="*/ 595222 h 4839162"/>
              <a:gd name="connsiteX135" fmla="*/ 1000665 w 3617458"/>
              <a:gd name="connsiteY135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1966823 w 3617458"/>
              <a:gd name="connsiteY65" fmla="*/ 3761117 h 4839162"/>
              <a:gd name="connsiteX66" fmla="*/ 1966823 w 3617458"/>
              <a:gd name="connsiteY66" fmla="*/ 3666226 h 4839162"/>
              <a:gd name="connsiteX67" fmla="*/ 2078966 w 3617458"/>
              <a:gd name="connsiteY67" fmla="*/ 3571335 h 4839162"/>
              <a:gd name="connsiteX68" fmla="*/ 2208363 w 3617458"/>
              <a:gd name="connsiteY68" fmla="*/ 3579962 h 4839162"/>
              <a:gd name="connsiteX69" fmla="*/ 2329133 w 3617458"/>
              <a:gd name="connsiteY69" fmla="*/ 3674852 h 4839162"/>
              <a:gd name="connsiteX70" fmla="*/ 2380891 w 3617458"/>
              <a:gd name="connsiteY70" fmla="*/ 3761117 h 4839162"/>
              <a:gd name="connsiteX71" fmla="*/ 2320506 w 3617458"/>
              <a:gd name="connsiteY71" fmla="*/ 3812875 h 4839162"/>
              <a:gd name="connsiteX72" fmla="*/ 2389517 w 3617458"/>
              <a:gd name="connsiteY72" fmla="*/ 3899139 h 4839162"/>
              <a:gd name="connsiteX73" fmla="*/ 2389517 w 3617458"/>
              <a:gd name="connsiteY73" fmla="*/ 3899139 h 4839162"/>
              <a:gd name="connsiteX74" fmla="*/ 2372265 w 3617458"/>
              <a:gd name="connsiteY74" fmla="*/ 3968151 h 4839162"/>
              <a:gd name="connsiteX75" fmla="*/ 2510287 w 3617458"/>
              <a:gd name="connsiteY75" fmla="*/ 3985403 h 4839162"/>
              <a:gd name="connsiteX76" fmla="*/ 2587925 w 3617458"/>
              <a:gd name="connsiteY76" fmla="*/ 4011283 h 4839162"/>
              <a:gd name="connsiteX77" fmla="*/ 2682816 w 3617458"/>
              <a:gd name="connsiteY77" fmla="*/ 3907766 h 4839162"/>
              <a:gd name="connsiteX78" fmla="*/ 2803585 w 3617458"/>
              <a:gd name="connsiteY78" fmla="*/ 3959524 h 4839162"/>
              <a:gd name="connsiteX79" fmla="*/ 2924355 w 3617458"/>
              <a:gd name="connsiteY79" fmla="*/ 4106173 h 4839162"/>
              <a:gd name="connsiteX80" fmla="*/ 2898476 w 3617458"/>
              <a:gd name="connsiteY80" fmla="*/ 4183811 h 4839162"/>
              <a:gd name="connsiteX81" fmla="*/ 3064085 w 3617458"/>
              <a:gd name="connsiteY81" fmla="*/ 4372909 h 4839162"/>
              <a:gd name="connsiteX82" fmla="*/ 2983203 w 3617458"/>
              <a:gd name="connsiteY82" fmla="*/ 4419286 h 4839162"/>
              <a:gd name="connsiteX83" fmla="*/ 2941352 w 3617458"/>
              <a:gd name="connsiteY83" fmla="*/ 4563971 h 4839162"/>
              <a:gd name="connsiteX84" fmla="*/ 2777706 w 3617458"/>
              <a:gd name="connsiteY84" fmla="*/ 4451230 h 4839162"/>
              <a:gd name="connsiteX85" fmla="*/ 2854916 w 3617458"/>
              <a:gd name="connsiteY85" fmla="*/ 4561409 h 4839162"/>
              <a:gd name="connsiteX86" fmla="*/ 2909921 w 3617458"/>
              <a:gd name="connsiteY86" fmla="*/ 4637936 h 4839162"/>
              <a:gd name="connsiteX87" fmla="*/ 2987729 w 3617458"/>
              <a:gd name="connsiteY87" fmla="*/ 4635202 h 4839162"/>
              <a:gd name="connsiteX88" fmla="*/ 3000967 w 3617458"/>
              <a:gd name="connsiteY88" fmla="*/ 4771432 h 4839162"/>
              <a:gd name="connsiteX89" fmla="*/ 3194166 w 3617458"/>
              <a:gd name="connsiteY89" fmla="*/ 4787404 h 4839162"/>
              <a:gd name="connsiteX90" fmla="*/ 3297426 w 3617458"/>
              <a:gd name="connsiteY90" fmla="*/ 4813027 h 4839162"/>
              <a:gd name="connsiteX91" fmla="*/ 3337569 w 3617458"/>
              <a:gd name="connsiteY91" fmla="*/ 4781169 h 4839162"/>
              <a:gd name="connsiteX92" fmla="*/ 3544774 w 3617458"/>
              <a:gd name="connsiteY92" fmla="*/ 4839162 h 4839162"/>
              <a:gd name="connsiteX93" fmla="*/ 3529091 w 3617458"/>
              <a:gd name="connsiteY93" fmla="*/ 4709219 h 4839162"/>
              <a:gd name="connsiteX94" fmla="*/ 3617458 w 3617458"/>
              <a:gd name="connsiteY94" fmla="*/ 4755034 h 4839162"/>
              <a:gd name="connsiteX95" fmla="*/ 3493699 w 3617458"/>
              <a:gd name="connsiteY95" fmla="*/ 4304581 h 4839162"/>
              <a:gd name="connsiteX96" fmla="*/ 3473200 w 3617458"/>
              <a:gd name="connsiteY96" fmla="*/ 4160494 h 4839162"/>
              <a:gd name="connsiteX97" fmla="*/ 3378737 w 3617458"/>
              <a:gd name="connsiteY97" fmla="*/ 4153832 h 4839162"/>
              <a:gd name="connsiteX98" fmla="*/ 3267021 w 3617458"/>
              <a:gd name="connsiteY98" fmla="*/ 3663834 h 4839162"/>
              <a:gd name="connsiteX99" fmla="*/ 3379163 w 3617458"/>
              <a:gd name="connsiteY99" fmla="*/ 3382409 h 4839162"/>
              <a:gd name="connsiteX100" fmla="*/ 3421442 w 3617458"/>
              <a:gd name="connsiteY100" fmla="*/ 3144969 h 4839162"/>
              <a:gd name="connsiteX101" fmla="*/ 3479435 w 3617458"/>
              <a:gd name="connsiteY101" fmla="*/ 2987301 h 4839162"/>
              <a:gd name="connsiteX102" fmla="*/ 3334442 w 3617458"/>
              <a:gd name="connsiteY102" fmla="*/ 2848732 h 4839162"/>
              <a:gd name="connsiteX103" fmla="*/ 3315533 w 3617458"/>
              <a:gd name="connsiteY103" fmla="*/ 2814346 h 4839162"/>
              <a:gd name="connsiteX104" fmla="*/ 3165639 w 3617458"/>
              <a:gd name="connsiteY104" fmla="*/ 2844326 h 4839162"/>
              <a:gd name="connsiteX105" fmla="*/ 3118407 w 3617458"/>
              <a:gd name="connsiteY105" fmla="*/ 2956896 h 4839162"/>
              <a:gd name="connsiteX106" fmla="*/ 2884213 w 3617458"/>
              <a:gd name="connsiteY106" fmla="*/ 3057167 h 4839162"/>
              <a:gd name="connsiteX107" fmla="*/ 2888313 w 3617458"/>
              <a:gd name="connsiteY107" fmla="*/ 2775741 h 4839162"/>
              <a:gd name="connsiteX108" fmla="*/ 2691612 w 3617458"/>
              <a:gd name="connsiteY108" fmla="*/ 2638572 h 4839162"/>
              <a:gd name="connsiteX109" fmla="*/ 2480052 w 3617458"/>
              <a:gd name="connsiteY109" fmla="*/ 2758488 h 4839162"/>
              <a:gd name="connsiteX110" fmla="*/ 2310769 w 3617458"/>
              <a:gd name="connsiteY110" fmla="*/ 2684523 h 4839162"/>
              <a:gd name="connsiteX111" fmla="*/ 2194527 w 3617458"/>
              <a:gd name="connsiteY111" fmla="*/ 2750716 h 4839162"/>
              <a:gd name="connsiteX112" fmla="*/ 2141486 w 3617458"/>
              <a:gd name="connsiteY112" fmla="*/ 2537874 h 4839162"/>
              <a:gd name="connsiteX113" fmla="*/ 2192818 w 3617458"/>
              <a:gd name="connsiteY113" fmla="*/ 2460663 h 4839162"/>
              <a:gd name="connsiteX114" fmla="*/ 1897812 w 3617458"/>
              <a:gd name="connsiteY114" fmla="*/ 2268747 h 4839162"/>
              <a:gd name="connsiteX115" fmla="*/ 1742536 w 3617458"/>
              <a:gd name="connsiteY115" fmla="*/ 2234241 h 4839162"/>
              <a:gd name="connsiteX116" fmla="*/ 1656272 w 3617458"/>
              <a:gd name="connsiteY116" fmla="*/ 2320505 h 4839162"/>
              <a:gd name="connsiteX117" fmla="*/ 1544129 w 3617458"/>
              <a:gd name="connsiteY117" fmla="*/ 2173856 h 4839162"/>
              <a:gd name="connsiteX118" fmla="*/ 1604514 w 3617458"/>
              <a:gd name="connsiteY118" fmla="*/ 2130724 h 4839162"/>
              <a:gd name="connsiteX119" fmla="*/ 1561382 w 3617458"/>
              <a:gd name="connsiteY119" fmla="*/ 2027207 h 4839162"/>
              <a:gd name="connsiteX120" fmla="*/ 1587261 w 3617458"/>
              <a:gd name="connsiteY120" fmla="*/ 1897811 h 4839162"/>
              <a:gd name="connsiteX121" fmla="*/ 1483744 w 3617458"/>
              <a:gd name="connsiteY121" fmla="*/ 1854679 h 4839162"/>
              <a:gd name="connsiteX122" fmla="*/ 1354348 w 3617458"/>
              <a:gd name="connsiteY122" fmla="*/ 1854679 h 4839162"/>
              <a:gd name="connsiteX123" fmla="*/ 1319842 w 3617458"/>
              <a:gd name="connsiteY123" fmla="*/ 1932317 h 4839162"/>
              <a:gd name="connsiteX124" fmla="*/ 1069676 w 3617458"/>
              <a:gd name="connsiteY124" fmla="*/ 1570007 h 4839162"/>
              <a:gd name="connsiteX125" fmla="*/ 940280 w 3617458"/>
              <a:gd name="connsiteY125" fmla="*/ 1466490 h 4839162"/>
              <a:gd name="connsiteX126" fmla="*/ 888521 w 3617458"/>
              <a:gd name="connsiteY126" fmla="*/ 1276709 h 4839162"/>
              <a:gd name="connsiteX127" fmla="*/ 992038 w 3617458"/>
              <a:gd name="connsiteY127" fmla="*/ 1259456 h 4839162"/>
              <a:gd name="connsiteX128" fmla="*/ 1052423 w 3617458"/>
              <a:gd name="connsiteY128" fmla="*/ 1095554 h 4839162"/>
              <a:gd name="connsiteX129" fmla="*/ 1061050 w 3617458"/>
              <a:gd name="connsiteY129" fmla="*/ 974785 h 4839162"/>
              <a:gd name="connsiteX130" fmla="*/ 1138687 w 3617458"/>
              <a:gd name="connsiteY130" fmla="*/ 948905 h 4839162"/>
              <a:gd name="connsiteX131" fmla="*/ 1104182 w 3617458"/>
              <a:gd name="connsiteY131" fmla="*/ 879894 h 4839162"/>
              <a:gd name="connsiteX132" fmla="*/ 1009291 w 3617458"/>
              <a:gd name="connsiteY132" fmla="*/ 888520 h 4839162"/>
              <a:gd name="connsiteX133" fmla="*/ 905774 w 3617458"/>
              <a:gd name="connsiteY133" fmla="*/ 750498 h 4839162"/>
              <a:gd name="connsiteX134" fmla="*/ 1009291 w 3617458"/>
              <a:gd name="connsiteY134" fmla="*/ 595222 h 4839162"/>
              <a:gd name="connsiteX135" fmla="*/ 1000665 w 3617458"/>
              <a:gd name="connsiteY135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1966823 w 3617458"/>
              <a:gd name="connsiteY65" fmla="*/ 3761117 h 4839162"/>
              <a:gd name="connsiteX66" fmla="*/ 1966823 w 3617458"/>
              <a:gd name="connsiteY66" fmla="*/ 3666226 h 4839162"/>
              <a:gd name="connsiteX67" fmla="*/ 2078966 w 3617458"/>
              <a:gd name="connsiteY67" fmla="*/ 3571335 h 4839162"/>
              <a:gd name="connsiteX68" fmla="*/ 2208363 w 3617458"/>
              <a:gd name="connsiteY68" fmla="*/ 3579962 h 4839162"/>
              <a:gd name="connsiteX69" fmla="*/ 2329133 w 3617458"/>
              <a:gd name="connsiteY69" fmla="*/ 3674852 h 4839162"/>
              <a:gd name="connsiteX70" fmla="*/ 2380891 w 3617458"/>
              <a:gd name="connsiteY70" fmla="*/ 3761117 h 4839162"/>
              <a:gd name="connsiteX71" fmla="*/ 2320506 w 3617458"/>
              <a:gd name="connsiteY71" fmla="*/ 3812875 h 4839162"/>
              <a:gd name="connsiteX72" fmla="*/ 2389517 w 3617458"/>
              <a:gd name="connsiteY72" fmla="*/ 3899139 h 4839162"/>
              <a:gd name="connsiteX73" fmla="*/ 2389517 w 3617458"/>
              <a:gd name="connsiteY73" fmla="*/ 3899139 h 4839162"/>
              <a:gd name="connsiteX74" fmla="*/ 2372265 w 3617458"/>
              <a:gd name="connsiteY74" fmla="*/ 3968151 h 4839162"/>
              <a:gd name="connsiteX75" fmla="*/ 2510287 w 3617458"/>
              <a:gd name="connsiteY75" fmla="*/ 3985403 h 4839162"/>
              <a:gd name="connsiteX76" fmla="*/ 2587925 w 3617458"/>
              <a:gd name="connsiteY76" fmla="*/ 4011283 h 4839162"/>
              <a:gd name="connsiteX77" fmla="*/ 2682816 w 3617458"/>
              <a:gd name="connsiteY77" fmla="*/ 3907766 h 4839162"/>
              <a:gd name="connsiteX78" fmla="*/ 2803585 w 3617458"/>
              <a:gd name="connsiteY78" fmla="*/ 3959524 h 4839162"/>
              <a:gd name="connsiteX79" fmla="*/ 2924355 w 3617458"/>
              <a:gd name="connsiteY79" fmla="*/ 4106173 h 4839162"/>
              <a:gd name="connsiteX80" fmla="*/ 2898476 w 3617458"/>
              <a:gd name="connsiteY80" fmla="*/ 4183811 h 4839162"/>
              <a:gd name="connsiteX81" fmla="*/ 3064085 w 3617458"/>
              <a:gd name="connsiteY81" fmla="*/ 4372909 h 4839162"/>
              <a:gd name="connsiteX82" fmla="*/ 2983203 w 3617458"/>
              <a:gd name="connsiteY82" fmla="*/ 4419286 h 4839162"/>
              <a:gd name="connsiteX83" fmla="*/ 2941352 w 3617458"/>
              <a:gd name="connsiteY83" fmla="*/ 4563971 h 4839162"/>
              <a:gd name="connsiteX84" fmla="*/ 2832026 w 3617458"/>
              <a:gd name="connsiteY84" fmla="*/ 4510077 h 4839162"/>
              <a:gd name="connsiteX85" fmla="*/ 2854916 w 3617458"/>
              <a:gd name="connsiteY85" fmla="*/ 4561409 h 4839162"/>
              <a:gd name="connsiteX86" fmla="*/ 2909921 w 3617458"/>
              <a:gd name="connsiteY86" fmla="*/ 4637936 h 4839162"/>
              <a:gd name="connsiteX87" fmla="*/ 2987729 w 3617458"/>
              <a:gd name="connsiteY87" fmla="*/ 4635202 h 4839162"/>
              <a:gd name="connsiteX88" fmla="*/ 3000967 w 3617458"/>
              <a:gd name="connsiteY88" fmla="*/ 4771432 h 4839162"/>
              <a:gd name="connsiteX89" fmla="*/ 3194166 w 3617458"/>
              <a:gd name="connsiteY89" fmla="*/ 4787404 h 4839162"/>
              <a:gd name="connsiteX90" fmla="*/ 3297426 w 3617458"/>
              <a:gd name="connsiteY90" fmla="*/ 4813027 h 4839162"/>
              <a:gd name="connsiteX91" fmla="*/ 3337569 w 3617458"/>
              <a:gd name="connsiteY91" fmla="*/ 4781169 h 4839162"/>
              <a:gd name="connsiteX92" fmla="*/ 3544774 w 3617458"/>
              <a:gd name="connsiteY92" fmla="*/ 4839162 h 4839162"/>
              <a:gd name="connsiteX93" fmla="*/ 3529091 w 3617458"/>
              <a:gd name="connsiteY93" fmla="*/ 4709219 h 4839162"/>
              <a:gd name="connsiteX94" fmla="*/ 3617458 w 3617458"/>
              <a:gd name="connsiteY94" fmla="*/ 4755034 h 4839162"/>
              <a:gd name="connsiteX95" fmla="*/ 3493699 w 3617458"/>
              <a:gd name="connsiteY95" fmla="*/ 4304581 h 4839162"/>
              <a:gd name="connsiteX96" fmla="*/ 3473200 w 3617458"/>
              <a:gd name="connsiteY96" fmla="*/ 4160494 h 4839162"/>
              <a:gd name="connsiteX97" fmla="*/ 3378737 w 3617458"/>
              <a:gd name="connsiteY97" fmla="*/ 4153832 h 4839162"/>
              <a:gd name="connsiteX98" fmla="*/ 3267021 w 3617458"/>
              <a:gd name="connsiteY98" fmla="*/ 3663834 h 4839162"/>
              <a:gd name="connsiteX99" fmla="*/ 3379163 w 3617458"/>
              <a:gd name="connsiteY99" fmla="*/ 3382409 h 4839162"/>
              <a:gd name="connsiteX100" fmla="*/ 3421442 w 3617458"/>
              <a:gd name="connsiteY100" fmla="*/ 3144969 h 4839162"/>
              <a:gd name="connsiteX101" fmla="*/ 3479435 w 3617458"/>
              <a:gd name="connsiteY101" fmla="*/ 2987301 h 4839162"/>
              <a:gd name="connsiteX102" fmla="*/ 3334442 w 3617458"/>
              <a:gd name="connsiteY102" fmla="*/ 2848732 h 4839162"/>
              <a:gd name="connsiteX103" fmla="*/ 3315533 w 3617458"/>
              <a:gd name="connsiteY103" fmla="*/ 2814346 h 4839162"/>
              <a:gd name="connsiteX104" fmla="*/ 3165639 w 3617458"/>
              <a:gd name="connsiteY104" fmla="*/ 2844326 h 4839162"/>
              <a:gd name="connsiteX105" fmla="*/ 3118407 w 3617458"/>
              <a:gd name="connsiteY105" fmla="*/ 2956896 h 4839162"/>
              <a:gd name="connsiteX106" fmla="*/ 2884213 w 3617458"/>
              <a:gd name="connsiteY106" fmla="*/ 3057167 h 4839162"/>
              <a:gd name="connsiteX107" fmla="*/ 2888313 w 3617458"/>
              <a:gd name="connsiteY107" fmla="*/ 2775741 h 4839162"/>
              <a:gd name="connsiteX108" fmla="*/ 2691612 w 3617458"/>
              <a:gd name="connsiteY108" fmla="*/ 2638572 h 4839162"/>
              <a:gd name="connsiteX109" fmla="*/ 2480052 w 3617458"/>
              <a:gd name="connsiteY109" fmla="*/ 2758488 h 4839162"/>
              <a:gd name="connsiteX110" fmla="*/ 2310769 w 3617458"/>
              <a:gd name="connsiteY110" fmla="*/ 2684523 h 4839162"/>
              <a:gd name="connsiteX111" fmla="*/ 2194527 w 3617458"/>
              <a:gd name="connsiteY111" fmla="*/ 2750716 h 4839162"/>
              <a:gd name="connsiteX112" fmla="*/ 2141486 w 3617458"/>
              <a:gd name="connsiteY112" fmla="*/ 2537874 h 4839162"/>
              <a:gd name="connsiteX113" fmla="*/ 2192818 w 3617458"/>
              <a:gd name="connsiteY113" fmla="*/ 2460663 h 4839162"/>
              <a:gd name="connsiteX114" fmla="*/ 1897812 w 3617458"/>
              <a:gd name="connsiteY114" fmla="*/ 2268747 h 4839162"/>
              <a:gd name="connsiteX115" fmla="*/ 1742536 w 3617458"/>
              <a:gd name="connsiteY115" fmla="*/ 2234241 h 4839162"/>
              <a:gd name="connsiteX116" fmla="*/ 1656272 w 3617458"/>
              <a:gd name="connsiteY116" fmla="*/ 2320505 h 4839162"/>
              <a:gd name="connsiteX117" fmla="*/ 1544129 w 3617458"/>
              <a:gd name="connsiteY117" fmla="*/ 2173856 h 4839162"/>
              <a:gd name="connsiteX118" fmla="*/ 1604514 w 3617458"/>
              <a:gd name="connsiteY118" fmla="*/ 2130724 h 4839162"/>
              <a:gd name="connsiteX119" fmla="*/ 1561382 w 3617458"/>
              <a:gd name="connsiteY119" fmla="*/ 2027207 h 4839162"/>
              <a:gd name="connsiteX120" fmla="*/ 1587261 w 3617458"/>
              <a:gd name="connsiteY120" fmla="*/ 1897811 h 4839162"/>
              <a:gd name="connsiteX121" fmla="*/ 1483744 w 3617458"/>
              <a:gd name="connsiteY121" fmla="*/ 1854679 h 4839162"/>
              <a:gd name="connsiteX122" fmla="*/ 1354348 w 3617458"/>
              <a:gd name="connsiteY122" fmla="*/ 1854679 h 4839162"/>
              <a:gd name="connsiteX123" fmla="*/ 1319842 w 3617458"/>
              <a:gd name="connsiteY123" fmla="*/ 1932317 h 4839162"/>
              <a:gd name="connsiteX124" fmla="*/ 1069676 w 3617458"/>
              <a:gd name="connsiteY124" fmla="*/ 1570007 h 4839162"/>
              <a:gd name="connsiteX125" fmla="*/ 940280 w 3617458"/>
              <a:gd name="connsiteY125" fmla="*/ 1466490 h 4839162"/>
              <a:gd name="connsiteX126" fmla="*/ 888521 w 3617458"/>
              <a:gd name="connsiteY126" fmla="*/ 1276709 h 4839162"/>
              <a:gd name="connsiteX127" fmla="*/ 992038 w 3617458"/>
              <a:gd name="connsiteY127" fmla="*/ 1259456 h 4839162"/>
              <a:gd name="connsiteX128" fmla="*/ 1052423 w 3617458"/>
              <a:gd name="connsiteY128" fmla="*/ 1095554 h 4839162"/>
              <a:gd name="connsiteX129" fmla="*/ 1061050 w 3617458"/>
              <a:gd name="connsiteY129" fmla="*/ 974785 h 4839162"/>
              <a:gd name="connsiteX130" fmla="*/ 1138687 w 3617458"/>
              <a:gd name="connsiteY130" fmla="*/ 948905 h 4839162"/>
              <a:gd name="connsiteX131" fmla="*/ 1104182 w 3617458"/>
              <a:gd name="connsiteY131" fmla="*/ 879894 h 4839162"/>
              <a:gd name="connsiteX132" fmla="*/ 1009291 w 3617458"/>
              <a:gd name="connsiteY132" fmla="*/ 888520 h 4839162"/>
              <a:gd name="connsiteX133" fmla="*/ 905774 w 3617458"/>
              <a:gd name="connsiteY133" fmla="*/ 750498 h 4839162"/>
              <a:gd name="connsiteX134" fmla="*/ 1009291 w 3617458"/>
              <a:gd name="connsiteY134" fmla="*/ 595222 h 4839162"/>
              <a:gd name="connsiteX135" fmla="*/ 1000665 w 3617458"/>
              <a:gd name="connsiteY135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1966823 w 3617458"/>
              <a:gd name="connsiteY65" fmla="*/ 3761117 h 4839162"/>
              <a:gd name="connsiteX66" fmla="*/ 1966823 w 3617458"/>
              <a:gd name="connsiteY66" fmla="*/ 3666226 h 4839162"/>
              <a:gd name="connsiteX67" fmla="*/ 2078966 w 3617458"/>
              <a:gd name="connsiteY67" fmla="*/ 3571335 h 4839162"/>
              <a:gd name="connsiteX68" fmla="*/ 2208363 w 3617458"/>
              <a:gd name="connsiteY68" fmla="*/ 3579962 h 4839162"/>
              <a:gd name="connsiteX69" fmla="*/ 2329133 w 3617458"/>
              <a:gd name="connsiteY69" fmla="*/ 3674852 h 4839162"/>
              <a:gd name="connsiteX70" fmla="*/ 2380891 w 3617458"/>
              <a:gd name="connsiteY70" fmla="*/ 3761117 h 4839162"/>
              <a:gd name="connsiteX71" fmla="*/ 2320506 w 3617458"/>
              <a:gd name="connsiteY71" fmla="*/ 3812875 h 4839162"/>
              <a:gd name="connsiteX72" fmla="*/ 2389517 w 3617458"/>
              <a:gd name="connsiteY72" fmla="*/ 3899139 h 4839162"/>
              <a:gd name="connsiteX73" fmla="*/ 2389517 w 3617458"/>
              <a:gd name="connsiteY73" fmla="*/ 3899139 h 4839162"/>
              <a:gd name="connsiteX74" fmla="*/ 2372265 w 3617458"/>
              <a:gd name="connsiteY74" fmla="*/ 3968151 h 4839162"/>
              <a:gd name="connsiteX75" fmla="*/ 2510287 w 3617458"/>
              <a:gd name="connsiteY75" fmla="*/ 3985403 h 4839162"/>
              <a:gd name="connsiteX76" fmla="*/ 2587925 w 3617458"/>
              <a:gd name="connsiteY76" fmla="*/ 4011283 h 4839162"/>
              <a:gd name="connsiteX77" fmla="*/ 2682816 w 3617458"/>
              <a:gd name="connsiteY77" fmla="*/ 3907766 h 4839162"/>
              <a:gd name="connsiteX78" fmla="*/ 2803585 w 3617458"/>
              <a:gd name="connsiteY78" fmla="*/ 3959524 h 4839162"/>
              <a:gd name="connsiteX79" fmla="*/ 2924355 w 3617458"/>
              <a:gd name="connsiteY79" fmla="*/ 4106173 h 4839162"/>
              <a:gd name="connsiteX80" fmla="*/ 2939217 w 3617458"/>
              <a:gd name="connsiteY80" fmla="*/ 4278873 h 4839162"/>
              <a:gd name="connsiteX81" fmla="*/ 3064085 w 3617458"/>
              <a:gd name="connsiteY81" fmla="*/ 4372909 h 4839162"/>
              <a:gd name="connsiteX82" fmla="*/ 2983203 w 3617458"/>
              <a:gd name="connsiteY82" fmla="*/ 4419286 h 4839162"/>
              <a:gd name="connsiteX83" fmla="*/ 2941352 w 3617458"/>
              <a:gd name="connsiteY83" fmla="*/ 4563971 h 4839162"/>
              <a:gd name="connsiteX84" fmla="*/ 2832026 w 3617458"/>
              <a:gd name="connsiteY84" fmla="*/ 4510077 h 4839162"/>
              <a:gd name="connsiteX85" fmla="*/ 2854916 w 3617458"/>
              <a:gd name="connsiteY85" fmla="*/ 4561409 h 4839162"/>
              <a:gd name="connsiteX86" fmla="*/ 2909921 w 3617458"/>
              <a:gd name="connsiteY86" fmla="*/ 4637936 h 4839162"/>
              <a:gd name="connsiteX87" fmla="*/ 2987729 w 3617458"/>
              <a:gd name="connsiteY87" fmla="*/ 4635202 h 4839162"/>
              <a:gd name="connsiteX88" fmla="*/ 3000967 w 3617458"/>
              <a:gd name="connsiteY88" fmla="*/ 4771432 h 4839162"/>
              <a:gd name="connsiteX89" fmla="*/ 3194166 w 3617458"/>
              <a:gd name="connsiteY89" fmla="*/ 4787404 h 4839162"/>
              <a:gd name="connsiteX90" fmla="*/ 3297426 w 3617458"/>
              <a:gd name="connsiteY90" fmla="*/ 4813027 h 4839162"/>
              <a:gd name="connsiteX91" fmla="*/ 3337569 w 3617458"/>
              <a:gd name="connsiteY91" fmla="*/ 4781169 h 4839162"/>
              <a:gd name="connsiteX92" fmla="*/ 3544774 w 3617458"/>
              <a:gd name="connsiteY92" fmla="*/ 4839162 h 4839162"/>
              <a:gd name="connsiteX93" fmla="*/ 3529091 w 3617458"/>
              <a:gd name="connsiteY93" fmla="*/ 4709219 h 4839162"/>
              <a:gd name="connsiteX94" fmla="*/ 3617458 w 3617458"/>
              <a:gd name="connsiteY94" fmla="*/ 4755034 h 4839162"/>
              <a:gd name="connsiteX95" fmla="*/ 3493699 w 3617458"/>
              <a:gd name="connsiteY95" fmla="*/ 4304581 h 4839162"/>
              <a:gd name="connsiteX96" fmla="*/ 3473200 w 3617458"/>
              <a:gd name="connsiteY96" fmla="*/ 4160494 h 4839162"/>
              <a:gd name="connsiteX97" fmla="*/ 3378737 w 3617458"/>
              <a:gd name="connsiteY97" fmla="*/ 4153832 h 4839162"/>
              <a:gd name="connsiteX98" fmla="*/ 3267021 w 3617458"/>
              <a:gd name="connsiteY98" fmla="*/ 3663834 h 4839162"/>
              <a:gd name="connsiteX99" fmla="*/ 3379163 w 3617458"/>
              <a:gd name="connsiteY99" fmla="*/ 3382409 h 4839162"/>
              <a:gd name="connsiteX100" fmla="*/ 3421442 w 3617458"/>
              <a:gd name="connsiteY100" fmla="*/ 3144969 h 4839162"/>
              <a:gd name="connsiteX101" fmla="*/ 3479435 w 3617458"/>
              <a:gd name="connsiteY101" fmla="*/ 2987301 h 4839162"/>
              <a:gd name="connsiteX102" fmla="*/ 3334442 w 3617458"/>
              <a:gd name="connsiteY102" fmla="*/ 2848732 h 4839162"/>
              <a:gd name="connsiteX103" fmla="*/ 3315533 w 3617458"/>
              <a:gd name="connsiteY103" fmla="*/ 2814346 h 4839162"/>
              <a:gd name="connsiteX104" fmla="*/ 3165639 w 3617458"/>
              <a:gd name="connsiteY104" fmla="*/ 2844326 h 4839162"/>
              <a:gd name="connsiteX105" fmla="*/ 3118407 w 3617458"/>
              <a:gd name="connsiteY105" fmla="*/ 2956896 h 4839162"/>
              <a:gd name="connsiteX106" fmla="*/ 2884213 w 3617458"/>
              <a:gd name="connsiteY106" fmla="*/ 3057167 h 4839162"/>
              <a:gd name="connsiteX107" fmla="*/ 2888313 w 3617458"/>
              <a:gd name="connsiteY107" fmla="*/ 2775741 h 4839162"/>
              <a:gd name="connsiteX108" fmla="*/ 2691612 w 3617458"/>
              <a:gd name="connsiteY108" fmla="*/ 2638572 h 4839162"/>
              <a:gd name="connsiteX109" fmla="*/ 2480052 w 3617458"/>
              <a:gd name="connsiteY109" fmla="*/ 2758488 h 4839162"/>
              <a:gd name="connsiteX110" fmla="*/ 2310769 w 3617458"/>
              <a:gd name="connsiteY110" fmla="*/ 2684523 h 4839162"/>
              <a:gd name="connsiteX111" fmla="*/ 2194527 w 3617458"/>
              <a:gd name="connsiteY111" fmla="*/ 2750716 h 4839162"/>
              <a:gd name="connsiteX112" fmla="*/ 2141486 w 3617458"/>
              <a:gd name="connsiteY112" fmla="*/ 2537874 h 4839162"/>
              <a:gd name="connsiteX113" fmla="*/ 2192818 w 3617458"/>
              <a:gd name="connsiteY113" fmla="*/ 2460663 h 4839162"/>
              <a:gd name="connsiteX114" fmla="*/ 1897812 w 3617458"/>
              <a:gd name="connsiteY114" fmla="*/ 2268747 h 4839162"/>
              <a:gd name="connsiteX115" fmla="*/ 1742536 w 3617458"/>
              <a:gd name="connsiteY115" fmla="*/ 2234241 h 4839162"/>
              <a:gd name="connsiteX116" fmla="*/ 1656272 w 3617458"/>
              <a:gd name="connsiteY116" fmla="*/ 2320505 h 4839162"/>
              <a:gd name="connsiteX117" fmla="*/ 1544129 w 3617458"/>
              <a:gd name="connsiteY117" fmla="*/ 2173856 h 4839162"/>
              <a:gd name="connsiteX118" fmla="*/ 1604514 w 3617458"/>
              <a:gd name="connsiteY118" fmla="*/ 2130724 h 4839162"/>
              <a:gd name="connsiteX119" fmla="*/ 1561382 w 3617458"/>
              <a:gd name="connsiteY119" fmla="*/ 2027207 h 4839162"/>
              <a:gd name="connsiteX120" fmla="*/ 1587261 w 3617458"/>
              <a:gd name="connsiteY120" fmla="*/ 1897811 h 4839162"/>
              <a:gd name="connsiteX121" fmla="*/ 1483744 w 3617458"/>
              <a:gd name="connsiteY121" fmla="*/ 1854679 h 4839162"/>
              <a:gd name="connsiteX122" fmla="*/ 1354348 w 3617458"/>
              <a:gd name="connsiteY122" fmla="*/ 1854679 h 4839162"/>
              <a:gd name="connsiteX123" fmla="*/ 1319842 w 3617458"/>
              <a:gd name="connsiteY123" fmla="*/ 1932317 h 4839162"/>
              <a:gd name="connsiteX124" fmla="*/ 1069676 w 3617458"/>
              <a:gd name="connsiteY124" fmla="*/ 1570007 h 4839162"/>
              <a:gd name="connsiteX125" fmla="*/ 940280 w 3617458"/>
              <a:gd name="connsiteY125" fmla="*/ 1466490 h 4839162"/>
              <a:gd name="connsiteX126" fmla="*/ 888521 w 3617458"/>
              <a:gd name="connsiteY126" fmla="*/ 1276709 h 4839162"/>
              <a:gd name="connsiteX127" fmla="*/ 992038 w 3617458"/>
              <a:gd name="connsiteY127" fmla="*/ 1259456 h 4839162"/>
              <a:gd name="connsiteX128" fmla="*/ 1052423 w 3617458"/>
              <a:gd name="connsiteY128" fmla="*/ 1095554 h 4839162"/>
              <a:gd name="connsiteX129" fmla="*/ 1061050 w 3617458"/>
              <a:gd name="connsiteY129" fmla="*/ 974785 h 4839162"/>
              <a:gd name="connsiteX130" fmla="*/ 1138687 w 3617458"/>
              <a:gd name="connsiteY130" fmla="*/ 948905 h 4839162"/>
              <a:gd name="connsiteX131" fmla="*/ 1104182 w 3617458"/>
              <a:gd name="connsiteY131" fmla="*/ 879894 h 4839162"/>
              <a:gd name="connsiteX132" fmla="*/ 1009291 w 3617458"/>
              <a:gd name="connsiteY132" fmla="*/ 888520 h 4839162"/>
              <a:gd name="connsiteX133" fmla="*/ 905774 w 3617458"/>
              <a:gd name="connsiteY133" fmla="*/ 750498 h 4839162"/>
              <a:gd name="connsiteX134" fmla="*/ 1009291 w 3617458"/>
              <a:gd name="connsiteY134" fmla="*/ 595222 h 4839162"/>
              <a:gd name="connsiteX135" fmla="*/ 1000665 w 3617458"/>
              <a:gd name="connsiteY135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1966823 w 3617458"/>
              <a:gd name="connsiteY65" fmla="*/ 3761117 h 4839162"/>
              <a:gd name="connsiteX66" fmla="*/ 1966823 w 3617458"/>
              <a:gd name="connsiteY66" fmla="*/ 3666226 h 4839162"/>
              <a:gd name="connsiteX67" fmla="*/ 2078966 w 3617458"/>
              <a:gd name="connsiteY67" fmla="*/ 3571335 h 4839162"/>
              <a:gd name="connsiteX68" fmla="*/ 2208363 w 3617458"/>
              <a:gd name="connsiteY68" fmla="*/ 3579962 h 4839162"/>
              <a:gd name="connsiteX69" fmla="*/ 2329133 w 3617458"/>
              <a:gd name="connsiteY69" fmla="*/ 3674852 h 4839162"/>
              <a:gd name="connsiteX70" fmla="*/ 2380891 w 3617458"/>
              <a:gd name="connsiteY70" fmla="*/ 3761117 h 4839162"/>
              <a:gd name="connsiteX71" fmla="*/ 2320506 w 3617458"/>
              <a:gd name="connsiteY71" fmla="*/ 3812875 h 4839162"/>
              <a:gd name="connsiteX72" fmla="*/ 2389517 w 3617458"/>
              <a:gd name="connsiteY72" fmla="*/ 3899139 h 4839162"/>
              <a:gd name="connsiteX73" fmla="*/ 2389517 w 3617458"/>
              <a:gd name="connsiteY73" fmla="*/ 3899139 h 4839162"/>
              <a:gd name="connsiteX74" fmla="*/ 2372265 w 3617458"/>
              <a:gd name="connsiteY74" fmla="*/ 3968151 h 4839162"/>
              <a:gd name="connsiteX75" fmla="*/ 2510287 w 3617458"/>
              <a:gd name="connsiteY75" fmla="*/ 3985403 h 4839162"/>
              <a:gd name="connsiteX76" fmla="*/ 2587925 w 3617458"/>
              <a:gd name="connsiteY76" fmla="*/ 4011283 h 4839162"/>
              <a:gd name="connsiteX77" fmla="*/ 2682816 w 3617458"/>
              <a:gd name="connsiteY77" fmla="*/ 3907766 h 4839162"/>
              <a:gd name="connsiteX78" fmla="*/ 2803585 w 3617458"/>
              <a:gd name="connsiteY78" fmla="*/ 3959524 h 4839162"/>
              <a:gd name="connsiteX79" fmla="*/ 2969623 w 3617458"/>
              <a:gd name="connsiteY79" fmla="*/ 4183127 h 4839162"/>
              <a:gd name="connsiteX80" fmla="*/ 2939217 w 3617458"/>
              <a:gd name="connsiteY80" fmla="*/ 4278873 h 4839162"/>
              <a:gd name="connsiteX81" fmla="*/ 3064085 w 3617458"/>
              <a:gd name="connsiteY81" fmla="*/ 4372909 h 4839162"/>
              <a:gd name="connsiteX82" fmla="*/ 2983203 w 3617458"/>
              <a:gd name="connsiteY82" fmla="*/ 4419286 h 4839162"/>
              <a:gd name="connsiteX83" fmla="*/ 2941352 w 3617458"/>
              <a:gd name="connsiteY83" fmla="*/ 4563971 h 4839162"/>
              <a:gd name="connsiteX84" fmla="*/ 2832026 w 3617458"/>
              <a:gd name="connsiteY84" fmla="*/ 4510077 h 4839162"/>
              <a:gd name="connsiteX85" fmla="*/ 2854916 w 3617458"/>
              <a:gd name="connsiteY85" fmla="*/ 4561409 h 4839162"/>
              <a:gd name="connsiteX86" fmla="*/ 2909921 w 3617458"/>
              <a:gd name="connsiteY86" fmla="*/ 4637936 h 4839162"/>
              <a:gd name="connsiteX87" fmla="*/ 2987729 w 3617458"/>
              <a:gd name="connsiteY87" fmla="*/ 4635202 h 4839162"/>
              <a:gd name="connsiteX88" fmla="*/ 3000967 w 3617458"/>
              <a:gd name="connsiteY88" fmla="*/ 4771432 h 4839162"/>
              <a:gd name="connsiteX89" fmla="*/ 3194166 w 3617458"/>
              <a:gd name="connsiteY89" fmla="*/ 4787404 h 4839162"/>
              <a:gd name="connsiteX90" fmla="*/ 3297426 w 3617458"/>
              <a:gd name="connsiteY90" fmla="*/ 4813027 h 4839162"/>
              <a:gd name="connsiteX91" fmla="*/ 3337569 w 3617458"/>
              <a:gd name="connsiteY91" fmla="*/ 4781169 h 4839162"/>
              <a:gd name="connsiteX92" fmla="*/ 3544774 w 3617458"/>
              <a:gd name="connsiteY92" fmla="*/ 4839162 h 4839162"/>
              <a:gd name="connsiteX93" fmla="*/ 3529091 w 3617458"/>
              <a:gd name="connsiteY93" fmla="*/ 4709219 h 4839162"/>
              <a:gd name="connsiteX94" fmla="*/ 3617458 w 3617458"/>
              <a:gd name="connsiteY94" fmla="*/ 4755034 h 4839162"/>
              <a:gd name="connsiteX95" fmla="*/ 3493699 w 3617458"/>
              <a:gd name="connsiteY95" fmla="*/ 4304581 h 4839162"/>
              <a:gd name="connsiteX96" fmla="*/ 3473200 w 3617458"/>
              <a:gd name="connsiteY96" fmla="*/ 4160494 h 4839162"/>
              <a:gd name="connsiteX97" fmla="*/ 3378737 w 3617458"/>
              <a:gd name="connsiteY97" fmla="*/ 4153832 h 4839162"/>
              <a:gd name="connsiteX98" fmla="*/ 3267021 w 3617458"/>
              <a:gd name="connsiteY98" fmla="*/ 3663834 h 4839162"/>
              <a:gd name="connsiteX99" fmla="*/ 3379163 w 3617458"/>
              <a:gd name="connsiteY99" fmla="*/ 3382409 h 4839162"/>
              <a:gd name="connsiteX100" fmla="*/ 3421442 w 3617458"/>
              <a:gd name="connsiteY100" fmla="*/ 3144969 h 4839162"/>
              <a:gd name="connsiteX101" fmla="*/ 3479435 w 3617458"/>
              <a:gd name="connsiteY101" fmla="*/ 2987301 h 4839162"/>
              <a:gd name="connsiteX102" fmla="*/ 3334442 w 3617458"/>
              <a:gd name="connsiteY102" fmla="*/ 2848732 h 4839162"/>
              <a:gd name="connsiteX103" fmla="*/ 3315533 w 3617458"/>
              <a:gd name="connsiteY103" fmla="*/ 2814346 h 4839162"/>
              <a:gd name="connsiteX104" fmla="*/ 3165639 w 3617458"/>
              <a:gd name="connsiteY104" fmla="*/ 2844326 h 4839162"/>
              <a:gd name="connsiteX105" fmla="*/ 3118407 w 3617458"/>
              <a:gd name="connsiteY105" fmla="*/ 2956896 h 4839162"/>
              <a:gd name="connsiteX106" fmla="*/ 2884213 w 3617458"/>
              <a:gd name="connsiteY106" fmla="*/ 3057167 h 4839162"/>
              <a:gd name="connsiteX107" fmla="*/ 2888313 w 3617458"/>
              <a:gd name="connsiteY107" fmla="*/ 2775741 h 4839162"/>
              <a:gd name="connsiteX108" fmla="*/ 2691612 w 3617458"/>
              <a:gd name="connsiteY108" fmla="*/ 2638572 h 4839162"/>
              <a:gd name="connsiteX109" fmla="*/ 2480052 w 3617458"/>
              <a:gd name="connsiteY109" fmla="*/ 2758488 h 4839162"/>
              <a:gd name="connsiteX110" fmla="*/ 2310769 w 3617458"/>
              <a:gd name="connsiteY110" fmla="*/ 2684523 h 4839162"/>
              <a:gd name="connsiteX111" fmla="*/ 2194527 w 3617458"/>
              <a:gd name="connsiteY111" fmla="*/ 2750716 h 4839162"/>
              <a:gd name="connsiteX112" fmla="*/ 2141486 w 3617458"/>
              <a:gd name="connsiteY112" fmla="*/ 2537874 h 4839162"/>
              <a:gd name="connsiteX113" fmla="*/ 2192818 w 3617458"/>
              <a:gd name="connsiteY113" fmla="*/ 2460663 h 4839162"/>
              <a:gd name="connsiteX114" fmla="*/ 1897812 w 3617458"/>
              <a:gd name="connsiteY114" fmla="*/ 2268747 h 4839162"/>
              <a:gd name="connsiteX115" fmla="*/ 1742536 w 3617458"/>
              <a:gd name="connsiteY115" fmla="*/ 2234241 h 4839162"/>
              <a:gd name="connsiteX116" fmla="*/ 1656272 w 3617458"/>
              <a:gd name="connsiteY116" fmla="*/ 2320505 h 4839162"/>
              <a:gd name="connsiteX117" fmla="*/ 1544129 w 3617458"/>
              <a:gd name="connsiteY117" fmla="*/ 2173856 h 4839162"/>
              <a:gd name="connsiteX118" fmla="*/ 1604514 w 3617458"/>
              <a:gd name="connsiteY118" fmla="*/ 2130724 h 4839162"/>
              <a:gd name="connsiteX119" fmla="*/ 1561382 w 3617458"/>
              <a:gd name="connsiteY119" fmla="*/ 2027207 h 4839162"/>
              <a:gd name="connsiteX120" fmla="*/ 1587261 w 3617458"/>
              <a:gd name="connsiteY120" fmla="*/ 1897811 h 4839162"/>
              <a:gd name="connsiteX121" fmla="*/ 1483744 w 3617458"/>
              <a:gd name="connsiteY121" fmla="*/ 1854679 h 4839162"/>
              <a:gd name="connsiteX122" fmla="*/ 1354348 w 3617458"/>
              <a:gd name="connsiteY122" fmla="*/ 1854679 h 4839162"/>
              <a:gd name="connsiteX123" fmla="*/ 1319842 w 3617458"/>
              <a:gd name="connsiteY123" fmla="*/ 1932317 h 4839162"/>
              <a:gd name="connsiteX124" fmla="*/ 1069676 w 3617458"/>
              <a:gd name="connsiteY124" fmla="*/ 1570007 h 4839162"/>
              <a:gd name="connsiteX125" fmla="*/ 940280 w 3617458"/>
              <a:gd name="connsiteY125" fmla="*/ 1466490 h 4839162"/>
              <a:gd name="connsiteX126" fmla="*/ 888521 w 3617458"/>
              <a:gd name="connsiteY126" fmla="*/ 1276709 h 4839162"/>
              <a:gd name="connsiteX127" fmla="*/ 992038 w 3617458"/>
              <a:gd name="connsiteY127" fmla="*/ 1259456 h 4839162"/>
              <a:gd name="connsiteX128" fmla="*/ 1052423 w 3617458"/>
              <a:gd name="connsiteY128" fmla="*/ 1095554 h 4839162"/>
              <a:gd name="connsiteX129" fmla="*/ 1061050 w 3617458"/>
              <a:gd name="connsiteY129" fmla="*/ 974785 h 4839162"/>
              <a:gd name="connsiteX130" fmla="*/ 1138687 w 3617458"/>
              <a:gd name="connsiteY130" fmla="*/ 948905 h 4839162"/>
              <a:gd name="connsiteX131" fmla="*/ 1104182 w 3617458"/>
              <a:gd name="connsiteY131" fmla="*/ 879894 h 4839162"/>
              <a:gd name="connsiteX132" fmla="*/ 1009291 w 3617458"/>
              <a:gd name="connsiteY132" fmla="*/ 888520 h 4839162"/>
              <a:gd name="connsiteX133" fmla="*/ 905774 w 3617458"/>
              <a:gd name="connsiteY133" fmla="*/ 750498 h 4839162"/>
              <a:gd name="connsiteX134" fmla="*/ 1009291 w 3617458"/>
              <a:gd name="connsiteY134" fmla="*/ 595222 h 4839162"/>
              <a:gd name="connsiteX135" fmla="*/ 1000665 w 3617458"/>
              <a:gd name="connsiteY135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1966823 w 3617458"/>
              <a:gd name="connsiteY65" fmla="*/ 3761117 h 4839162"/>
              <a:gd name="connsiteX66" fmla="*/ 1966823 w 3617458"/>
              <a:gd name="connsiteY66" fmla="*/ 3666226 h 4839162"/>
              <a:gd name="connsiteX67" fmla="*/ 2078966 w 3617458"/>
              <a:gd name="connsiteY67" fmla="*/ 3571335 h 4839162"/>
              <a:gd name="connsiteX68" fmla="*/ 2208363 w 3617458"/>
              <a:gd name="connsiteY68" fmla="*/ 3579962 h 4839162"/>
              <a:gd name="connsiteX69" fmla="*/ 2329133 w 3617458"/>
              <a:gd name="connsiteY69" fmla="*/ 3674852 h 4839162"/>
              <a:gd name="connsiteX70" fmla="*/ 2380891 w 3617458"/>
              <a:gd name="connsiteY70" fmla="*/ 3761117 h 4839162"/>
              <a:gd name="connsiteX71" fmla="*/ 2320506 w 3617458"/>
              <a:gd name="connsiteY71" fmla="*/ 3812875 h 4839162"/>
              <a:gd name="connsiteX72" fmla="*/ 2389517 w 3617458"/>
              <a:gd name="connsiteY72" fmla="*/ 3899139 h 4839162"/>
              <a:gd name="connsiteX73" fmla="*/ 2389517 w 3617458"/>
              <a:gd name="connsiteY73" fmla="*/ 3899139 h 4839162"/>
              <a:gd name="connsiteX74" fmla="*/ 2372265 w 3617458"/>
              <a:gd name="connsiteY74" fmla="*/ 3968151 h 4839162"/>
              <a:gd name="connsiteX75" fmla="*/ 2510287 w 3617458"/>
              <a:gd name="connsiteY75" fmla="*/ 3985403 h 4839162"/>
              <a:gd name="connsiteX76" fmla="*/ 2587925 w 3617458"/>
              <a:gd name="connsiteY76" fmla="*/ 4011283 h 4839162"/>
              <a:gd name="connsiteX77" fmla="*/ 2682816 w 3617458"/>
              <a:gd name="connsiteY77" fmla="*/ 3907766 h 4839162"/>
              <a:gd name="connsiteX78" fmla="*/ 2749264 w 3617458"/>
              <a:gd name="connsiteY78" fmla="*/ 4009318 h 4839162"/>
              <a:gd name="connsiteX79" fmla="*/ 2969623 w 3617458"/>
              <a:gd name="connsiteY79" fmla="*/ 4183127 h 4839162"/>
              <a:gd name="connsiteX80" fmla="*/ 2939217 w 3617458"/>
              <a:gd name="connsiteY80" fmla="*/ 4278873 h 4839162"/>
              <a:gd name="connsiteX81" fmla="*/ 3064085 w 3617458"/>
              <a:gd name="connsiteY81" fmla="*/ 4372909 h 4839162"/>
              <a:gd name="connsiteX82" fmla="*/ 2983203 w 3617458"/>
              <a:gd name="connsiteY82" fmla="*/ 4419286 h 4839162"/>
              <a:gd name="connsiteX83" fmla="*/ 2941352 w 3617458"/>
              <a:gd name="connsiteY83" fmla="*/ 4563971 h 4839162"/>
              <a:gd name="connsiteX84" fmla="*/ 2832026 w 3617458"/>
              <a:gd name="connsiteY84" fmla="*/ 4510077 h 4839162"/>
              <a:gd name="connsiteX85" fmla="*/ 2854916 w 3617458"/>
              <a:gd name="connsiteY85" fmla="*/ 4561409 h 4839162"/>
              <a:gd name="connsiteX86" fmla="*/ 2909921 w 3617458"/>
              <a:gd name="connsiteY86" fmla="*/ 4637936 h 4839162"/>
              <a:gd name="connsiteX87" fmla="*/ 2987729 w 3617458"/>
              <a:gd name="connsiteY87" fmla="*/ 4635202 h 4839162"/>
              <a:gd name="connsiteX88" fmla="*/ 3000967 w 3617458"/>
              <a:gd name="connsiteY88" fmla="*/ 4771432 h 4839162"/>
              <a:gd name="connsiteX89" fmla="*/ 3194166 w 3617458"/>
              <a:gd name="connsiteY89" fmla="*/ 4787404 h 4839162"/>
              <a:gd name="connsiteX90" fmla="*/ 3297426 w 3617458"/>
              <a:gd name="connsiteY90" fmla="*/ 4813027 h 4839162"/>
              <a:gd name="connsiteX91" fmla="*/ 3337569 w 3617458"/>
              <a:gd name="connsiteY91" fmla="*/ 4781169 h 4839162"/>
              <a:gd name="connsiteX92" fmla="*/ 3544774 w 3617458"/>
              <a:gd name="connsiteY92" fmla="*/ 4839162 h 4839162"/>
              <a:gd name="connsiteX93" fmla="*/ 3529091 w 3617458"/>
              <a:gd name="connsiteY93" fmla="*/ 4709219 h 4839162"/>
              <a:gd name="connsiteX94" fmla="*/ 3617458 w 3617458"/>
              <a:gd name="connsiteY94" fmla="*/ 4755034 h 4839162"/>
              <a:gd name="connsiteX95" fmla="*/ 3493699 w 3617458"/>
              <a:gd name="connsiteY95" fmla="*/ 4304581 h 4839162"/>
              <a:gd name="connsiteX96" fmla="*/ 3473200 w 3617458"/>
              <a:gd name="connsiteY96" fmla="*/ 4160494 h 4839162"/>
              <a:gd name="connsiteX97" fmla="*/ 3378737 w 3617458"/>
              <a:gd name="connsiteY97" fmla="*/ 4153832 h 4839162"/>
              <a:gd name="connsiteX98" fmla="*/ 3267021 w 3617458"/>
              <a:gd name="connsiteY98" fmla="*/ 3663834 h 4839162"/>
              <a:gd name="connsiteX99" fmla="*/ 3379163 w 3617458"/>
              <a:gd name="connsiteY99" fmla="*/ 3382409 h 4839162"/>
              <a:gd name="connsiteX100" fmla="*/ 3421442 w 3617458"/>
              <a:gd name="connsiteY100" fmla="*/ 3144969 h 4839162"/>
              <a:gd name="connsiteX101" fmla="*/ 3479435 w 3617458"/>
              <a:gd name="connsiteY101" fmla="*/ 2987301 h 4839162"/>
              <a:gd name="connsiteX102" fmla="*/ 3334442 w 3617458"/>
              <a:gd name="connsiteY102" fmla="*/ 2848732 h 4839162"/>
              <a:gd name="connsiteX103" fmla="*/ 3315533 w 3617458"/>
              <a:gd name="connsiteY103" fmla="*/ 2814346 h 4839162"/>
              <a:gd name="connsiteX104" fmla="*/ 3165639 w 3617458"/>
              <a:gd name="connsiteY104" fmla="*/ 2844326 h 4839162"/>
              <a:gd name="connsiteX105" fmla="*/ 3118407 w 3617458"/>
              <a:gd name="connsiteY105" fmla="*/ 2956896 h 4839162"/>
              <a:gd name="connsiteX106" fmla="*/ 2884213 w 3617458"/>
              <a:gd name="connsiteY106" fmla="*/ 3057167 h 4839162"/>
              <a:gd name="connsiteX107" fmla="*/ 2888313 w 3617458"/>
              <a:gd name="connsiteY107" fmla="*/ 2775741 h 4839162"/>
              <a:gd name="connsiteX108" fmla="*/ 2691612 w 3617458"/>
              <a:gd name="connsiteY108" fmla="*/ 2638572 h 4839162"/>
              <a:gd name="connsiteX109" fmla="*/ 2480052 w 3617458"/>
              <a:gd name="connsiteY109" fmla="*/ 2758488 h 4839162"/>
              <a:gd name="connsiteX110" fmla="*/ 2310769 w 3617458"/>
              <a:gd name="connsiteY110" fmla="*/ 2684523 h 4839162"/>
              <a:gd name="connsiteX111" fmla="*/ 2194527 w 3617458"/>
              <a:gd name="connsiteY111" fmla="*/ 2750716 h 4839162"/>
              <a:gd name="connsiteX112" fmla="*/ 2141486 w 3617458"/>
              <a:gd name="connsiteY112" fmla="*/ 2537874 h 4839162"/>
              <a:gd name="connsiteX113" fmla="*/ 2192818 w 3617458"/>
              <a:gd name="connsiteY113" fmla="*/ 2460663 h 4839162"/>
              <a:gd name="connsiteX114" fmla="*/ 1897812 w 3617458"/>
              <a:gd name="connsiteY114" fmla="*/ 2268747 h 4839162"/>
              <a:gd name="connsiteX115" fmla="*/ 1742536 w 3617458"/>
              <a:gd name="connsiteY115" fmla="*/ 2234241 h 4839162"/>
              <a:gd name="connsiteX116" fmla="*/ 1656272 w 3617458"/>
              <a:gd name="connsiteY116" fmla="*/ 2320505 h 4839162"/>
              <a:gd name="connsiteX117" fmla="*/ 1544129 w 3617458"/>
              <a:gd name="connsiteY117" fmla="*/ 2173856 h 4839162"/>
              <a:gd name="connsiteX118" fmla="*/ 1604514 w 3617458"/>
              <a:gd name="connsiteY118" fmla="*/ 2130724 h 4839162"/>
              <a:gd name="connsiteX119" fmla="*/ 1561382 w 3617458"/>
              <a:gd name="connsiteY119" fmla="*/ 2027207 h 4839162"/>
              <a:gd name="connsiteX120" fmla="*/ 1587261 w 3617458"/>
              <a:gd name="connsiteY120" fmla="*/ 1897811 h 4839162"/>
              <a:gd name="connsiteX121" fmla="*/ 1483744 w 3617458"/>
              <a:gd name="connsiteY121" fmla="*/ 1854679 h 4839162"/>
              <a:gd name="connsiteX122" fmla="*/ 1354348 w 3617458"/>
              <a:gd name="connsiteY122" fmla="*/ 1854679 h 4839162"/>
              <a:gd name="connsiteX123" fmla="*/ 1319842 w 3617458"/>
              <a:gd name="connsiteY123" fmla="*/ 1932317 h 4839162"/>
              <a:gd name="connsiteX124" fmla="*/ 1069676 w 3617458"/>
              <a:gd name="connsiteY124" fmla="*/ 1570007 h 4839162"/>
              <a:gd name="connsiteX125" fmla="*/ 940280 w 3617458"/>
              <a:gd name="connsiteY125" fmla="*/ 1466490 h 4839162"/>
              <a:gd name="connsiteX126" fmla="*/ 888521 w 3617458"/>
              <a:gd name="connsiteY126" fmla="*/ 1276709 h 4839162"/>
              <a:gd name="connsiteX127" fmla="*/ 992038 w 3617458"/>
              <a:gd name="connsiteY127" fmla="*/ 1259456 h 4839162"/>
              <a:gd name="connsiteX128" fmla="*/ 1052423 w 3617458"/>
              <a:gd name="connsiteY128" fmla="*/ 1095554 h 4839162"/>
              <a:gd name="connsiteX129" fmla="*/ 1061050 w 3617458"/>
              <a:gd name="connsiteY129" fmla="*/ 974785 h 4839162"/>
              <a:gd name="connsiteX130" fmla="*/ 1138687 w 3617458"/>
              <a:gd name="connsiteY130" fmla="*/ 948905 h 4839162"/>
              <a:gd name="connsiteX131" fmla="*/ 1104182 w 3617458"/>
              <a:gd name="connsiteY131" fmla="*/ 879894 h 4839162"/>
              <a:gd name="connsiteX132" fmla="*/ 1009291 w 3617458"/>
              <a:gd name="connsiteY132" fmla="*/ 888520 h 4839162"/>
              <a:gd name="connsiteX133" fmla="*/ 905774 w 3617458"/>
              <a:gd name="connsiteY133" fmla="*/ 750498 h 4839162"/>
              <a:gd name="connsiteX134" fmla="*/ 1009291 w 3617458"/>
              <a:gd name="connsiteY134" fmla="*/ 595222 h 4839162"/>
              <a:gd name="connsiteX135" fmla="*/ 1000665 w 3617458"/>
              <a:gd name="connsiteY135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1966823 w 3617458"/>
              <a:gd name="connsiteY65" fmla="*/ 3761117 h 4839162"/>
              <a:gd name="connsiteX66" fmla="*/ 1966823 w 3617458"/>
              <a:gd name="connsiteY66" fmla="*/ 3666226 h 4839162"/>
              <a:gd name="connsiteX67" fmla="*/ 2078966 w 3617458"/>
              <a:gd name="connsiteY67" fmla="*/ 3571335 h 4839162"/>
              <a:gd name="connsiteX68" fmla="*/ 2208363 w 3617458"/>
              <a:gd name="connsiteY68" fmla="*/ 3579962 h 4839162"/>
              <a:gd name="connsiteX69" fmla="*/ 2329133 w 3617458"/>
              <a:gd name="connsiteY69" fmla="*/ 3674852 h 4839162"/>
              <a:gd name="connsiteX70" fmla="*/ 2380891 w 3617458"/>
              <a:gd name="connsiteY70" fmla="*/ 3761117 h 4839162"/>
              <a:gd name="connsiteX71" fmla="*/ 2320506 w 3617458"/>
              <a:gd name="connsiteY71" fmla="*/ 3812875 h 4839162"/>
              <a:gd name="connsiteX72" fmla="*/ 2389517 w 3617458"/>
              <a:gd name="connsiteY72" fmla="*/ 3899139 h 4839162"/>
              <a:gd name="connsiteX73" fmla="*/ 2389517 w 3617458"/>
              <a:gd name="connsiteY73" fmla="*/ 3899139 h 4839162"/>
              <a:gd name="connsiteX74" fmla="*/ 2372265 w 3617458"/>
              <a:gd name="connsiteY74" fmla="*/ 3968151 h 4839162"/>
              <a:gd name="connsiteX75" fmla="*/ 2510287 w 3617458"/>
              <a:gd name="connsiteY75" fmla="*/ 3985403 h 4839162"/>
              <a:gd name="connsiteX76" fmla="*/ 2587925 w 3617458"/>
              <a:gd name="connsiteY76" fmla="*/ 4011283 h 4839162"/>
              <a:gd name="connsiteX77" fmla="*/ 2628495 w 3617458"/>
              <a:gd name="connsiteY77" fmla="*/ 4111469 h 4839162"/>
              <a:gd name="connsiteX78" fmla="*/ 2749264 w 3617458"/>
              <a:gd name="connsiteY78" fmla="*/ 4009318 h 4839162"/>
              <a:gd name="connsiteX79" fmla="*/ 2969623 w 3617458"/>
              <a:gd name="connsiteY79" fmla="*/ 4183127 h 4839162"/>
              <a:gd name="connsiteX80" fmla="*/ 2939217 w 3617458"/>
              <a:gd name="connsiteY80" fmla="*/ 4278873 h 4839162"/>
              <a:gd name="connsiteX81" fmla="*/ 3064085 w 3617458"/>
              <a:gd name="connsiteY81" fmla="*/ 4372909 h 4839162"/>
              <a:gd name="connsiteX82" fmla="*/ 2983203 w 3617458"/>
              <a:gd name="connsiteY82" fmla="*/ 4419286 h 4839162"/>
              <a:gd name="connsiteX83" fmla="*/ 2941352 w 3617458"/>
              <a:gd name="connsiteY83" fmla="*/ 4563971 h 4839162"/>
              <a:gd name="connsiteX84" fmla="*/ 2832026 w 3617458"/>
              <a:gd name="connsiteY84" fmla="*/ 4510077 h 4839162"/>
              <a:gd name="connsiteX85" fmla="*/ 2854916 w 3617458"/>
              <a:gd name="connsiteY85" fmla="*/ 4561409 h 4839162"/>
              <a:gd name="connsiteX86" fmla="*/ 2909921 w 3617458"/>
              <a:gd name="connsiteY86" fmla="*/ 4637936 h 4839162"/>
              <a:gd name="connsiteX87" fmla="*/ 2987729 w 3617458"/>
              <a:gd name="connsiteY87" fmla="*/ 4635202 h 4839162"/>
              <a:gd name="connsiteX88" fmla="*/ 3000967 w 3617458"/>
              <a:gd name="connsiteY88" fmla="*/ 4771432 h 4839162"/>
              <a:gd name="connsiteX89" fmla="*/ 3194166 w 3617458"/>
              <a:gd name="connsiteY89" fmla="*/ 4787404 h 4839162"/>
              <a:gd name="connsiteX90" fmla="*/ 3297426 w 3617458"/>
              <a:gd name="connsiteY90" fmla="*/ 4813027 h 4839162"/>
              <a:gd name="connsiteX91" fmla="*/ 3337569 w 3617458"/>
              <a:gd name="connsiteY91" fmla="*/ 4781169 h 4839162"/>
              <a:gd name="connsiteX92" fmla="*/ 3544774 w 3617458"/>
              <a:gd name="connsiteY92" fmla="*/ 4839162 h 4839162"/>
              <a:gd name="connsiteX93" fmla="*/ 3529091 w 3617458"/>
              <a:gd name="connsiteY93" fmla="*/ 4709219 h 4839162"/>
              <a:gd name="connsiteX94" fmla="*/ 3617458 w 3617458"/>
              <a:gd name="connsiteY94" fmla="*/ 4755034 h 4839162"/>
              <a:gd name="connsiteX95" fmla="*/ 3493699 w 3617458"/>
              <a:gd name="connsiteY95" fmla="*/ 4304581 h 4839162"/>
              <a:gd name="connsiteX96" fmla="*/ 3473200 w 3617458"/>
              <a:gd name="connsiteY96" fmla="*/ 4160494 h 4839162"/>
              <a:gd name="connsiteX97" fmla="*/ 3378737 w 3617458"/>
              <a:gd name="connsiteY97" fmla="*/ 4153832 h 4839162"/>
              <a:gd name="connsiteX98" fmla="*/ 3267021 w 3617458"/>
              <a:gd name="connsiteY98" fmla="*/ 3663834 h 4839162"/>
              <a:gd name="connsiteX99" fmla="*/ 3379163 w 3617458"/>
              <a:gd name="connsiteY99" fmla="*/ 3382409 h 4839162"/>
              <a:gd name="connsiteX100" fmla="*/ 3421442 w 3617458"/>
              <a:gd name="connsiteY100" fmla="*/ 3144969 h 4839162"/>
              <a:gd name="connsiteX101" fmla="*/ 3479435 w 3617458"/>
              <a:gd name="connsiteY101" fmla="*/ 2987301 h 4839162"/>
              <a:gd name="connsiteX102" fmla="*/ 3334442 w 3617458"/>
              <a:gd name="connsiteY102" fmla="*/ 2848732 h 4839162"/>
              <a:gd name="connsiteX103" fmla="*/ 3315533 w 3617458"/>
              <a:gd name="connsiteY103" fmla="*/ 2814346 h 4839162"/>
              <a:gd name="connsiteX104" fmla="*/ 3165639 w 3617458"/>
              <a:gd name="connsiteY104" fmla="*/ 2844326 h 4839162"/>
              <a:gd name="connsiteX105" fmla="*/ 3118407 w 3617458"/>
              <a:gd name="connsiteY105" fmla="*/ 2956896 h 4839162"/>
              <a:gd name="connsiteX106" fmla="*/ 2884213 w 3617458"/>
              <a:gd name="connsiteY106" fmla="*/ 3057167 h 4839162"/>
              <a:gd name="connsiteX107" fmla="*/ 2888313 w 3617458"/>
              <a:gd name="connsiteY107" fmla="*/ 2775741 h 4839162"/>
              <a:gd name="connsiteX108" fmla="*/ 2691612 w 3617458"/>
              <a:gd name="connsiteY108" fmla="*/ 2638572 h 4839162"/>
              <a:gd name="connsiteX109" fmla="*/ 2480052 w 3617458"/>
              <a:gd name="connsiteY109" fmla="*/ 2758488 h 4839162"/>
              <a:gd name="connsiteX110" fmla="*/ 2310769 w 3617458"/>
              <a:gd name="connsiteY110" fmla="*/ 2684523 h 4839162"/>
              <a:gd name="connsiteX111" fmla="*/ 2194527 w 3617458"/>
              <a:gd name="connsiteY111" fmla="*/ 2750716 h 4839162"/>
              <a:gd name="connsiteX112" fmla="*/ 2141486 w 3617458"/>
              <a:gd name="connsiteY112" fmla="*/ 2537874 h 4839162"/>
              <a:gd name="connsiteX113" fmla="*/ 2192818 w 3617458"/>
              <a:gd name="connsiteY113" fmla="*/ 2460663 h 4839162"/>
              <a:gd name="connsiteX114" fmla="*/ 1897812 w 3617458"/>
              <a:gd name="connsiteY114" fmla="*/ 2268747 h 4839162"/>
              <a:gd name="connsiteX115" fmla="*/ 1742536 w 3617458"/>
              <a:gd name="connsiteY115" fmla="*/ 2234241 h 4839162"/>
              <a:gd name="connsiteX116" fmla="*/ 1656272 w 3617458"/>
              <a:gd name="connsiteY116" fmla="*/ 2320505 h 4839162"/>
              <a:gd name="connsiteX117" fmla="*/ 1544129 w 3617458"/>
              <a:gd name="connsiteY117" fmla="*/ 2173856 h 4839162"/>
              <a:gd name="connsiteX118" fmla="*/ 1604514 w 3617458"/>
              <a:gd name="connsiteY118" fmla="*/ 2130724 h 4839162"/>
              <a:gd name="connsiteX119" fmla="*/ 1561382 w 3617458"/>
              <a:gd name="connsiteY119" fmla="*/ 2027207 h 4839162"/>
              <a:gd name="connsiteX120" fmla="*/ 1587261 w 3617458"/>
              <a:gd name="connsiteY120" fmla="*/ 1897811 h 4839162"/>
              <a:gd name="connsiteX121" fmla="*/ 1483744 w 3617458"/>
              <a:gd name="connsiteY121" fmla="*/ 1854679 h 4839162"/>
              <a:gd name="connsiteX122" fmla="*/ 1354348 w 3617458"/>
              <a:gd name="connsiteY122" fmla="*/ 1854679 h 4839162"/>
              <a:gd name="connsiteX123" fmla="*/ 1319842 w 3617458"/>
              <a:gd name="connsiteY123" fmla="*/ 1932317 h 4839162"/>
              <a:gd name="connsiteX124" fmla="*/ 1069676 w 3617458"/>
              <a:gd name="connsiteY124" fmla="*/ 1570007 h 4839162"/>
              <a:gd name="connsiteX125" fmla="*/ 940280 w 3617458"/>
              <a:gd name="connsiteY125" fmla="*/ 1466490 h 4839162"/>
              <a:gd name="connsiteX126" fmla="*/ 888521 w 3617458"/>
              <a:gd name="connsiteY126" fmla="*/ 1276709 h 4839162"/>
              <a:gd name="connsiteX127" fmla="*/ 992038 w 3617458"/>
              <a:gd name="connsiteY127" fmla="*/ 1259456 h 4839162"/>
              <a:gd name="connsiteX128" fmla="*/ 1052423 w 3617458"/>
              <a:gd name="connsiteY128" fmla="*/ 1095554 h 4839162"/>
              <a:gd name="connsiteX129" fmla="*/ 1061050 w 3617458"/>
              <a:gd name="connsiteY129" fmla="*/ 974785 h 4839162"/>
              <a:gd name="connsiteX130" fmla="*/ 1138687 w 3617458"/>
              <a:gd name="connsiteY130" fmla="*/ 948905 h 4839162"/>
              <a:gd name="connsiteX131" fmla="*/ 1104182 w 3617458"/>
              <a:gd name="connsiteY131" fmla="*/ 879894 h 4839162"/>
              <a:gd name="connsiteX132" fmla="*/ 1009291 w 3617458"/>
              <a:gd name="connsiteY132" fmla="*/ 888520 h 4839162"/>
              <a:gd name="connsiteX133" fmla="*/ 905774 w 3617458"/>
              <a:gd name="connsiteY133" fmla="*/ 750498 h 4839162"/>
              <a:gd name="connsiteX134" fmla="*/ 1009291 w 3617458"/>
              <a:gd name="connsiteY134" fmla="*/ 595222 h 4839162"/>
              <a:gd name="connsiteX135" fmla="*/ 1000665 w 3617458"/>
              <a:gd name="connsiteY135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1966823 w 3617458"/>
              <a:gd name="connsiteY65" fmla="*/ 3761117 h 4839162"/>
              <a:gd name="connsiteX66" fmla="*/ 1966823 w 3617458"/>
              <a:gd name="connsiteY66" fmla="*/ 3666226 h 4839162"/>
              <a:gd name="connsiteX67" fmla="*/ 2078966 w 3617458"/>
              <a:gd name="connsiteY67" fmla="*/ 3571335 h 4839162"/>
              <a:gd name="connsiteX68" fmla="*/ 2208363 w 3617458"/>
              <a:gd name="connsiteY68" fmla="*/ 3579962 h 4839162"/>
              <a:gd name="connsiteX69" fmla="*/ 2329133 w 3617458"/>
              <a:gd name="connsiteY69" fmla="*/ 3674852 h 4839162"/>
              <a:gd name="connsiteX70" fmla="*/ 2380891 w 3617458"/>
              <a:gd name="connsiteY70" fmla="*/ 3761117 h 4839162"/>
              <a:gd name="connsiteX71" fmla="*/ 2320506 w 3617458"/>
              <a:gd name="connsiteY71" fmla="*/ 3812875 h 4839162"/>
              <a:gd name="connsiteX72" fmla="*/ 2389517 w 3617458"/>
              <a:gd name="connsiteY72" fmla="*/ 3899139 h 4839162"/>
              <a:gd name="connsiteX73" fmla="*/ 2389517 w 3617458"/>
              <a:gd name="connsiteY73" fmla="*/ 3899139 h 4839162"/>
              <a:gd name="connsiteX74" fmla="*/ 2372265 w 3617458"/>
              <a:gd name="connsiteY74" fmla="*/ 3968151 h 4839162"/>
              <a:gd name="connsiteX75" fmla="*/ 2510287 w 3617458"/>
              <a:gd name="connsiteY75" fmla="*/ 3985403 h 4839162"/>
              <a:gd name="connsiteX76" fmla="*/ 2542657 w 3617458"/>
              <a:gd name="connsiteY76" fmla="*/ 4079184 h 4839162"/>
              <a:gd name="connsiteX77" fmla="*/ 2628495 w 3617458"/>
              <a:gd name="connsiteY77" fmla="*/ 4111469 h 4839162"/>
              <a:gd name="connsiteX78" fmla="*/ 2749264 w 3617458"/>
              <a:gd name="connsiteY78" fmla="*/ 4009318 h 4839162"/>
              <a:gd name="connsiteX79" fmla="*/ 2969623 w 3617458"/>
              <a:gd name="connsiteY79" fmla="*/ 4183127 h 4839162"/>
              <a:gd name="connsiteX80" fmla="*/ 2939217 w 3617458"/>
              <a:gd name="connsiteY80" fmla="*/ 4278873 h 4839162"/>
              <a:gd name="connsiteX81" fmla="*/ 3064085 w 3617458"/>
              <a:gd name="connsiteY81" fmla="*/ 4372909 h 4839162"/>
              <a:gd name="connsiteX82" fmla="*/ 2983203 w 3617458"/>
              <a:gd name="connsiteY82" fmla="*/ 4419286 h 4839162"/>
              <a:gd name="connsiteX83" fmla="*/ 2941352 w 3617458"/>
              <a:gd name="connsiteY83" fmla="*/ 4563971 h 4839162"/>
              <a:gd name="connsiteX84" fmla="*/ 2832026 w 3617458"/>
              <a:gd name="connsiteY84" fmla="*/ 4510077 h 4839162"/>
              <a:gd name="connsiteX85" fmla="*/ 2854916 w 3617458"/>
              <a:gd name="connsiteY85" fmla="*/ 4561409 h 4839162"/>
              <a:gd name="connsiteX86" fmla="*/ 2909921 w 3617458"/>
              <a:gd name="connsiteY86" fmla="*/ 4637936 h 4839162"/>
              <a:gd name="connsiteX87" fmla="*/ 2987729 w 3617458"/>
              <a:gd name="connsiteY87" fmla="*/ 4635202 h 4839162"/>
              <a:gd name="connsiteX88" fmla="*/ 3000967 w 3617458"/>
              <a:gd name="connsiteY88" fmla="*/ 4771432 h 4839162"/>
              <a:gd name="connsiteX89" fmla="*/ 3194166 w 3617458"/>
              <a:gd name="connsiteY89" fmla="*/ 4787404 h 4839162"/>
              <a:gd name="connsiteX90" fmla="*/ 3297426 w 3617458"/>
              <a:gd name="connsiteY90" fmla="*/ 4813027 h 4839162"/>
              <a:gd name="connsiteX91" fmla="*/ 3337569 w 3617458"/>
              <a:gd name="connsiteY91" fmla="*/ 4781169 h 4839162"/>
              <a:gd name="connsiteX92" fmla="*/ 3544774 w 3617458"/>
              <a:gd name="connsiteY92" fmla="*/ 4839162 h 4839162"/>
              <a:gd name="connsiteX93" fmla="*/ 3529091 w 3617458"/>
              <a:gd name="connsiteY93" fmla="*/ 4709219 h 4839162"/>
              <a:gd name="connsiteX94" fmla="*/ 3617458 w 3617458"/>
              <a:gd name="connsiteY94" fmla="*/ 4755034 h 4839162"/>
              <a:gd name="connsiteX95" fmla="*/ 3493699 w 3617458"/>
              <a:gd name="connsiteY95" fmla="*/ 4304581 h 4839162"/>
              <a:gd name="connsiteX96" fmla="*/ 3473200 w 3617458"/>
              <a:gd name="connsiteY96" fmla="*/ 4160494 h 4839162"/>
              <a:gd name="connsiteX97" fmla="*/ 3378737 w 3617458"/>
              <a:gd name="connsiteY97" fmla="*/ 4153832 h 4839162"/>
              <a:gd name="connsiteX98" fmla="*/ 3267021 w 3617458"/>
              <a:gd name="connsiteY98" fmla="*/ 3663834 h 4839162"/>
              <a:gd name="connsiteX99" fmla="*/ 3379163 w 3617458"/>
              <a:gd name="connsiteY99" fmla="*/ 3382409 h 4839162"/>
              <a:gd name="connsiteX100" fmla="*/ 3421442 w 3617458"/>
              <a:gd name="connsiteY100" fmla="*/ 3144969 h 4839162"/>
              <a:gd name="connsiteX101" fmla="*/ 3479435 w 3617458"/>
              <a:gd name="connsiteY101" fmla="*/ 2987301 h 4839162"/>
              <a:gd name="connsiteX102" fmla="*/ 3334442 w 3617458"/>
              <a:gd name="connsiteY102" fmla="*/ 2848732 h 4839162"/>
              <a:gd name="connsiteX103" fmla="*/ 3315533 w 3617458"/>
              <a:gd name="connsiteY103" fmla="*/ 2814346 h 4839162"/>
              <a:gd name="connsiteX104" fmla="*/ 3165639 w 3617458"/>
              <a:gd name="connsiteY104" fmla="*/ 2844326 h 4839162"/>
              <a:gd name="connsiteX105" fmla="*/ 3118407 w 3617458"/>
              <a:gd name="connsiteY105" fmla="*/ 2956896 h 4839162"/>
              <a:gd name="connsiteX106" fmla="*/ 2884213 w 3617458"/>
              <a:gd name="connsiteY106" fmla="*/ 3057167 h 4839162"/>
              <a:gd name="connsiteX107" fmla="*/ 2888313 w 3617458"/>
              <a:gd name="connsiteY107" fmla="*/ 2775741 h 4839162"/>
              <a:gd name="connsiteX108" fmla="*/ 2691612 w 3617458"/>
              <a:gd name="connsiteY108" fmla="*/ 2638572 h 4839162"/>
              <a:gd name="connsiteX109" fmla="*/ 2480052 w 3617458"/>
              <a:gd name="connsiteY109" fmla="*/ 2758488 h 4839162"/>
              <a:gd name="connsiteX110" fmla="*/ 2310769 w 3617458"/>
              <a:gd name="connsiteY110" fmla="*/ 2684523 h 4839162"/>
              <a:gd name="connsiteX111" fmla="*/ 2194527 w 3617458"/>
              <a:gd name="connsiteY111" fmla="*/ 2750716 h 4839162"/>
              <a:gd name="connsiteX112" fmla="*/ 2141486 w 3617458"/>
              <a:gd name="connsiteY112" fmla="*/ 2537874 h 4839162"/>
              <a:gd name="connsiteX113" fmla="*/ 2192818 w 3617458"/>
              <a:gd name="connsiteY113" fmla="*/ 2460663 h 4839162"/>
              <a:gd name="connsiteX114" fmla="*/ 1897812 w 3617458"/>
              <a:gd name="connsiteY114" fmla="*/ 2268747 h 4839162"/>
              <a:gd name="connsiteX115" fmla="*/ 1742536 w 3617458"/>
              <a:gd name="connsiteY115" fmla="*/ 2234241 h 4839162"/>
              <a:gd name="connsiteX116" fmla="*/ 1656272 w 3617458"/>
              <a:gd name="connsiteY116" fmla="*/ 2320505 h 4839162"/>
              <a:gd name="connsiteX117" fmla="*/ 1544129 w 3617458"/>
              <a:gd name="connsiteY117" fmla="*/ 2173856 h 4839162"/>
              <a:gd name="connsiteX118" fmla="*/ 1604514 w 3617458"/>
              <a:gd name="connsiteY118" fmla="*/ 2130724 h 4839162"/>
              <a:gd name="connsiteX119" fmla="*/ 1561382 w 3617458"/>
              <a:gd name="connsiteY119" fmla="*/ 2027207 h 4839162"/>
              <a:gd name="connsiteX120" fmla="*/ 1587261 w 3617458"/>
              <a:gd name="connsiteY120" fmla="*/ 1897811 h 4839162"/>
              <a:gd name="connsiteX121" fmla="*/ 1483744 w 3617458"/>
              <a:gd name="connsiteY121" fmla="*/ 1854679 h 4839162"/>
              <a:gd name="connsiteX122" fmla="*/ 1354348 w 3617458"/>
              <a:gd name="connsiteY122" fmla="*/ 1854679 h 4839162"/>
              <a:gd name="connsiteX123" fmla="*/ 1319842 w 3617458"/>
              <a:gd name="connsiteY123" fmla="*/ 1932317 h 4839162"/>
              <a:gd name="connsiteX124" fmla="*/ 1069676 w 3617458"/>
              <a:gd name="connsiteY124" fmla="*/ 1570007 h 4839162"/>
              <a:gd name="connsiteX125" fmla="*/ 940280 w 3617458"/>
              <a:gd name="connsiteY125" fmla="*/ 1466490 h 4839162"/>
              <a:gd name="connsiteX126" fmla="*/ 888521 w 3617458"/>
              <a:gd name="connsiteY126" fmla="*/ 1276709 h 4839162"/>
              <a:gd name="connsiteX127" fmla="*/ 992038 w 3617458"/>
              <a:gd name="connsiteY127" fmla="*/ 1259456 h 4839162"/>
              <a:gd name="connsiteX128" fmla="*/ 1052423 w 3617458"/>
              <a:gd name="connsiteY128" fmla="*/ 1095554 h 4839162"/>
              <a:gd name="connsiteX129" fmla="*/ 1061050 w 3617458"/>
              <a:gd name="connsiteY129" fmla="*/ 974785 h 4839162"/>
              <a:gd name="connsiteX130" fmla="*/ 1138687 w 3617458"/>
              <a:gd name="connsiteY130" fmla="*/ 948905 h 4839162"/>
              <a:gd name="connsiteX131" fmla="*/ 1104182 w 3617458"/>
              <a:gd name="connsiteY131" fmla="*/ 879894 h 4839162"/>
              <a:gd name="connsiteX132" fmla="*/ 1009291 w 3617458"/>
              <a:gd name="connsiteY132" fmla="*/ 888520 h 4839162"/>
              <a:gd name="connsiteX133" fmla="*/ 905774 w 3617458"/>
              <a:gd name="connsiteY133" fmla="*/ 750498 h 4839162"/>
              <a:gd name="connsiteX134" fmla="*/ 1009291 w 3617458"/>
              <a:gd name="connsiteY134" fmla="*/ 595222 h 4839162"/>
              <a:gd name="connsiteX135" fmla="*/ 1000665 w 3617458"/>
              <a:gd name="connsiteY135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1966823 w 3617458"/>
              <a:gd name="connsiteY65" fmla="*/ 3761117 h 4839162"/>
              <a:gd name="connsiteX66" fmla="*/ 1966823 w 3617458"/>
              <a:gd name="connsiteY66" fmla="*/ 3666226 h 4839162"/>
              <a:gd name="connsiteX67" fmla="*/ 2078966 w 3617458"/>
              <a:gd name="connsiteY67" fmla="*/ 3571335 h 4839162"/>
              <a:gd name="connsiteX68" fmla="*/ 2208363 w 3617458"/>
              <a:gd name="connsiteY68" fmla="*/ 3579962 h 4839162"/>
              <a:gd name="connsiteX69" fmla="*/ 2329133 w 3617458"/>
              <a:gd name="connsiteY69" fmla="*/ 3674852 h 4839162"/>
              <a:gd name="connsiteX70" fmla="*/ 2380891 w 3617458"/>
              <a:gd name="connsiteY70" fmla="*/ 3761117 h 4839162"/>
              <a:gd name="connsiteX71" fmla="*/ 2320506 w 3617458"/>
              <a:gd name="connsiteY71" fmla="*/ 3812875 h 4839162"/>
              <a:gd name="connsiteX72" fmla="*/ 2389517 w 3617458"/>
              <a:gd name="connsiteY72" fmla="*/ 3899139 h 4839162"/>
              <a:gd name="connsiteX73" fmla="*/ 2389517 w 3617458"/>
              <a:gd name="connsiteY73" fmla="*/ 3899139 h 4839162"/>
              <a:gd name="connsiteX74" fmla="*/ 2372265 w 3617458"/>
              <a:gd name="connsiteY74" fmla="*/ 3968151 h 4839162"/>
              <a:gd name="connsiteX75" fmla="*/ 2465020 w 3617458"/>
              <a:gd name="connsiteY75" fmla="*/ 4089518 h 4839162"/>
              <a:gd name="connsiteX76" fmla="*/ 2542657 w 3617458"/>
              <a:gd name="connsiteY76" fmla="*/ 4079184 h 4839162"/>
              <a:gd name="connsiteX77" fmla="*/ 2628495 w 3617458"/>
              <a:gd name="connsiteY77" fmla="*/ 4111469 h 4839162"/>
              <a:gd name="connsiteX78" fmla="*/ 2749264 w 3617458"/>
              <a:gd name="connsiteY78" fmla="*/ 4009318 h 4839162"/>
              <a:gd name="connsiteX79" fmla="*/ 2969623 w 3617458"/>
              <a:gd name="connsiteY79" fmla="*/ 4183127 h 4839162"/>
              <a:gd name="connsiteX80" fmla="*/ 2939217 w 3617458"/>
              <a:gd name="connsiteY80" fmla="*/ 4278873 h 4839162"/>
              <a:gd name="connsiteX81" fmla="*/ 3064085 w 3617458"/>
              <a:gd name="connsiteY81" fmla="*/ 4372909 h 4839162"/>
              <a:gd name="connsiteX82" fmla="*/ 2983203 w 3617458"/>
              <a:gd name="connsiteY82" fmla="*/ 4419286 h 4839162"/>
              <a:gd name="connsiteX83" fmla="*/ 2941352 w 3617458"/>
              <a:gd name="connsiteY83" fmla="*/ 4563971 h 4839162"/>
              <a:gd name="connsiteX84" fmla="*/ 2832026 w 3617458"/>
              <a:gd name="connsiteY84" fmla="*/ 4510077 h 4839162"/>
              <a:gd name="connsiteX85" fmla="*/ 2854916 w 3617458"/>
              <a:gd name="connsiteY85" fmla="*/ 4561409 h 4839162"/>
              <a:gd name="connsiteX86" fmla="*/ 2909921 w 3617458"/>
              <a:gd name="connsiteY86" fmla="*/ 4637936 h 4839162"/>
              <a:gd name="connsiteX87" fmla="*/ 2987729 w 3617458"/>
              <a:gd name="connsiteY87" fmla="*/ 4635202 h 4839162"/>
              <a:gd name="connsiteX88" fmla="*/ 3000967 w 3617458"/>
              <a:gd name="connsiteY88" fmla="*/ 4771432 h 4839162"/>
              <a:gd name="connsiteX89" fmla="*/ 3194166 w 3617458"/>
              <a:gd name="connsiteY89" fmla="*/ 4787404 h 4839162"/>
              <a:gd name="connsiteX90" fmla="*/ 3297426 w 3617458"/>
              <a:gd name="connsiteY90" fmla="*/ 4813027 h 4839162"/>
              <a:gd name="connsiteX91" fmla="*/ 3337569 w 3617458"/>
              <a:gd name="connsiteY91" fmla="*/ 4781169 h 4839162"/>
              <a:gd name="connsiteX92" fmla="*/ 3544774 w 3617458"/>
              <a:gd name="connsiteY92" fmla="*/ 4839162 h 4839162"/>
              <a:gd name="connsiteX93" fmla="*/ 3529091 w 3617458"/>
              <a:gd name="connsiteY93" fmla="*/ 4709219 h 4839162"/>
              <a:gd name="connsiteX94" fmla="*/ 3617458 w 3617458"/>
              <a:gd name="connsiteY94" fmla="*/ 4755034 h 4839162"/>
              <a:gd name="connsiteX95" fmla="*/ 3493699 w 3617458"/>
              <a:gd name="connsiteY95" fmla="*/ 4304581 h 4839162"/>
              <a:gd name="connsiteX96" fmla="*/ 3473200 w 3617458"/>
              <a:gd name="connsiteY96" fmla="*/ 4160494 h 4839162"/>
              <a:gd name="connsiteX97" fmla="*/ 3378737 w 3617458"/>
              <a:gd name="connsiteY97" fmla="*/ 4153832 h 4839162"/>
              <a:gd name="connsiteX98" fmla="*/ 3267021 w 3617458"/>
              <a:gd name="connsiteY98" fmla="*/ 3663834 h 4839162"/>
              <a:gd name="connsiteX99" fmla="*/ 3379163 w 3617458"/>
              <a:gd name="connsiteY99" fmla="*/ 3382409 h 4839162"/>
              <a:gd name="connsiteX100" fmla="*/ 3421442 w 3617458"/>
              <a:gd name="connsiteY100" fmla="*/ 3144969 h 4839162"/>
              <a:gd name="connsiteX101" fmla="*/ 3479435 w 3617458"/>
              <a:gd name="connsiteY101" fmla="*/ 2987301 h 4839162"/>
              <a:gd name="connsiteX102" fmla="*/ 3334442 w 3617458"/>
              <a:gd name="connsiteY102" fmla="*/ 2848732 h 4839162"/>
              <a:gd name="connsiteX103" fmla="*/ 3315533 w 3617458"/>
              <a:gd name="connsiteY103" fmla="*/ 2814346 h 4839162"/>
              <a:gd name="connsiteX104" fmla="*/ 3165639 w 3617458"/>
              <a:gd name="connsiteY104" fmla="*/ 2844326 h 4839162"/>
              <a:gd name="connsiteX105" fmla="*/ 3118407 w 3617458"/>
              <a:gd name="connsiteY105" fmla="*/ 2956896 h 4839162"/>
              <a:gd name="connsiteX106" fmla="*/ 2884213 w 3617458"/>
              <a:gd name="connsiteY106" fmla="*/ 3057167 h 4839162"/>
              <a:gd name="connsiteX107" fmla="*/ 2888313 w 3617458"/>
              <a:gd name="connsiteY107" fmla="*/ 2775741 h 4839162"/>
              <a:gd name="connsiteX108" fmla="*/ 2691612 w 3617458"/>
              <a:gd name="connsiteY108" fmla="*/ 2638572 h 4839162"/>
              <a:gd name="connsiteX109" fmla="*/ 2480052 w 3617458"/>
              <a:gd name="connsiteY109" fmla="*/ 2758488 h 4839162"/>
              <a:gd name="connsiteX110" fmla="*/ 2310769 w 3617458"/>
              <a:gd name="connsiteY110" fmla="*/ 2684523 h 4839162"/>
              <a:gd name="connsiteX111" fmla="*/ 2194527 w 3617458"/>
              <a:gd name="connsiteY111" fmla="*/ 2750716 h 4839162"/>
              <a:gd name="connsiteX112" fmla="*/ 2141486 w 3617458"/>
              <a:gd name="connsiteY112" fmla="*/ 2537874 h 4839162"/>
              <a:gd name="connsiteX113" fmla="*/ 2192818 w 3617458"/>
              <a:gd name="connsiteY113" fmla="*/ 2460663 h 4839162"/>
              <a:gd name="connsiteX114" fmla="*/ 1897812 w 3617458"/>
              <a:gd name="connsiteY114" fmla="*/ 2268747 h 4839162"/>
              <a:gd name="connsiteX115" fmla="*/ 1742536 w 3617458"/>
              <a:gd name="connsiteY115" fmla="*/ 2234241 h 4839162"/>
              <a:gd name="connsiteX116" fmla="*/ 1656272 w 3617458"/>
              <a:gd name="connsiteY116" fmla="*/ 2320505 h 4839162"/>
              <a:gd name="connsiteX117" fmla="*/ 1544129 w 3617458"/>
              <a:gd name="connsiteY117" fmla="*/ 2173856 h 4839162"/>
              <a:gd name="connsiteX118" fmla="*/ 1604514 w 3617458"/>
              <a:gd name="connsiteY118" fmla="*/ 2130724 h 4839162"/>
              <a:gd name="connsiteX119" fmla="*/ 1561382 w 3617458"/>
              <a:gd name="connsiteY119" fmla="*/ 2027207 h 4839162"/>
              <a:gd name="connsiteX120" fmla="*/ 1587261 w 3617458"/>
              <a:gd name="connsiteY120" fmla="*/ 1897811 h 4839162"/>
              <a:gd name="connsiteX121" fmla="*/ 1483744 w 3617458"/>
              <a:gd name="connsiteY121" fmla="*/ 1854679 h 4839162"/>
              <a:gd name="connsiteX122" fmla="*/ 1354348 w 3617458"/>
              <a:gd name="connsiteY122" fmla="*/ 1854679 h 4839162"/>
              <a:gd name="connsiteX123" fmla="*/ 1319842 w 3617458"/>
              <a:gd name="connsiteY123" fmla="*/ 1932317 h 4839162"/>
              <a:gd name="connsiteX124" fmla="*/ 1069676 w 3617458"/>
              <a:gd name="connsiteY124" fmla="*/ 1570007 h 4839162"/>
              <a:gd name="connsiteX125" fmla="*/ 940280 w 3617458"/>
              <a:gd name="connsiteY125" fmla="*/ 1466490 h 4839162"/>
              <a:gd name="connsiteX126" fmla="*/ 888521 w 3617458"/>
              <a:gd name="connsiteY126" fmla="*/ 1276709 h 4839162"/>
              <a:gd name="connsiteX127" fmla="*/ 992038 w 3617458"/>
              <a:gd name="connsiteY127" fmla="*/ 1259456 h 4839162"/>
              <a:gd name="connsiteX128" fmla="*/ 1052423 w 3617458"/>
              <a:gd name="connsiteY128" fmla="*/ 1095554 h 4839162"/>
              <a:gd name="connsiteX129" fmla="*/ 1061050 w 3617458"/>
              <a:gd name="connsiteY129" fmla="*/ 974785 h 4839162"/>
              <a:gd name="connsiteX130" fmla="*/ 1138687 w 3617458"/>
              <a:gd name="connsiteY130" fmla="*/ 948905 h 4839162"/>
              <a:gd name="connsiteX131" fmla="*/ 1104182 w 3617458"/>
              <a:gd name="connsiteY131" fmla="*/ 879894 h 4839162"/>
              <a:gd name="connsiteX132" fmla="*/ 1009291 w 3617458"/>
              <a:gd name="connsiteY132" fmla="*/ 888520 h 4839162"/>
              <a:gd name="connsiteX133" fmla="*/ 905774 w 3617458"/>
              <a:gd name="connsiteY133" fmla="*/ 750498 h 4839162"/>
              <a:gd name="connsiteX134" fmla="*/ 1009291 w 3617458"/>
              <a:gd name="connsiteY134" fmla="*/ 595222 h 4839162"/>
              <a:gd name="connsiteX135" fmla="*/ 1000665 w 3617458"/>
              <a:gd name="connsiteY135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1966823 w 3617458"/>
              <a:gd name="connsiteY65" fmla="*/ 3761117 h 4839162"/>
              <a:gd name="connsiteX66" fmla="*/ 1966823 w 3617458"/>
              <a:gd name="connsiteY66" fmla="*/ 3666226 h 4839162"/>
              <a:gd name="connsiteX67" fmla="*/ 2078966 w 3617458"/>
              <a:gd name="connsiteY67" fmla="*/ 3571335 h 4839162"/>
              <a:gd name="connsiteX68" fmla="*/ 2208363 w 3617458"/>
              <a:gd name="connsiteY68" fmla="*/ 3579962 h 4839162"/>
              <a:gd name="connsiteX69" fmla="*/ 2329133 w 3617458"/>
              <a:gd name="connsiteY69" fmla="*/ 3674852 h 4839162"/>
              <a:gd name="connsiteX70" fmla="*/ 2380891 w 3617458"/>
              <a:gd name="connsiteY70" fmla="*/ 3761117 h 4839162"/>
              <a:gd name="connsiteX71" fmla="*/ 2388407 w 3617458"/>
              <a:gd name="connsiteY71" fmla="*/ 3830982 h 4839162"/>
              <a:gd name="connsiteX72" fmla="*/ 2389517 w 3617458"/>
              <a:gd name="connsiteY72" fmla="*/ 3899139 h 4839162"/>
              <a:gd name="connsiteX73" fmla="*/ 2389517 w 3617458"/>
              <a:gd name="connsiteY73" fmla="*/ 3899139 h 4839162"/>
              <a:gd name="connsiteX74" fmla="*/ 2372265 w 3617458"/>
              <a:gd name="connsiteY74" fmla="*/ 3968151 h 4839162"/>
              <a:gd name="connsiteX75" fmla="*/ 2465020 w 3617458"/>
              <a:gd name="connsiteY75" fmla="*/ 4089518 h 4839162"/>
              <a:gd name="connsiteX76" fmla="*/ 2542657 w 3617458"/>
              <a:gd name="connsiteY76" fmla="*/ 4079184 h 4839162"/>
              <a:gd name="connsiteX77" fmla="*/ 2628495 w 3617458"/>
              <a:gd name="connsiteY77" fmla="*/ 4111469 h 4839162"/>
              <a:gd name="connsiteX78" fmla="*/ 2749264 w 3617458"/>
              <a:gd name="connsiteY78" fmla="*/ 4009318 h 4839162"/>
              <a:gd name="connsiteX79" fmla="*/ 2969623 w 3617458"/>
              <a:gd name="connsiteY79" fmla="*/ 4183127 h 4839162"/>
              <a:gd name="connsiteX80" fmla="*/ 2939217 w 3617458"/>
              <a:gd name="connsiteY80" fmla="*/ 4278873 h 4839162"/>
              <a:gd name="connsiteX81" fmla="*/ 3064085 w 3617458"/>
              <a:gd name="connsiteY81" fmla="*/ 4372909 h 4839162"/>
              <a:gd name="connsiteX82" fmla="*/ 2983203 w 3617458"/>
              <a:gd name="connsiteY82" fmla="*/ 4419286 h 4839162"/>
              <a:gd name="connsiteX83" fmla="*/ 2941352 w 3617458"/>
              <a:gd name="connsiteY83" fmla="*/ 4563971 h 4839162"/>
              <a:gd name="connsiteX84" fmla="*/ 2832026 w 3617458"/>
              <a:gd name="connsiteY84" fmla="*/ 4510077 h 4839162"/>
              <a:gd name="connsiteX85" fmla="*/ 2854916 w 3617458"/>
              <a:gd name="connsiteY85" fmla="*/ 4561409 h 4839162"/>
              <a:gd name="connsiteX86" fmla="*/ 2909921 w 3617458"/>
              <a:gd name="connsiteY86" fmla="*/ 4637936 h 4839162"/>
              <a:gd name="connsiteX87" fmla="*/ 2987729 w 3617458"/>
              <a:gd name="connsiteY87" fmla="*/ 4635202 h 4839162"/>
              <a:gd name="connsiteX88" fmla="*/ 3000967 w 3617458"/>
              <a:gd name="connsiteY88" fmla="*/ 4771432 h 4839162"/>
              <a:gd name="connsiteX89" fmla="*/ 3194166 w 3617458"/>
              <a:gd name="connsiteY89" fmla="*/ 4787404 h 4839162"/>
              <a:gd name="connsiteX90" fmla="*/ 3297426 w 3617458"/>
              <a:gd name="connsiteY90" fmla="*/ 4813027 h 4839162"/>
              <a:gd name="connsiteX91" fmla="*/ 3337569 w 3617458"/>
              <a:gd name="connsiteY91" fmla="*/ 4781169 h 4839162"/>
              <a:gd name="connsiteX92" fmla="*/ 3544774 w 3617458"/>
              <a:gd name="connsiteY92" fmla="*/ 4839162 h 4839162"/>
              <a:gd name="connsiteX93" fmla="*/ 3529091 w 3617458"/>
              <a:gd name="connsiteY93" fmla="*/ 4709219 h 4839162"/>
              <a:gd name="connsiteX94" fmla="*/ 3617458 w 3617458"/>
              <a:gd name="connsiteY94" fmla="*/ 4755034 h 4839162"/>
              <a:gd name="connsiteX95" fmla="*/ 3493699 w 3617458"/>
              <a:gd name="connsiteY95" fmla="*/ 4304581 h 4839162"/>
              <a:gd name="connsiteX96" fmla="*/ 3473200 w 3617458"/>
              <a:gd name="connsiteY96" fmla="*/ 4160494 h 4839162"/>
              <a:gd name="connsiteX97" fmla="*/ 3378737 w 3617458"/>
              <a:gd name="connsiteY97" fmla="*/ 4153832 h 4839162"/>
              <a:gd name="connsiteX98" fmla="*/ 3267021 w 3617458"/>
              <a:gd name="connsiteY98" fmla="*/ 3663834 h 4839162"/>
              <a:gd name="connsiteX99" fmla="*/ 3379163 w 3617458"/>
              <a:gd name="connsiteY99" fmla="*/ 3382409 h 4839162"/>
              <a:gd name="connsiteX100" fmla="*/ 3421442 w 3617458"/>
              <a:gd name="connsiteY100" fmla="*/ 3144969 h 4839162"/>
              <a:gd name="connsiteX101" fmla="*/ 3479435 w 3617458"/>
              <a:gd name="connsiteY101" fmla="*/ 2987301 h 4839162"/>
              <a:gd name="connsiteX102" fmla="*/ 3334442 w 3617458"/>
              <a:gd name="connsiteY102" fmla="*/ 2848732 h 4839162"/>
              <a:gd name="connsiteX103" fmla="*/ 3315533 w 3617458"/>
              <a:gd name="connsiteY103" fmla="*/ 2814346 h 4839162"/>
              <a:gd name="connsiteX104" fmla="*/ 3165639 w 3617458"/>
              <a:gd name="connsiteY104" fmla="*/ 2844326 h 4839162"/>
              <a:gd name="connsiteX105" fmla="*/ 3118407 w 3617458"/>
              <a:gd name="connsiteY105" fmla="*/ 2956896 h 4839162"/>
              <a:gd name="connsiteX106" fmla="*/ 2884213 w 3617458"/>
              <a:gd name="connsiteY106" fmla="*/ 3057167 h 4839162"/>
              <a:gd name="connsiteX107" fmla="*/ 2888313 w 3617458"/>
              <a:gd name="connsiteY107" fmla="*/ 2775741 h 4839162"/>
              <a:gd name="connsiteX108" fmla="*/ 2691612 w 3617458"/>
              <a:gd name="connsiteY108" fmla="*/ 2638572 h 4839162"/>
              <a:gd name="connsiteX109" fmla="*/ 2480052 w 3617458"/>
              <a:gd name="connsiteY109" fmla="*/ 2758488 h 4839162"/>
              <a:gd name="connsiteX110" fmla="*/ 2310769 w 3617458"/>
              <a:gd name="connsiteY110" fmla="*/ 2684523 h 4839162"/>
              <a:gd name="connsiteX111" fmla="*/ 2194527 w 3617458"/>
              <a:gd name="connsiteY111" fmla="*/ 2750716 h 4839162"/>
              <a:gd name="connsiteX112" fmla="*/ 2141486 w 3617458"/>
              <a:gd name="connsiteY112" fmla="*/ 2537874 h 4839162"/>
              <a:gd name="connsiteX113" fmla="*/ 2192818 w 3617458"/>
              <a:gd name="connsiteY113" fmla="*/ 2460663 h 4839162"/>
              <a:gd name="connsiteX114" fmla="*/ 1897812 w 3617458"/>
              <a:gd name="connsiteY114" fmla="*/ 2268747 h 4839162"/>
              <a:gd name="connsiteX115" fmla="*/ 1742536 w 3617458"/>
              <a:gd name="connsiteY115" fmla="*/ 2234241 h 4839162"/>
              <a:gd name="connsiteX116" fmla="*/ 1656272 w 3617458"/>
              <a:gd name="connsiteY116" fmla="*/ 2320505 h 4839162"/>
              <a:gd name="connsiteX117" fmla="*/ 1544129 w 3617458"/>
              <a:gd name="connsiteY117" fmla="*/ 2173856 h 4839162"/>
              <a:gd name="connsiteX118" fmla="*/ 1604514 w 3617458"/>
              <a:gd name="connsiteY118" fmla="*/ 2130724 h 4839162"/>
              <a:gd name="connsiteX119" fmla="*/ 1561382 w 3617458"/>
              <a:gd name="connsiteY119" fmla="*/ 2027207 h 4839162"/>
              <a:gd name="connsiteX120" fmla="*/ 1587261 w 3617458"/>
              <a:gd name="connsiteY120" fmla="*/ 1897811 h 4839162"/>
              <a:gd name="connsiteX121" fmla="*/ 1483744 w 3617458"/>
              <a:gd name="connsiteY121" fmla="*/ 1854679 h 4839162"/>
              <a:gd name="connsiteX122" fmla="*/ 1354348 w 3617458"/>
              <a:gd name="connsiteY122" fmla="*/ 1854679 h 4839162"/>
              <a:gd name="connsiteX123" fmla="*/ 1319842 w 3617458"/>
              <a:gd name="connsiteY123" fmla="*/ 1932317 h 4839162"/>
              <a:gd name="connsiteX124" fmla="*/ 1069676 w 3617458"/>
              <a:gd name="connsiteY124" fmla="*/ 1570007 h 4839162"/>
              <a:gd name="connsiteX125" fmla="*/ 940280 w 3617458"/>
              <a:gd name="connsiteY125" fmla="*/ 1466490 h 4839162"/>
              <a:gd name="connsiteX126" fmla="*/ 888521 w 3617458"/>
              <a:gd name="connsiteY126" fmla="*/ 1276709 h 4839162"/>
              <a:gd name="connsiteX127" fmla="*/ 992038 w 3617458"/>
              <a:gd name="connsiteY127" fmla="*/ 1259456 h 4839162"/>
              <a:gd name="connsiteX128" fmla="*/ 1052423 w 3617458"/>
              <a:gd name="connsiteY128" fmla="*/ 1095554 h 4839162"/>
              <a:gd name="connsiteX129" fmla="*/ 1061050 w 3617458"/>
              <a:gd name="connsiteY129" fmla="*/ 974785 h 4839162"/>
              <a:gd name="connsiteX130" fmla="*/ 1138687 w 3617458"/>
              <a:gd name="connsiteY130" fmla="*/ 948905 h 4839162"/>
              <a:gd name="connsiteX131" fmla="*/ 1104182 w 3617458"/>
              <a:gd name="connsiteY131" fmla="*/ 879894 h 4839162"/>
              <a:gd name="connsiteX132" fmla="*/ 1009291 w 3617458"/>
              <a:gd name="connsiteY132" fmla="*/ 888520 h 4839162"/>
              <a:gd name="connsiteX133" fmla="*/ 905774 w 3617458"/>
              <a:gd name="connsiteY133" fmla="*/ 750498 h 4839162"/>
              <a:gd name="connsiteX134" fmla="*/ 1009291 w 3617458"/>
              <a:gd name="connsiteY134" fmla="*/ 595222 h 4839162"/>
              <a:gd name="connsiteX135" fmla="*/ 1000665 w 3617458"/>
              <a:gd name="connsiteY135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1966823 w 3617458"/>
              <a:gd name="connsiteY65" fmla="*/ 3761117 h 4839162"/>
              <a:gd name="connsiteX66" fmla="*/ 1966823 w 3617458"/>
              <a:gd name="connsiteY66" fmla="*/ 3666226 h 4839162"/>
              <a:gd name="connsiteX67" fmla="*/ 2078966 w 3617458"/>
              <a:gd name="connsiteY67" fmla="*/ 3571335 h 4839162"/>
              <a:gd name="connsiteX68" fmla="*/ 2212890 w 3617458"/>
              <a:gd name="connsiteY68" fmla="*/ 3652390 h 4839162"/>
              <a:gd name="connsiteX69" fmla="*/ 2329133 w 3617458"/>
              <a:gd name="connsiteY69" fmla="*/ 3674852 h 4839162"/>
              <a:gd name="connsiteX70" fmla="*/ 2380891 w 3617458"/>
              <a:gd name="connsiteY70" fmla="*/ 3761117 h 4839162"/>
              <a:gd name="connsiteX71" fmla="*/ 2388407 w 3617458"/>
              <a:gd name="connsiteY71" fmla="*/ 3830982 h 4839162"/>
              <a:gd name="connsiteX72" fmla="*/ 2389517 w 3617458"/>
              <a:gd name="connsiteY72" fmla="*/ 3899139 h 4839162"/>
              <a:gd name="connsiteX73" fmla="*/ 2389517 w 3617458"/>
              <a:gd name="connsiteY73" fmla="*/ 3899139 h 4839162"/>
              <a:gd name="connsiteX74" fmla="*/ 2372265 w 3617458"/>
              <a:gd name="connsiteY74" fmla="*/ 3968151 h 4839162"/>
              <a:gd name="connsiteX75" fmla="*/ 2465020 w 3617458"/>
              <a:gd name="connsiteY75" fmla="*/ 4089518 h 4839162"/>
              <a:gd name="connsiteX76" fmla="*/ 2542657 w 3617458"/>
              <a:gd name="connsiteY76" fmla="*/ 4079184 h 4839162"/>
              <a:gd name="connsiteX77" fmla="*/ 2628495 w 3617458"/>
              <a:gd name="connsiteY77" fmla="*/ 4111469 h 4839162"/>
              <a:gd name="connsiteX78" fmla="*/ 2749264 w 3617458"/>
              <a:gd name="connsiteY78" fmla="*/ 4009318 h 4839162"/>
              <a:gd name="connsiteX79" fmla="*/ 2969623 w 3617458"/>
              <a:gd name="connsiteY79" fmla="*/ 4183127 h 4839162"/>
              <a:gd name="connsiteX80" fmla="*/ 2939217 w 3617458"/>
              <a:gd name="connsiteY80" fmla="*/ 4278873 h 4839162"/>
              <a:gd name="connsiteX81" fmla="*/ 3064085 w 3617458"/>
              <a:gd name="connsiteY81" fmla="*/ 4372909 h 4839162"/>
              <a:gd name="connsiteX82" fmla="*/ 2983203 w 3617458"/>
              <a:gd name="connsiteY82" fmla="*/ 4419286 h 4839162"/>
              <a:gd name="connsiteX83" fmla="*/ 2941352 w 3617458"/>
              <a:gd name="connsiteY83" fmla="*/ 4563971 h 4839162"/>
              <a:gd name="connsiteX84" fmla="*/ 2832026 w 3617458"/>
              <a:gd name="connsiteY84" fmla="*/ 4510077 h 4839162"/>
              <a:gd name="connsiteX85" fmla="*/ 2854916 w 3617458"/>
              <a:gd name="connsiteY85" fmla="*/ 4561409 h 4839162"/>
              <a:gd name="connsiteX86" fmla="*/ 2909921 w 3617458"/>
              <a:gd name="connsiteY86" fmla="*/ 4637936 h 4839162"/>
              <a:gd name="connsiteX87" fmla="*/ 2987729 w 3617458"/>
              <a:gd name="connsiteY87" fmla="*/ 4635202 h 4839162"/>
              <a:gd name="connsiteX88" fmla="*/ 3000967 w 3617458"/>
              <a:gd name="connsiteY88" fmla="*/ 4771432 h 4839162"/>
              <a:gd name="connsiteX89" fmla="*/ 3194166 w 3617458"/>
              <a:gd name="connsiteY89" fmla="*/ 4787404 h 4839162"/>
              <a:gd name="connsiteX90" fmla="*/ 3297426 w 3617458"/>
              <a:gd name="connsiteY90" fmla="*/ 4813027 h 4839162"/>
              <a:gd name="connsiteX91" fmla="*/ 3337569 w 3617458"/>
              <a:gd name="connsiteY91" fmla="*/ 4781169 h 4839162"/>
              <a:gd name="connsiteX92" fmla="*/ 3544774 w 3617458"/>
              <a:gd name="connsiteY92" fmla="*/ 4839162 h 4839162"/>
              <a:gd name="connsiteX93" fmla="*/ 3529091 w 3617458"/>
              <a:gd name="connsiteY93" fmla="*/ 4709219 h 4839162"/>
              <a:gd name="connsiteX94" fmla="*/ 3617458 w 3617458"/>
              <a:gd name="connsiteY94" fmla="*/ 4755034 h 4839162"/>
              <a:gd name="connsiteX95" fmla="*/ 3493699 w 3617458"/>
              <a:gd name="connsiteY95" fmla="*/ 4304581 h 4839162"/>
              <a:gd name="connsiteX96" fmla="*/ 3473200 w 3617458"/>
              <a:gd name="connsiteY96" fmla="*/ 4160494 h 4839162"/>
              <a:gd name="connsiteX97" fmla="*/ 3378737 w 3617458"/>
              <a:gd name="connsiteY97" fmla="*/ 4153832 h 4839162"/>
              <a:gd name="connsiteX98" fmla="*/ 3267021 w 3617458"/>
              <a:gd name="connsiteY98" fmla="*/ 3663834 h 4839162"/>
              <a:gd name="connsiteX99" fmla="*/ 3379163 w 3617458"/>
              <a:gd name="connsiteY99" fmla="*/ 3382409 h 4839162"/>
              <a:gd name="connsiteX100" fmla="*/ 3421442 w 3617458"/>
              <a:gd name="connsiteY100" fmla="*/ 3144969 h 4839162"/>
              <a:gd name="connsiteX101" fmla="*/ 3479435 w 3617458"/>
              <a:gd name="connsiteY101" fmla="*/ 2987301 h 4839162"/>
              <a:gd name="connsiteX102" fmla="*/ 3334442 w 3617458"/>
              <a:gd name="connsiteY102" fmla="*/ 2848732 h 4839162"/>
              <a:gd name="connsiteX103" fmla="*/ 3315533 w 3617458"/>
              <a:gd name="connsiteY103" fmla="*/ 2814346 h 4839162"/>
              <a:gd name="connsiteX104" fmla="*/ 3165639 w 3617458"/>
              <a:gd name="connsiteY104" fmla="*/ 2844326 h 4839162"/>
              <a:gd name="connsiteX105" fmla="*/ 3118407 w 3617458"/>
              <a:gd name="connsiteY105" fmla="*/ 2956896 h 4839162"/>
              <a:gd name="connsiteX106" fmla="*/ 2884213 w 3617458"/>
              <a:gd name="connsiteY106" fmla="*/ 3057167 h 4839162"/>
              <a:gd name="connsiteX107" fmla="*/ 2888313 w 3617458"/>
              <a:gd name="connsiteY107" fmla="*/ 2775741 h 4839162"/>
              <a:gd name="connsiteX108" fmla="*/ 2691612 w 3617458"/>
              <a:gd name="connsiteY108" fmla="*/ 2638572 h 4839162"/>
              <a:gd name="connsiteX109" fmla="*/ 2480052 w 3617458"/>
              <a:gd name="connsiteY109" fmla="*/ 2758488 h 4839162"/>
              <a:gd name="connsiteX110" fmla="*/ 2310769 w 3617458"/>
              <a:gd name="connsiteY110" fmla="*/ 2684523 h 4839162"/>
              <a:gd name="connsiteX111" fmla="*/ 2194527 w 3617458"/>
              <a:gd name="connsiteY111" fmla="*/ 2750716 h 4839162"/>
              <a:gd name="connsiteX112" fmla="*/ 2141486 w 3617458"/>
              <a:gd name="connsiteY112" fmla="*/ 2537874 h 4839162"/>
              <a:gd name="connsiteX113" fmla="*/ 2192818 w 3617458"/>
              <a:gd name="connsiteY113" fmla="*/ 2460663 h 4839162"/>
              <a:gd name="connsiteX114" fmla="*/ 1897812 w 3617458"/>
              <a:gd name="connsiteY114" fmla="*/ 2268747 h 4839162"/>
              <a:gd name="connsiteX115" fmla="*/ 1742536 w 3617458"/>
              <a:gd name="connsiteY115" fmla="*/ 2234241 h 4839162"/>
              <a:gd name="connsiteX116" fmla="*/ 1656272 w 3617458"/>
              <a:gd name="connsiteY116" fmla="*/ 2320505 h 4839162"/>
              <a:gd name="connsiteX117" fmla="*/ 1544129 w 3617458"/>
              <a:gd name="connsiteY117" fmla="*/ 2173856 h 4839162"/>
              <a:gd name="connsiteX118" fmla="*/ 1604514 w 3617458"/>
              <a:gd name="connsiteY118" fmla="*/ 2130724 h 4839162"/>
              <a:gd name="connsiteX119" fmla="*/ 1561382 w 3617458"/>
              <a:gd name="connsiteY119" fmla="*/ 2027207 h 4839162"/>
              <a:gd name="connsiteX120" fmla="*/ 1587261 w 3617458"/>
              <a:gd name="connsiteY120" fmla="*/ 1897811 h 4839162"/>
              <a:gd name="connsiteX121" fmla="*/ 1483744 w 3617458"/>
              <a:gd name="connsiteY121" fmla="*/ 1854679 h 4839162"/>
              <a:gd name="connsiteX122" fmla="*/ 1354348 w 3617458"/>
              <a:gd name="connsiteY122" fmla="*/ 1854679 h 4839162"/>
              <a:gd name="connsiteX123" fmla="*/ 1319842 w 3617458"/>
              <a:gd name="connsiteY123" fmla="*/ 1932317 h 4839162"/>
              <a:gd name="connsiteX124" fmla="*/ 1069676 w 3617458"/>
              <a:gd name="connsiteY124" fmla="*/ 1570007 h 4839162"/>
              <a:gd name="connsiteX125" fmla="*/ 940280 w 3617458"/>
              <a:gd name="connsiteY125" fmla="*/ 1466490 h 4839162"/>
              <a:gd name="connsiteX126" fmla="*/ 888521 w 3617458"/>
              <a:gd name="connsiteY126" fmla="*/ 1276709 h 4839162"/>
              <a:gd name="connsiteX127" fmla="*/ 992038 w 3617458"/>
              <a:gd name="connsiteY127" fmla="*/ 1259456 h 4839162"/>
              <a:gd name="connsiteX128" fmla="*/ 1052423 w 3617458"/>
              <a:gd name="connsiteY128" fmla="*/ 1095554 h 4839162"/>
              <a:gd name="connsiteX129" fmla="*/ 1061050 w 3617458"/>
              <a:gd name="connsiteY129" fmla="*/ 974785 h 4839162"/>
              <a:gd name="connsiteX130" fmla="*/ 1138687 w 3617458"/>
              <a:gd name="connsiteY130" fmla="*/ 948905 h 4839162"/>
              <a:gd name="connsiteX131" fmla="*/ 1104182 w 3617458"/>
              <a:gd name="connsiteY131" fmla="*/ 879894 h 4839162"/>
              <a:gd name="connsiteX132" fmla="*/ 1009291 w 3617458"/>
              <a:gd name="connsiteY132" fmla="*/ 888520 h 4839162"/>
              <a:gd name="connsiteX133" fmla="*/ 905774 w 3617458"/>
              <a:gd name="connsiteY133" fmla="*/ 750498 h 4839162"/>
              <a:gd name="connsiteX134" fmla="*/ 1009291 w 3617458"/>
              <a:gd name="connsiteY134" fmla="*/ 595222 h 4839162"/>
              <a:gd name="connsiteX135" fmla="*/ 1000665 w 3617458"/>
              <a:gd name="connsiteY135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1966823 w 3617458"/>
              <a:gd name="connsiteY65" fmla="*/ 3761117 h 4839162"/>
              <a:gd name="connsiteX66" fmla="*/ 1966823 w 3617458"/>
              <a:gd name="connsiteY66" fmla="*/ 3666226 h 4839162"/>
              <a:gd name="connsiteX67" fmla="*/ 2078966 w 3617458"/>
              <a:gd name="connsiteY67" fmla="*/ 3571335 h 4839162"/>
              <a:gd name="connsiteX68" fmla="*/ 2125804 w 3617458"/>
              <a:gd name="connsiteY68" fmla="*/ 3672598 h 4839162"/>
              <a:gd name="connsiteX69" fmla="*/ 2212890 w 3617458"/>
              <a:gd name="connsiteY69" fmla="*/ 3652390 h 4839162"/>
              <a:gd name="connsiteX70" fmla="*/ 2329133 w 3617458"/>
              <a:gd name="connsiteY70" fmla="*/ 3674852 h 4839162"/>
              <a:gd name="connsiteX71" fmla="*/ 2380891 w 3617458"/>
              <a:gd name="connsiteY71" fmla="*/ 3761117 h 4839162"/>
              <a:gd name="connsiteX72" fmla="*/ 2388407 w 3617458"/>
              <a:gd name="connsiteY72" fmla="*/ 3830982 h 4839162"/>
              <a:gd name="connsiteX73" fmla="*/ 2389517 w 3617458"/>
              <a:gd name="connsiteY73" fmla="*/ 3899139 h 4839162"/>
              <a:gd name="connsiteX74" fmla="*/ 2389517 w 3617458"/>
              <a:gd name="connsiteY74" fmla="*/ 3899139 h 4839162"/>
              <a:gd name="connsiteX75" fmla="*/ 2372265 w 3617458"/>
              <a:gd name="connsiteY75" fmla="*/ 3968151 h 4839162"/>
              <a:gd name="connsiteX76" fmla="*/ 2465020 w 3617458"/>
              <a:gd name="connsiteY76" fmla="*/ 4089518 h 4839162"/>
              <a:gd name="connsiteX77" fmla="*/ 2542657 w 3617458"/>
              <a:gd name="connsiteY77" fmla="*/ 4079184 h 4839162"/>
              <a:gd name="connsiteX78" fmla="*/ 2628495 w 3617458"/>
              <a:gd name="connsiteY78" fmla="*/ 4111469 h 4839162"/>
              <a:gd name="connsiteX79" fmla="*/ 2749264 w 3617458"/>
              <a:gd name="connsiteY79" fmla="*/ 4009318 h 4839162"/>
              <a:gd name="connsiteX80" fmla="*/ 2969623 w 3617458"/>
              <a:gd name="connsiteY80" fmla="*/ 4183127 h 4839162"/>
              <a:gd name="connsiteX81" fmla="*/ 2939217 w 3617458"/>
              <a:gd name="connsiteY81" fmla="*/ 4278873 h 4839162"/>
              <a:gd name="connsiteX82" fmla="*/ 3064085 w 3617458"/>
              <a:gd name="connsiteY82" fmla="*/ 4372909 h 4839162"/>
              <a:gd name="connsiteX83" fmla="*/ 2983203 w 3617458"/>
              <a:gd name="connsiteY83" fmla="*/ 4419286 h 4839162"/>
              <a:gd name="connsiteX84" fmla="*/ 2941352 w 3617458"/>
              <a:gd name="connsiteY84" fmla="*/ 4563971 h 4839162"/>
              <a:gd name="connsiteX85" fmla="*/ 2832026 w 3617458"/>
              <a:gd name="connsiteY85" fmla="*/ 4510077 h 4839162"/>
              <a:gd name="connsiteX86" fmla="*/ 2854916 w 3617458"/>
              <a:gd name="connsiteY86" fmla="*/ 4561409 h 4839162"/>
              <a:gd name="connsiteX87" fmla="*/ 2909921 w 3617458"/>
              <a:gd name="connsiteY87" fmla="*/ 4637936 h 4839162"/>
              <a:gd name="connsiteX88" fmla="*/ 2987729 w 3617458"/>
              <a:gd name="connsiteY88" fmla="*/ 4635202 h 4839162"/>
              <a:gd name="connsiteX89" fmla="*/ 3000967 w 3617458"/>
              <a:gd name="connsiteY89" fmla="*/ 4771432 h 4839162"/>
              <a:gd name="connsiteX90" fmla="*/ 3194166 w 3617458"/>
              <a:gd name="connsiteY90" fmla="*/ 4787404 h 4839162"/>
              <a:gd name="connsiteX91" fmla="*/ 3297426 w 3617458"/>
              <a:gd name="connsiteY91" fmla="*/ 4813027 h 4839162"/>
              <a:gd name="connsiteX92" fmla="*/ 3337569 w 3617458"/>
              <a:gd name="connsiteY92" fmla="*/ 4781169 h 4839162"/>
              <a:gd name="connsiteX93" fmla="*/ 3544774 w 3617458"/>
              <a:gd name="connsiteY93" fmla="*/ 4839162 h 4839162"/>
              <a:gd name="connsiteX94" fmla="*/ 3529091 w 3617458"/>
              <a:gd name="connsiteY94" fmla="*/ 4709219 h 4839162"/>
              <a:gd name="connsiteX95" fmla="*/ 3617458 w 3617458"/>
              <a:gd name="connsiteY95" fmla="*/ 4755034 h 4839162"/>
              <a:gd name="connsiteX96" fmla="*/ 3493699 w 3617458"/>
              <a:gd name="connsiteY96" fmla="*/ 4304581 h 4839162"/>
              <a:gd name="connsiteX97" fmla="*/ 3473200 w 3617458"/>
              <a:gd name="connsiteY97" fmla="*/ 4160494 h 4839162"/>
              <a:gd name="connsiteX98" fmla="*/ 3378737 w 3617458"/>
              <a:gd name="connsiteY98" fmla="*/ 4153832 h 4839162"/>
              <a:gd name="connsiteX99" fmla="*/ 3267021 w 3617458"/>
              <a:gd name="connsiteY99" fmla="*/ 3663834 h 4839162"/>
              <a:gd name="connsiteX100" fmla="*/ 3379163 w 3617458"/>
              <a:gd name="connsiteY100" fmla="*/ 3382409 h 4839162"/>
              <a:gd name="connsiteX101" fmla="*/ 3421442 w 3617458"/>
              <a:gd name="connsiteY101" fmla="*/ 3144969 h 4839162"/>
              <a:gd name="connsiteX102" fmla="*/ 3479435 w 3617458"/>
              <a:gd name="connsiteY102" fmla="*/ 2987301 h 4839162"/>
              <a:gd name="connsiteX103" fmla="*/ 3334442 w 3617458"/>
              <a:gd name="connsiteY103" fmla="*/ 2848732 h 4839162"/>
              <a:gd name="connsiteX104" fmla="*/ 3315533 w 3617458"/>
              <a:gd name="connsiteY104" fmla="*/ 2814346 h 4839162"/>
              <a:gd name="connsiteX105" fmla="*/ 3165639 w 3617458"/>
              <a:gd name="connsiteY105" fmla="*/ 2844326 h 4839162"/>
              <a:gd name="connsiteX106" fmla="*/ 3118407 w 3617458"/>
              <a:gd name="connsiteY106" fmla="*/ 2956896 h 4839162"/>
              <a:gd name="connsiteX107" fmla="*/ 2884213 w 3617458"/>
              <a:gd name="connsiteY107" fmla="*/ 3057167 h 4839162"/>
              <a:gd name="connsiteX108" fmla="*/ 2888313 w 3617458"/>
              <a:gd name="connsiteY108" fmla="*/ 2775741 h 4839162"/>
              <a:gd name="connsiteX109" fmla="*/ 2691612 w 3617458"/>
              <a:gd name="connsiteY109" fmla="*/ 2638572 h 4839162"/>
              <a:gd name="connsiteX110" fmla="*/ 2480052 w 3617458"/>
              <a:gd name="connsiteY110" fmla="*/ 2758488 h 4839162"/>
              <a:gd name="connsiteX111" fmla="*/ 2310769 w 3617458"/>
              <a:gd name="connsiteY111" fmla="*/ 2684523 h 4839162"/>
              <a:gd name="connsiteX112" fmla="*/ 2194527 w 3617458"/>
              <a:gd name="connsiteY112" fmla="*/ 2750716 h 4839162"/>
              <a:gd name="connsiteX113" fmla="*/ 2141486 w 3617458"/>
              <a:gd name="connsiteY113" fmla="*/ 2537874 h 4839162"/>
              <a:gd name="connsiteX114" fmla="*/ 2192818 w 3617458"/>
              <a:gd name="connsiteY114" fmla="*/ 2460663 h 4839162"/>
              <a:gd name="connsiteX115" fmla="*/ 1897812 w 3617458"/>
              <a:gd name="connsiteY115" fmla="*/ 2268747 h 4839162"/>
              <a:gd name="connsiteX116" fmla="*/ 1742536 w 3617458"/>
              <a:gd name="connsiteY116" fmla="*/ 2234241 h 4839162"/>
              <a:gd name="connsiteX117" fmla="*/ 1656272 w 3617458"/>
              <a:gd name="connsiteY117" fmla="*/ 2320505 h 4839162"/>
              <a:gd name="connsiteX118" fmla="*/ 1544129 w 3617458"/>
              <a:gd name="connsiteY118" fmla="*/ 2173856 h 4839162"/>
              <a:gd name="connsiteX119" fmla="*/ 1604514 w 3617458"/>
              <a:gd name="connsiteY119" fmla="*/ 2130724 h 4839162"/>
              <a:gd name="connsiteX120" fmla="*/ 1561382 w 3617458"/>
              <a:gd name="connsiteY120" fmla="*/ 2027207 h 4839162"/>
              <a:gd name="connsiteX121" fmla="*/ 1587261 w 3617458"/>
              <a:gd name="connsiteY121" fmla="*/ 1897811 h 4839162"/>
              <a:gd name="connsiteX122" fmla="*/ 1483744 w 3617458"/>
              <a:gd name="connsiteY122" fmla="*/ 1854679 h 4839162"/>
              <a:gd name="connsiteX123" fmla="*/ 1354348 w 3617458"/>
              <a:gd name="connsiteY123" fmla="*/ 1854679 h 4839162"/>
              <a:gd name="connsiteX124" fmla="*/ 1319842 w 3617458"/>
              <a:gd name="connsiteY124" fmla="*/ 1932317 h 4839162"/>
              <a:gd name="connsiteX125" fmla="*/ 1069676 w 3617458"/>
              <a:gd name="connsiteY125" fmla="*/ 1570007 h 4839162"/>
              <a:gd name="connsiteX126" fmla="*/ 940280 w 3617458"/>
              <a:gd name="connsiteY126" fmla="*/ 1466490 h 4839162"/>
              <a:gd name="connsiteX127" fmla="*/ 888521 w 3617458"/>
              <a:gd name="connsiteY127" fmla="*/ 1276709 h 4839162"/>
              <a:gd name="connsiteX128" fmla="*/ 992038 w 3617458"/>
              <a:gd name="connsiteY128" fmla="*/ 1259456 h 4839162"/>
              <a:gd name="connsiteX129" fmla="*/ 1052423 w 3617458"/>
              <a:gd name="connsiteY129" fmla="*/ 1095554 h 4839162"/>
              <a:gd name="connsiteX130" fmla="*/ 1061050 w 3617458"/>
              <a:gd name="connsiteY130" fmla="*/ 974785 h 4839162"/>
              <a:gd name="connsiteX131" fmla="*/ 1138687 w 3617458"/>
              <a:gd name="connsiteY131" fmla="*/ 948905 h 4839162"/>
              <a:gd name="connsiteX132" fmla="*/ 1104182 w 3617458"/>
              <a:gd name="connsiteY132" fmla="*/ 879894 h 4839162"/>
              <a:gd name="connsiteX133" fmla="*/ 1009291 w 3617458"/>
              <a:gd name="connsiteY133" fmla="*/ 888520 h 4839162"/>
              <a:gd name="connsiteX134" fmla="*/ 905774 w 3617458"/>
              <a:gd name="connsiteY134" fmla="*/ 750498 h 4839162"/>
              <a:gd name="connsiteX135" fmla="*/ 1009291 w 3617458"/>
              <a:gd name="connsiteY135" fmla="*/ 595222 h 4839162"/>
              <a:gd name="connsiteX136" fmla="*/ 1000665 w 3617458"/>
              <a:gd name="connsiteY136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1966823 w 3617458"/>
              <a:gd name="connsiteY65" fmla="*/ 3761117 h 4839162"/>
              <a:gd name="connsiteX66" fmla="*/ 1966823 w 3617458"/>
              <a:gd name="connsiteY66" fmla="*/ 3666226 h 4839162"/>
              <a:gd name="connsiteX67" fmla="*/ 2056333 w 3617458"/>
              <a:gd name="connsiteY67" fmla="*/ 3707137 h 4839162"/>
              <a:gd name="connsiteX68" fmla="*/ 2125804 w 3617458"/>
              <a:gd name="connsiteY68" fmla="*/ 3672598 h 4839162"/>
              <a:gd name="connsiteX69" fmla="*/ 2212890 w 3617458"/>
              <a:gd name="connsiteY69" fmla="*/ 3652390 h 4839162"/>
              <a:gd name="connsiteX70" fmla="*/ 2329133 w 3617458"/>
              <a:gd name="connsiteY70" fmla="*/ 3674852 h 4839162"/>
              <a:gd name="connsiteX71" fmla="*/ 2380891 w 3617458"/>
              <a:gd name="connsiteY71" fmla="*/ 3761117 h 4839162"/>
              <a:gd name="connsiteX72" fmla="*/ 2388407 w 3617458"/>
              <a:gd name="connsiteY72" fmla="*/ 3830982 h 4839162"/>
              <a:gd name="connsiteX73" fmla="*/ 2389517 w 3617458"/>
              <a:gd name="connsiteY73" fmla="*/ 3899139 h 4839162"/>
              <a:gd name="connsiteX74" fmla="*/ 2389517 w 3617458"/>
              <a:gd name="connsiteY74" fmla="*/ 3899139 h 4839162"/>
              <a:gd name="connsiteX75" fmla="*/ 2372265 w 3617458"/>
              <a:gd name="connsiteY75" fmla="*/ 3968151 h 4839162"/>
              <a:gd name="connsiteX76" fmla="*/ 2465020 w 3617458"/>
              <a:gd name="connsiteY76" fmla="*/ 4089518 h 4839162"/>
              <a:gd name="connsiteX77" fmla="*/ 2542657 w 3617458"/>
              <a:gd name="connsiteY77" fmla="*/ 4079184 h 4839162"/>
              <a:gd name="connsiteX78" fmla="*/ 2628495 w 3617458"/>
              <a:gd name="connsiteY78" fmla="*/ 4111469 h 4839162"/>
              <a:gd name="connsiteX79" fmla="*/ 2749264 w 3617458"/>
              <a:gd name="connsiteY79" fmla="*/ 4009318 h 4839162"/>
              <a:gd name="connsiteX80" fmla="*/ 2969623 w 3617458"/>
              <a:gd name="connsiteY80" fmla="*/ 4183127 h 4839162"/>
              <a:gd name="connsiteX81" fmla="*/ 2939217 w 3617458"/>
              <a:gd name="connsiteY81" fmla="*/ 4278873 h 4839162"/>
              <a:gd name="connsiteX82" fmla="*/ 3064085 w 3617458"/>
              <a:gd name="connsiteY82" fmla="*/ 4372909 h 4839162"/>
              <a:gd name="connsiteX83" fmla="*/ 2983203 w 3617458"/>
              <a:gd name="connsiteY83" fmla="*/ 4419286 h 4839162"/>
              <a:gd name="connsiteX84" fmla="*/ 2941352 w 3617458"/>
              <a:gd name="connsiteY84" fmla="*/ 4563971 h 4839162"/>
              <a:gd name="connsiteX85" fmla="*/ 2832026 w 3617458"/>
              <a:gd name="connsiteY85" fmla="*/ 4510077 h 4839162"/>
              <a:gd name="connsiteX86" fmla="*/ 2854916 w 3617458"/>
              <a:gd name="connsiteY86" fmla="*/ 4561409 h 4839162"/>
              <a:gd name="connsiteX87" fmla="*/ 2909921 w 3617458"/>
              <a:gd name="connsiteY87" fmla="*/ 4637936 h 4839162"/>
              <a:gd name="connsiteX88" fmla="*/ 2987729 w 3617458"/>
              <a:gd name="connsiteY88" fmla="*/ 4635202 h 4839162"/>
              <a:gd name="connsiteX89" fmla="*/ 3000967 w 3617458"/>
              <a:gd name="connsiteY89" fmla="*/ 4771432 h 4839162"/>
              <a:gd name="connsiteX90" fmla="*/ 3194166 w 3617458"/>
              <a:gd name="connsiteY90" fmla="*/ 4787404 h 4839162"/>
              <a:gd name="connsiteX91" fmla="*/ 3297426 w 3617458"/>
              <a:gd name="connsiteY91" fmla="*/ 4813027 h 4839162"/>
              <a:gd name="connsiteX92" fmla="*/ 3337569 w 3617458"/>
              <a:gd name="connsiteY92" fmla="*/ 4781169 h 4839162"/>
              <a:gd name="connsiteX93" fmla="*/ 3544774 w 3617458"/>
              <a:gd name="connsiteY93" fmla="*/ 4839162 h 4839162"/>
              <a:gd name="connsiteX94" fmla="*/ 3529091 w 3617458"/>
              <a:gd name="connsiteY94" fmla="*/ 4709219 h 4839162"/>
              <a:gd name="connsiteX95" fmla="*/ 3617458 w 3617458"/>
              <a:gd name="connsiteY95" fmla="*/ 4755034 h 4839162"/>
              <a:gd name="connsiteX96" fmla="*/ 3493699 w 3617458"/>
              <a:gd name="connsiteY96" fmla="*/ 4304581 h 4839162"/>
              <a:gd name="connsiteX97" fmla="*/ 3473200 w 3617458"/>
              <a:gd name="connsiteY97" fmla="*/ 4160494 h 4839162"/>
              <a:gd name="connsiteX98" fmla="*/ 3378737 w 3617458"/>
              <a:gd name="connsiteY98" fmla="*/ 4153832 h 4839162"/>
              <a:gd name="connsiteX99" fmla="*/ 3267021 w 3617458"/>
              <a:gd name="connsiteY99" fmla="*/ 3663834 h 4839162"/>
              <a:gd name="connsiteX100" fmla="*/ 3379163 w 3617458"/>
              <a:gd name="connsiteY100" fmla="*/ 3382409 h 4839162"/>
              <a:gd name="connsiteX101" fmla="*/ 3421442 w 3617458"/>
              <a:gd name="connsiteY101" fmla="*/ 3144969 h 4839162"/>
              <a:gd name="connsiteX102" fmla="*/ 3479435 w 3617458"/>
              <a:gd name="connsiteY102" fmla="*/ 2987301 h 4839162"/>
              <a:gd name="connsiteX103" fmla="*/ 3334442 w 3617458"/>
              <a:gd name="connsiteY103" fmla="*/ 2848732 h 4839162"/>
              <a:gd name="connsiteX104" fmla="*/ 3315533 w 3617458"/>
              <a:gd name="connsiteY104" fmla="*/ 2814346 h 4839162"/>
              <a:gd name="connsiteX105" fmla="*/ 3165639 w 3617458"/>
              <a:gd name="connsiteY105" fmla="*/ 2844326 h 4839162"/>
              <a:gd name="connsiteX106" fmla="*/ 3118407 w 3617458"/>
              <a:gd name="connsiteY106" fmla="*/ 2956896 h 4839162"/>
              <a:gd name="connsiteX107" fmla="*/ 2884213 w 3617458"/>
              <a:gd name="connsiteY107" fmla="*/ 3057167 h 4839162"/>
              <a:gd name="connsiteX108" fmla="*/ 2888313 w 3617458"/>
              <a:gd name="connsiteY108" fmla="*/ 2775741 h 4839162"/>
              <a:gd name="connsiteX109" fmla="*/ 2691612 w 3617458"/>
              <a:gd name="connsiteY109" fmla="*/ 2638572 h 4839162"/>
              <a:gd name="connsiteX110" fmla="*/ 2480052 w 3617458"/>
              <a:gd name="connsiteY110" fmla="*/ 2758488 h 4839162"/>
              <a:gd name="connsiteX111" fmla="*/ 2310769 w 3617458"/>
              <a:gd name="connsiteY111" fmla="*/ 2684523 h 4839162"/>
              <a:gd name="connsiteX112" fmla="*/ 2194527 w 3617458"/>
              <a:gd name="connsiteY112" fmla="*/ 2750716 h 4839162"/>
              <a:gd name="connsiteX113" fmla="*/ 2141486 w 3617458"/>
              <a:gd name="connsiteY113" fmla="*/ 2537874 h 4839162"/>
              <a:gd name="connsiteX114" fmla="*/ 2192818 w 3617458"/>
              <a:gd name="connsiteY114" fmla="*/ 2460663 h 4839162"/>
              <a:gd name="connsiteX115" fmla="*/ 1897812 w 3617458"/>
              <a:gd name="connsiteY115" fmla="*/ 2268747 h 4839162"/>
              <a:gd name="connsiteX116" fmla="*/ 1742536 w 3617458"/>
              <a:gd name="connsiteY116" fmla="*/ 2234241 h 4839162"/>
              <a:gd name="connsiteX117" fmla="*/ 1656272 w 3617458"/>
              <a:gd name="connsiteY117" fmla="*/ 2320505 h 4839162"/>
              <a:gd name="connsiteX118" fmla="*/ 1544129 w 3617458"/>
              <a:gd name="connsiteY118" fmla="*/ 2173856 h 4839162"/>
              <a:gd name="connsiteX119" fmla="*/ 1604514 w 3617458"/>
              <a:gd name="connsiteY119" fmla="*/ 2130724 h 4839162"/>
              <a:gd name="connsiteX120" fmla="*/ 1561382 w 3617458"/>
              <a:gd name="connsiteY120" fmla="*/ 2027207 h 4839162"/>
              <a:gd name="connsiteX121" fmla="*/ 1587261 w 3617458"/>
              <a:gd name="connsiteY121" fmla="*/ 1897811 h 4839162"/>
              <a:gd name="connsiteX122" fmla="*/ 1483744 w 3617458"/>
              <a:gd name="connsiteY122" fmla="*/ 1854679 h 4839162"/>
              <a:gd name="connsiteX123" fmla="*/ 1354348 w 3617458"/>
              <a:gd name="connsiteY123" fmla="*/ 1854679 h 4839162"/>
              <a:gd name="connsiteX124" fmla="*/ 1319842 w 3617458"/>
              <a:gd name="connsiteY124" fmla="*/ 1932317 h 4839162"/>
              <a:gd name="connsiteX125" fmla="*/ 1069676 w 3617458"/>
              <a:gd name="connsiteY125" fmla="*/ 1570007 h 4839162"/>
              <a:gd name="connsiteX126" fmla="*/ 940280 w 3617458"/>
              <a:gd name="connsiteY126" fmla="*/ 1466490 h 4839162"/>
              <a:gd name="connsiteX127" fmla="*/ 888521 w 3617458"/>
              <a:gd name="connsiteY127" fmla="*/ 1276709 h 4839162"/>
              <a:gd name="connsiteX128" fmla="*/ 992038 w 3617458"/>
              <a:gd name="connsiteY128" fmla="*/ 1259456 h 4839162"/>
              <a:gd name="connsiteX129" fmla="*/ 1052423 w 3617458"/>
              <a:gd name="connsiteY129" fmla="*/ 1095554 h 4839162"/>
              <a:gd name="connsiteX130" fmla="*/ 1061050 w 3617458"/>
              <a:gd name="connsiteY130" fmla="*/ 974785 h 4839162"/>
              <a:gd name="connsiteX131" fmla="*/ 1138687 w 3617458"/>
              <a:gd name="connsiteY131" fmla="*/ 948905 h 4839162"/>
              <a:gd name="connsiteX132" fmla="*/ 1104182 w 3617458"/>
              <a:gd name="connsiteY132" fmla="*/ 879894 h 4839162"/>
              <a:gd name="connsiteX133" fmla="*/ 1009291 w 3617458"/>
              <a:gd name="connsiteY133" fmla="*/ 888520 h 4839162"/>
              <a:gd name="connsiteX134" fmla="*/ 905774 w 3617458"/>
              <a:gd name="connsiteY134" fmla="*/ 750498 h 4839162"/>
              <a:gd name="connsiteX135" fmla="*/ 1009291 w 3617458"/>
              <a:gd name="connsiteY135" fmla="*/ 595222 h 4839162"/>
              <a:gd name="connsiteX136" fmla="*/ 1000665 w 3617458"/>
              <a:gd name="connsiteY136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2003037 w 3617458"/>
              <a:gd name="connsiteY65" fmla="*/ 3842598 h 4839162"/>
              <a:gd name="connsiteX66" fmla="*/ 1966823 w 3617458"/>
              <a:gd name="connsiteY66" fmla="*/ 3666226 h 4839162"/>
              <a:gd name="connsiteX67" fmla="*/ 2056333 w 3617458"/>
              <a:gd name="connsiteY67" fmla="*/ 3707137 h 4839162"/>
              <a:gd name="connsiteX68" fmla="*/ 2125804 w 3617458"/>
              <a:gd name="connsiteY68" fmla="*/ 3672598 h 4839162"/>
              <a:gd name="connsiteX69" fmla="*/ 2212890 w 3617458"/>
              <a:gd name="connsiteY69" fmla="*/ 3652390 h 4839162"/>
              <a:gd name="connsiteX70" fmla="*/ 2329133 w 3617458"/>
              <a:gd name="connsiteY70" fmla="*/ 3674852 h 4839162"/>
              <a:gd name="connsiteX71" fmla="*/ 2380891 w 3617458"/>
              <a:gd name="connsiteY71" fmla="*/ 3761117 h 4839162"/>
              <a:gd name="connsiteX72" fmla="*/ 2388407 w 3617458"/>
              <a:gd name="connsiteY72" fmla="*/ 3830982 h 4839162"/>
              <a:gd name="connsiteX73" fmla="*/ 2389517 w 3617458"/>
              <a:gd name="connsiteY73" fmla="*/ 3899139 h 4839162"/>
              <a:gd name="connsiteX74" fmla="*/ 2389517 w 3617458"/>
              <a:gd name="connsiteY74" fmla="*/ 3899139 h 4839162"/>
              <a:gd name="connsiteX75" fmla="*/ 2372265 w 3617458"/>
              <a:gd name="connsiteY75" fmla="*/ 3968151 h 4839162"/>
              <a:gd name="connsiteX76" fmla="*/ 2465020 w 3617458"/>
              <a:gd name="connsiteY76" fmla="*/ 4089518 h 4839162"/>
              <a:gd name="connsiteX77" fmla="*/ 2542657 w 3617458"/>
              <a:gd name="connsiteY77" fmla="*/ 4079184 h 4839162"/>
              <a:gd name="connsiteX78" fmla="*/ 2628495 w 3617458"/>
              <a:gd name="connsiteY78" fmla="*/ 4111469 h 4839162"/>
              <a:gd name="connsiteX79" fmla="*/ 2749264 w 3617458"/>
              <a:gd name="connsiteY79" fmla="*/ 4009318 h 4839162"/>
              <a:gd name="connsiteX80" fmla="*/ 2969623 w 3617458"/>
              <a:gd name="connsiteY80" fmla="*/ 4183127 h 4839162"/>
              <a:gd name="connsiteX81" fmla="*/ 2939217 w 3617458"/>
              <a:gd name="connsiteY81" fmla="*/ 4278873 h 4839162"/>
              <a:gd name="connsiteX82" fmla="*/ 3064085 w 3617458"/>
              <a:gd name="connsiteY82" fmla="*/ 4372909 h 4839162"/>
              <a:gd name="connsiteX83" fmla="*/ 2983203 w 3617458"/>
              <a:gd name="connsiteY83" fmla="*/ 4419286 h 4839162"/>
              <a:gd name="connsiteX84" fmla="*/ 2941352 w 3617458"/>
              <a:gd name="connsiteY84" fmla="*/ 4563971 h 4839162"/>
              <a:gd name="connsiteX85" fmla="*/ 2832026 w 3617458"/>
              <a:gd name="connsiteY85" fmla="*/ 4510077 h 4839162"/>
              <a:gd name="connsiteX86" fmla="*/ 2854916 w 3617458"/>
              <a:gd name="connsiteY86" fmla="*/ 4561409 h 4839162"/>
              <a:gd name="connsiteX87" fmla="*/ 2909921 w 3617458"/>
              <a:gd name="connsiteY87" fmla="*/ 4637936 h 4839162"/>
              <a:gd name="connsiteX88" fmla="*/ 2987729 w 3617458"/>
              <a:gd name="connsiteY88" fmla="*/ 4635202 h 4839162"/>
              <a:gd name="connsiteX89" fmla="*/ 3000967 w 3617458"/>
              <a:gd name="connsiteY89" fmla="*/ 4771432 h 4839162"/>
              <a:gd name="connsiteX90" fmla="*/ 3194166 w 3617458"/>
              <a:gd name="connsiteY90" fmla="*/ 4787404 h 4839162"/>
              <a:gd name="connsiteX91" fmla="*/ 3297426 w 3617458"/>
              <a:gd name="connsiteY91" fmla="*/ 4813027 h 4839162"/>
              <a:gd name="connsiteX92" fmla="*/ 3337569 w 3617458"/>
              <a:gd name="connsiteY92" fmla="*/ 4781169 h 4839162"/>
              <a:gd name="connsiteX93" fmla="*/ 3544774 w 3617458"/>
              <a:gd name="connsiteY93" fmla="*/ 4839162 h 4839162"/>
              <a:gd name="connsiteX94" fmla="*/ 3529091 w 3617458"/>
              <a:gd name="connsiteY94" fmla="*/ 4709219 h 4839162"/>
              <a:gd name="connsiteX95" fmla="*/ 3617458 w 3617458"/>
              <a:gd name="connsiteY95" fmla="*/ 4755034 h 4839162"/>
              <a:gd name="connsiteX96" fmla="*/ 3493699 w 3617458"/>
              <a:gd name="connsiteY96" fmla="*/ 4304581 h 4839162"/>
              <a:gd name="connsiteX97" fmla="*/ 3473200 w 3617458"/>
              <a:gd name="connsiteY97" fmla="*/ 4160494 h 4839162"/>
              <a:gd name="connsiteX98" fmla="*/ 3378737 w 3617458"/>
              <a:gd name="connsiteY98" fmla="*/ 4153832 h 4839162"/>
              <a:gd name="connsiteX99" fmla="*/ 3267021 w 3617458"/>
              <a:gd name="connsiteY99" fmla="*/ 3663834 h 4839162"/>
              <a:gd name="connsiteX100" fmla="*/ 3379163 w 3617458"/>
              <a:gd name="connsiteY100" fmla="*/ 3382409 h 4839162"/>
              <a:gd name="connsiteX101" fmla="*/ 3421442 w 3617458"/>
              <a:gd name="connsiteY101" fmla="*/ 3144969 h 4839162"/>
              <a:gd name="connsiteX102" fmla="*/ 3479435 w 3617458"/>
              <a:gd name="connsiteY102" fmla="*/ 2987301 h 4839162"/>
              <a:gd name="connsiteX103" fmla="*/ 3334442 w 3617458"/>
              <a:gd name="connsiteY103" fmla="*/ 2848732 h 4839162"/>
              <a:gd name="connsiteX104" fmla="*/ 3315533 w 3617458"/>
              <a:gd name="connsiteY104" fmla="*/ 2814346 h 4839162"/>
              <a:gd name="connsiteX105" fmla="*/ 3165639 w 3617458"/>
              <a:gd name="connsiteY105" fmla="*/ 2844326 h 4839162"/>
              <a:gd name="connsiteX106" fmla="*/ 3118407 w 3617458"/>
              <a:gd name="connsiteY106" fmla="*/ 2956896 h 4839162"/>
              <a:gd name="connsiteX107" fmla="*/ 2884213 w 3617458"/>
              <a:gd name="connsiteY107" fmla="*/ 3057167 h 4839162"/>
              <a:gd name="connsiteX108" fmla="*/ 2888313 w 3617458"/>
              <a:gd name="connsiteY108" fmla="*/ 2775741 h 4839162"/>
              <a:gd name="connsiteX109" fmla="*/ 2691612 w 3617458"/>
              <a:gd name="connsiteY109" fmla="*/ 2638572 h 4839162"/>
              <a:gd name="connsiteX110" fmla="*/ 2480052 w 3617458"/>
              <a:gd name="connsiteY110" fmla="*/ 2758488 h 4839162"/>
              <a:gd name="connsiteX111" fmla="*/ 2310769 w 3617458"/>
              <a:gd name="connsiteY111" fmla="*/ 2684523 h 4839162"/>
              <a:gd name="connsiteX112" fmla="*/ 2194527 w 3617458"/>
              <a:gd name="connsiteY112" fmla="*/ 2750716 h 4839162"/>
              <a:gd name="connsiteX113" fmla="*/ 2141486 w 3617458"/>
              <a:gd name="connsiteY113" fmla="*/ 2537874 h 4839162"/>
              <a:gd name="connsiteX114" fmla="*/ 2192818 w 3617458"/>
              <a:gd name="connsiteY114" fmla="*/ 2460663 h 4839162"/>
              <a:gd name="connsiteX115" fmla="*/ 1897812 w 3617458"/>
              <a:gd name="connsiteY115" fmla="*/ 2268747 h 4839162"/>
              <a:gd name="connsiteX116" fmla="*/ 1742536 w 3617458"/>
              <a:gd name="connsiteY116" fmla="*/ 2234241 h 4839162"/>
              <a:gd name="connsiteX117" fmla="*/ 1656272 w 3617458"/>
              <a:gd name="connsiteY117" fmla="*/ 2320505 h 4839162"/>
              <a:gd name="connsiteX118" fmla="*/ 1544129 w 3617458"/>
              <a:gd name="connsiteY118" fmla="*/ 2173856 h 4839162"/>
              <a:gd name="connsiteX119" fmla="*/ 1604514 w 3617458"/>
              <a:gd name="connsiteY119" fmla="*/ 2130724 h 4839162"/>
              <a:gd name="connsiteX120" fmla="*/ 1561382 w 3617458"/>
              <a:gd name="connsiteY120" fmla="*/ 2027207 h 4839162"/>
              <a:gd name="connsiteX121" fmla="*/ 1587261 w 3617458"/>
              <a:gd name="connsiteY121" fmla="*/ 1897811 h 4839162"/>
              <a:gd name="connsiteX122" fmla="*/ 1483744 w 3617458"/>
              <a:gd name="connsiteY122" fmla="*/ 1854679 h 4839162"/>
              <a:gd name="connsiteX123" fmla="*/ 1354348 w 3617458"/>
              <a:gd name="connsiteY123" fmla="*/ 1854679 h 4839162"/>
              <a:gd name="connsiteX124" fmla="*/ 1319842 w 3617458"/>
              <a:gd name="connsiteY124" fmla="*/ 1932317 h 4839162"/>
              <a:gd name="connsiteX125" fmla="*/ 1069676 w 3617458"/>
              <a:gd name="connsiteY125" fmla="*/ 1570007 h 4839162"/>
              <a:gd name="connsiteX126" fmla="*/ 940280 w 3617458"/>
              <a:gd name="connsiteY126" fmla="*/ 1466490 h 4839162"/>
              <a:gd name="connsiteX127" fmla="*/ 888521 w 3617458"/>
              <a:gd name="connsiteY127" fmla="*/ 1276709 h 4839162"/>
              <a:gd name="connsiteX128" fmla="*/ 992038 w 3617458"/>
              <a:gd name="connsiteY128" fmla="*/ 1259456 h 4839162"/>
              <a:gd name="connsiteX129" fmla="*/ 1052423 w 3617458"/>
              <a:gd name="connsiteY129" fmla="*/ 1095554 h 4839162"/>
              <a:gd name="connsiteX130" fmla="*/ 1061050 w 3617458"/>
              <a:gd name="connsiteY130" fmla="*/ 974785 h 4839162"/>
              <a:gd name="connsiteX131" fmla="*/ 1138687 w 3617458"/>
              <a:gd name="connsiteY131" fmla="*/ 948905 h 4839162"/>
              <a:gd name="connsiteX132" fmla="*/ 1104182 w 3617458"/>
              <a:gd name="connsiteY132" fmla="*/ 879894 h 4839162"/>
              <a:gd name="connsiteX133" fmla="*/ 1009291 w 3617458"/>
              <a:gd name="connsiteY133" fmla="*/ 888520 h 4839162"/>
              <a:gd name="connsiteX134" fmla="*/ 905774 w 3617458"/>
              <a:gd name="connsiteY134" fmla="*/ 750498 h 4839162"/>
              <a:gd name="connsiteX135" fmla="*/ 1009291 w 3617458"/>
              <a:gd name="connsiteY135" fmla="*/ 595222 h 4839162"/>
              <a:gd name="connsiteX136" fmla="*/ 1000665 w 3617458"/>
              <a:gd name="connsiteY136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54680 w 3617458"/>
              <a:gd name="connsiteY64" fmla="*/ 3726611 h 4839162"/>
              <a:gd name="connsiteX65" fmla="*/ 2003037 w 3617458"/>
              <a:gd name="connsiteY65" fmla="*/ 3842598 h 4839162"/>
              <a:gd name="connsiteX66" fmla="*/ 1998510 w 3617458"/>
              <a:gd name="connsiteY66" fmla="*/ 3711493 h 4839162"/>
              <a:gd name="connsiteX67" fmla="*/ 2056333 w 3617458"/>
              <a:gd name="connsiteY67" fmla="*/ 3707137 h 4839162"/>
              <a:gd name="connsiteX68" fmla="*/ 2125804 w 3617458"/>
              <a:gd name="connsiteY68" fmla="*/ 3672598 h 4839162"/>
              <a:gd name="connsiteX69" fmla="*/ 2212890 w 3617458"/>
              <a:gd name="connsiteY69" fmla="*/ 3652390 h 4839162"/>
              <a:gd name="connsiteX70" fmla="*/ 2329133 w 3617458"/>
              <a:gd name="connsiteY70" fmla="*/ 3674852 h 4839162"/>
              <a:gd name="connsiteX71" fmla="*/ 2380891 w 3617458"/>
              <a:gd name="connsiteY71" fmla="*/ 3761117 h 4839162"/>
              <a:gd name="connsiteX72" fmla="*/ 2388407 w 3617458"/>
              <a:gd name="connsiteY72" fmla="*/ 3830982 h 4839162"/>
              <a:gd name="connsiteX73" fmla="*/ 2389517 w 3617458"/>
              <a:gd name="connsiteY73" fmla="*/ 3899139 h 4839162"/>
              <a:gd name="connsiteX74" fmla="*/ 2389517 w 3617458"/>
              <a:gd name="connsiteY74" fmla="*/ 3899139 h 4839162"/>
              <a:gd name="connsiteX75" fmla="*/ 2372265 w 3617458"/>
              <a:gd name="connsiteY75" fmla="*/ 3968151 h 4839162"/>
              <a:gd name="connsiteX76" fmla="*/ 2465020 w 3617458"/>
              <a:gd name="connsiteY76" fmla="*/ 4089518 h 4839162"/>
              <a:gd name="connsiteX77" fmla="*/ 2542657 w 3617458"/>
              <a:gd name="connsiteY77" fmla="*/ 4079184 h 4839162"/>
              <a:gd name="connsiteX78" fmla="*/ 2628495 w 3617458"/>
              <a:gd name="connsiteY78" fmla="*/ 4111469 h 4839162"/>
              <a:gd name="connsiteX79" fmla="*/ 2749264 w 3617458"/>
              <a:gd name="connsiteY79" fmla="*/ 4009318 h 4839162"/>
              <a:gd name="connsiteX80" fmla="*/ 2969623 w 3617458"/>
              <a:gd name="connsiteY80" fmla="*/ 4183127 h 4839162"/>
              <a:gd name="connsiteX81" fmla="*/ 2939217 w 3617458"/>
              <a:gd name="connsiteY81" fmla="*/ 4278873 h 4839162"/>
              <a:gd name="connsiteX82" fmla="*/ 3064085 w 3617458"/>
              <a:gd name="connsiteY82" fmla="*/ 4372909 h 4839162"/>
              <a:gd name="connsiteX83" fmla="*/ 2983203 w 3617458"/>
              <a:gd name="connsiteY83" fmla="*/ 4419286 h 4839162"/>
              <a:gd name="connsiteX84" fmla="*/ 2941352 w 3617458"/>
              <a:gd name="connsiteY84" fmla="*/ 4563971 h 4839162"/>
              <a:gd name="connsiteX85" fmla="*/ 2832026 w 3617458"/>
              <a:gd name="connsiteY85" fmla="*/ 4510077 h 4839162"/>
              <a:gd name="connsiteX86" fmla="*/ 2854916 w 3617458"/>
              <a:gd name="connsiteY86" fmla="*/ 4561409 h 4839162"/>
              <a:gd name="connsiteX87" fmla="*/ 2909921 w 3617458"/>
              <a:gd name="connsiteY87" fmla="*/ 4637936 h 4839162"/>
              <a:gd name="connsiteX88" fmla="*/ 2987729 w 3617458"/>
              <a:gd name="connsiteY88" fmla="*/ 4635202 h 4839162"/>
              <a:gd name="connsiteX89" fmla="*/ 3000967 w 3617458"/>
              <a:gd name="connsiteY89" fmla="*/ 4771432 h 4839162"/>
              <a:gd name="connsiteX90" fmla="*/ 3194166 w 3617458"/>
              <a:gd name="connsiteY90" fmla="*/ 4787404 h 4839162"/>
              <a:gd name="connsiteX91" fmla="*/ 3297426 w 3617458"/>
              <a:gd name="connsiteY91" fmla="*/ 4813027 h 4839162"/>
              <a:gd name="connsiteX92" fmla="*/ 3337569 w 3617458"/>
              <a:gd name="connsiteY92" fmla="*/ 4781169 h 4839162"/>
              <a:gd name="connsiteX93" fmla="*/ 3544774 w 3617458"/>
              <a:gd name="connsiteY93" fmla="*/ 4839162 h 4839162"/>
              <a:gd name="connsiteX94" fmla="*/ 3529091 w 3617458"/>
              <a:gd name="connsiteY94" fmla="*/ 4709219 h 4839162"/>
              <a:gd name="connsiteX95" fmla="*/ 3617458 w 3617458"/>
              <a:gd name="connsiteY95" fmla="*/ 4755034 h 4839162"/>
              <a:gd name="connsiteX96" fmla="*/ 3493699 w 3617458"/>
              <a:gd name="connsiteY96" fmla="*/ 4304581 h 4839162"/>
              <a:gd name="connsiteX97" fmla="*/ 3473200 w 3617458"/>
              <a:gd name="connsiteY97" fmla="*/ 4160494 h 4839162"/>
              <a:gd name="connsiteX98" fmla="*/ 3378737 w 3617458"/>
              <a:gd name="connsiteY98" fmla="*/ 4153832 h 4839162"/>
              <a:gd name="connsiteX99" fmla="*/ 3267021 w 3617458"/>
              <a:gd name="connsiteY99" fmla="*/ 3663834 h 4839162"/>
              <a:gd name="connsiteX100" fmla="*/ 3379163 w 3617458"/>
              <a:gd name="connsiteY100" fmla="*/ 3382409 h 4839162"/>
              <a:gd name="connsiteX101" fmla="*/ 3421442 w 3617458"/>
              <a:gd name="connsiteY101" fmla="*/ 3144969 h 4839162"/>
              <a:gd name="connsiteX102" fmla="*/ 3479435 w 3617458"/>
              <a:gd name="connsiteY102" fmla="*/ 2987301 h 4839162"/>
              <a:gd name="connsiteX103" fmla="*/ 3334442 w 3617458"/>
              <a:gd name="connsiteY103" fmla="*/ 2848732 h 4839162"/>
              <a:gd name="connsiteX104" fmla="*/ 3315533 w 3617458"/>
              <a:gd name="connsiteY104" fmla="*/ 2814346 h 4839162"/>
              <a:gd name="connsiteX105" fmla="*/ 3165639 w 3617458"/>
              <a:gd name="connsiteY105" fmla="*/ 2844326 h 4839162"/>
              <a:gd name="connsiteX106" fmla="*/ 3118407 w 3617458"/>
              <a:gd name="connsiteY106" fmla="*/ 2956896 h 4839162"/>
              <a:gd name="connsiteX107" fmla="*/ 2884213 w 3617458"/>
              <a:gd name="connsiteY107" fmla="*/ 3057167 h 4839162"/>
              <a:gd name="connsiteX108" fmla="*/ 2888313 w 3617458"/>
              <a:gd name="connsiteY108" fmla="*/ 2775741 h 4839162"/>
              <a:gd name="connsiteX109" fmla="*/ 2691612 w 3617458"/>
              <a:gd name="connsiteY109" fmla="*/ 2638572 h 4839162"/>
              <a:gd name="connsiteX110" fmla="*/ 2480052 w 3617458"/>
              <a:gd name="connsiteY110" fmla="*/ 2758488 h 4839162"/>
              <a:gd name="connsiteX111" fmla="*/ 2310769 w 3617458"/>
              <a:gd name="connsiteY111" fmla="*/ 2684523 h 4839162"/>
              <a:gd name="connsiteX112" fmla="*/ 2194527 w 3617458"/>
              <a:gd name="connsiteY112" fmla="*/ 2750716 h 4839162"/>
              <a:gd name="connsiteX113" fmla="*/ 2141486 w 3617458"/>
              <a:gd name="connsiteY113" fmla="*/ 2537874 h 4839162"/>
              <a:gd name="connsiteX114" fmla="*/ 2192818 w 3617458"/>
              <a:gd name="connsiteY114" fmla="*/ 2460663 h 4839162"/>
              <a:gd name="connsiteX115" fmla="*/ 1897812 w 3617458"/>
              <a:gd name="connsiteY115" fmla="*/ 2268747 h 4839162"/>
              <a:gd name="connsiteX116" fmla="*/ 1742536 w 3617458"/>
              <a:gd name="connsiteY116" fmla="*/ 2234241 h 4839162"/>
              <a:gd name="connsiteX117" fmla="*/ 1656272 w 3617458"/>
              <a:gd name="connsiteY117" fmla="*/ 2320505 h 4839162"/>
              <a:gd name="connsiteX118" fmla="*/ 1544129 w 3617458"/>
              <a:gd name="connsiteY118" fmla="*/ 2173856 h 4839162"/>
              <a:gd name="connsiteX119" fmla="*/ 1604514 w 3617458"/>
              <a:gd name="connsiteY119" fmla="*/ 2130724 h 4839162"/>
              <a:gd name="connsiteX120" fmla="*/ 1561382 w 3617458"/>
              <a:gd name="connsiteY120" fmla="*/ 2027207 h 4839162"/>
              <a:gd name="connsiteX121" fmla="*/ 1587261 w 3617458"/>
              <a:gd name="connsiteY121" fmla="*/ 1897811 h 4839162"/>
              <a:gd name="connsiteX122" fmla="*/ 1483744 w 3617458"/>
              <a:gd name="connsiteY122" fmla="*/ 1854679 h 4839162"/>
              <a:gd name="connsiteX123" fmla="*/ 1354348 w 3617458"/>
              <a:gd name="connsiteY123" fmla="*/ 1854679 h 4839162"/>
              <a:gd name="connsiteX124" fmla="*/ 1319842 w 3617458"/>
              <a:gd name="connsiteY124" fmla="*/ 1932317 h 4839162"/>
              <a:gd name="connsiteX125" fmla="*/ 1069676 w 3617458"/>
              <a:gd name="connsiteY125" fmla="*/ 1570007 h 4839162"/>
              <a:gd name="connsiteX126" fmla="*/ 940280 w 3617458"/>
              <a:gd name="connsiteY126" fmla="*/ 1466490 h 4839162"/>
              <a:gd name="connsiteX127" fmla="*/ 888521 w 3617458"/>
              <a:gd name="connsiteY127" fmla="*/ 1276709 h 4839162"/>
              <a:gd name="connsiteX128" fmla="*/ 992038 w 3617458"/>
              <a:gd name="connsiteY128" fmla="*/ 1259456 h 4839162"/>
              <a:gd name="connsiteX129" fmla="*/ 1052423 w 3617458"/>
              <a:gd name="connsiteY129" fmla="*/ 1095554 h 4839162"/>
              <a:gd name="connsiteX130" fmla="*/ 1061050 w 3617458"/>
              <a:gd name="connsiteY130" fmla="*/ 974785 h 4839162"/>
              <a:gd name="connsiteX131" fmla="*/ 1138687 w 3617458"/>
              <a:gd name="connsiteY131" fmla="*/ 948905 h 4839162"/>
              <a:gd name="connsiteX132" fmla="*/ 1104182 w 3617458"/>
              <a:gd name="connsiteY132" fmla="*/ 879894 h 4839162"/>
              <a:gd name="connsiteX133" fmla="*/ 1009291 w 3617458"/>
              <a:gd name="connsiteY133" fmla="*/ 888520 h 4839162"/>
              <a:gd name="connsiteX134" fmla="*/ 905774 w 3617458"/>
              <a:gd name="connsiteY134" fmla="*/ 750498 h 4839162"/>
              <a:gd name="connsiteX135" fmla="*/ 1009291 w 3617458"/>
              <a:gd name="connsiteY135" fmla="*/ 595222 h 4839162"/>
              <a:gd name="connsiteX136" fmla="*/ 1000665 w 3617458"/>
              <a:gd name="connsiteY136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77042 w 3617458"/>
              <a:gd name="connsiteY62" fmla="*/ 3554083 h 4839162"/>
              <a:gd name="connsiteX63" fmla="*/ 1716657 w 3617458"/>
              <a:gd name="connsiteY63" fmla="*/ 3571335 h 4839162"/>
              <a:gd name="connsiteX64" fmla="*/ 1836573 w 3617458"/>
              <a:gd name="connsiteY64" fmla="*/ 3758298 h 4839162"/>
              <a:gd name="connsiteX65" fmla="*/ 2003037 w 3617458"/>
              <a:gd name="connsiteY65" fmla="*/ 3842598 h 4839162"/>
              <a:gd name="connsiteX66" fmla="*/ 1998510 w 3617458"/>
              <a:gd name="connsiteY66" fmla="*/ 3711493 h 4839162"/>
              <a:gd name="connsiteX67" fmla="*/ 2056333 w 3617458"/>
              <a:gd name="connsiteY67" fmla="*/ 3707137 h 4839162"/>
              <a:gd name="connsiteX68" fmla="*/ 2125804 w 3617458"/>
              <a:gd name="connsiteY68" fmla="*/ 3672598 h 4839162"/>
              <a:gd name="connsiteX69" fmla="*/ 2212890 w 3617458"/>
              <a:gd name="connsiteY69" fmla="*/ 3652390 h 4839162"/>
              <a:gd name="connsiteX70" fmla="*/ 2329133 w 3617458"/>
              <a:gd name="connsiteY70" fmla="*/ 3674852 h 4839162"/>
              <a:gd name="connsiteX71" fmla="*/ 2380891 w 3617458"/>
              <a:gd name="connsiteY71" fmla="*/ 3761117 h 4839162"/>
              <a:gd name="connsiteX72" fmla="*/ 2388407 w 3617458"/>
              <a:gd name="connsiteY72" fmla="*/ 3830982 h 4839162"/>
              <a:gd name="connsiteX73" fmla="*/ 2389517 w 3617458"/>
              <a:gd name="connsiteY73" fmla="*/ 3899139 h 4839162"/>
              <a:gd name="connsiteX74" fmla="*/ 2389517 w 3617458"/>
              <a:gd name="connsiteY74" fmla="*/ 3899139 h 4839162"/>
              <a:gd name="connsiteX75" fmla="*/ 2372265 w 3617458"/>
              <a:gd name="connsiteY75" fmla="*/ 3968151 h 4839162"/>
              <a:gd name="connsiteX76" fmla="*/ 2465020 w 3617458"/>
              <a:gd name="connsiteY76" fmla="*/ 4089518 h 4839162"/>
              <a:gd name="connsiteX77" fmla="*/ 2542657 w 3617458"/>
              <a:gd name="connsiteY77" fmla="*/ 4079184 h 4839162"/>
              <a:gd name="connsiteX78" fmla="*/ 2628495 w 3617458"/>
              <a:gd name="connsiteY78" fmla="*/ 4111469 h 4839162"/>
              <a:gd name="connsiteX79" fmla="*/ 2749264 w 3617458"/>
              <a:gd name="connsiteY79" fmla="*/ 4009318 h 4839162"/>
              <a:gd name="connsiteX80" fmla="*/ 2969623 w 3617458"/>
              <a:gd name="connsiteY80" fmla="*/ 4183127 h 4839162"/>
              <a:gd name="connsiteX81" fmla="*/ 2939217 w 3617458"/>
              <a:gd name="connsiteY81" fmla="*/ 4278873 h 4839162"/>
              <a:gd name="connsiteX82" fmla="*/ 3064085 w 3617458"/>
              <a:gd name="connsiteY82" fmla="*/ 4372909 h 4839162"/>
              <a:gd name="connsiteX83" fmla="*/ 2983203 w 3617458"/>
              <a:gd name="connsiteY83" fmla="*/ 4419286 h 4839162"/>
              <a:gd name="connsiteX84" fmla="*/ 2941352 w 3617458"/>
              <a:gd name="connsiteY84" fmla="*/ 4563971 h 4839162"/>
              <a:gd name="connsiteX85" fmla="*/ 2832026 w 3617458"/>
              <a:gd name="connsiteY85" fmla="*/ 4510077 h 4839162"/>
              <a:gd name="connsiteX86" fmla="*/ 2854916 w 3617458"/>
              <a:gd name="connsiteY86" fmla="*/ 4561409 h 4839162"/>
              <a:gd name="connsiteX87" fmla="*/ 2909921 w 3617458"/>
              <a:gd name="connsiteY87" fmla="*/ 4637936 h 4839162"/>
              <a:gd name="connsiteX88" fmla="*/ 2987729 w 3617458"/>
              <a:gd name="connsiteY88" fmla="*/ 4635202 h 4839162"/>
              <a:gd name="connsiteX89" fmla="*/ 3000967 w 3617458"/>
              <a:gd name="connsiteY89" fmla="*/ 4771432 h 4839162"/>
              <a:gd name="connsiteX90" fmla="*/ 3194166 w 3617458"/>
              <a:gd name="connsiteY90" fmla="*/ 4787404 h 4839162"/>
              <a:gd name="connsiteX91" fmla="*/ 3297426 w 3617458"/>
              <a:gd name="connsiteY91" fmla="*/ 4813027 h 4839162"/>
              <a:gd name="connsiteX92" fmla="*/ 3337569 w 3617458"/>
              <a:gd name="connsiteY92" fmla="*/ 4781169 h 4839162"/>
              <a:gd name="connsiteX93" fmla="*/ 3544774 w 3617458"/>
              <a:gd name="connsiteY93" fmla="*/ 4839162 h 4839162"/>
              <a:gd name="connsiteX94" fmla="*/ 3529091 w 3617458"/>
              <a:gd name="connsiteY94" fmla="*/ 4709219 h 4839162"/>
              <a:gd name="connsiteX95" fmla="*/ 3617458 w 3617458"/>
              <a:gd name="connsiteY95" fmla="*/ 4755034 h 4839162"/>
              <a:gd name="connsiteX96" fmla="*/ 3493699 w 3617458"/>
              <a:gd name="connsiteY96" fmla="*/ 4304581 h 4839162"/>
              <a:gd name="connsiteX97" fmla="*/ 3473200 w 3617458"/>
              <a:gd name="connsiteY97" fmla="*/ 4160494 h 4839162"/>
              <a:gd name="connsiteX98" fmla="*/ 3378737 w 3617458"/>
              <a:gd name="connsiteY98" fmla="*/ 4153832 h 4839162"/>
              <a:gd name="connsiteX99" fmla="*/ 3267021 w 3617458"/>
              <a:gd name="connsiteY99" fmla="*/ 3663834 h 4839162"/>
              <a:gd name="connsiteX100" fmla="*/ 3379163 w 3617458"/>
              <a:gd name="connsiteY100" fmla="*/ 3382409 h 4839162"/>
              <a:gd name="connsiteX101" fmla="*/ 3421442 w 3617458"/>
              <a:gd name="connsiteY101" fmla="*/ 3144969 h 4839162"/>
              <a:gd name="connsiteX102" fmla="*/ 3479435 w 3617458"/>
              <a:gd name="connsiteY102" fmla="*/ 2987301 h 4839162"/>
              <a:gd name="connsiteX103" fmla="*/ 3334442 w 3617458"/>
              <a:gd name="connsiteY103" fmla="*/ 2848732 h 4839162"/>
              <a:gd name="connsiteX104" fmla="*/ 3315533 w 3617458"/>
              <a:gd name="connsiteY104" fmla="*/ 2814346 h 4839162"/>
              <a:gd name="connsiteX105" fmla="*/ 3165639 w 3617458"/>
              <a:gd name="connsiteY105" fmla="*/ 2844326 h 4839162"/>
              <a:gd name="connsiteX106" fmla="*/ 3118407 w 3617458"/>
              <a:gd name="connsiteY106" fmla="*/ 2956896 h 4839162"/>
              <a:gd name="connsiteX107" fmla="*/ 2884213 w 3617458"/>
              <a:gd name="connsiteY107" fmla="*/ 3057167 h 4839162"/>
              <a:gd name="connsiteX108" fmla="*/ 2888313 w 3617458"/>
              <a:gd name="connsiteY108" fmla="*/ 2775741 h 4839162"/>
              <a:gd name="connsiteX109" fmla="*/ 2691612 w 3617458"/>
              <a:gd name="connsiteY109" fmla="*/ 2638572 h 4839162"/>
              <a:gd name="connsiteX110" fmla="*/ 2480052 w 3617458"/>
              <a:gd name="connsiteY110" fmla="*/ 2758488 h 4839162"/>
              <a:gd name="connsiteX111" fmla="*/ 2310769 w 3617458"/>
              <a:gd name="connsiteY111" fmla="*/ 2684523 h 4839162"/>
              <a:gd name="connsiteX112" fmla="*/ 2194527 w 3617458"/>
              <a:gd name="connsiteY112" fmla="*/ 2750716 h 4839162"/>
              <a:gd name="connsiteX113" fmla="*/ 2141486 w 3617458"/>
              <a:gd name="connsiteY113" fmla="*/ 2537874 h 4839162"/>
              <a:gd name="connsiteX114" fmla="*/ 2192818 w 3617458"/>
              <a:gd name="connsiteY114" fmla="*/ 2460663 h 4839162"/>
              <a:gd name="connsiteX115" fmla="*/ 1897812 w 3617458"/>
              <a:gd name="connsiteY115" fmla="*/ 2268747 h 4839162"/>
              <a:gd name="connsiteX116" fmla="*/ 1742536 w 3617458"/>
              <a:gd name="connsiteY116" fmla="*/ 2234241 h 4839162"/>
              <a:gd name="connsiteX117" fmla="*/ 1656272 w 3617458"/>
              <a:gd name="connsiteY117" fmla="*/ 2320505 h 4839162"/>
              <a:gd name="connsiteX118" fmla="*/ 1544129 w 3617458"/>
              <a:gd name="connsiteY118" fmla="*/ 2173856 h 4839162"/>
              <a:gd name="connsiteX119" fmla="*/ 1604514 w 3617458"/>
              <a:gd name="connsiteY119" fmla="*/ 2130724 h 4839162"/>
              <a:gd name="connsiteX120" fmla="*/ 1561382 w 3617458"/>
              <a:gd name="connsiteY120" fmla="*/ 2027207 h 4839162"/>
              <a:gd name="connsiteX121" fmla="*/ 1587261 w 3617458"/>
              <a:gd name="connsiteY121" fmla="*/ 1897811 h 4839162"/>
              <a:gd name="connsiteX122" fmla="*/ 1483744 w 3617458"/>
              <a:gd name="connsiteY122" fmla="*/ 1854679 h 4839162"/>
              <a:gd name="connsiteX123" fmla="*/ 1354348 w 3617458"/>
              <a:gd name="connsiteY123" fmla="*/ 1854679 h 4839162"/>
              <a:gd name="connsiteX124" fmla="*/ 1319842 w 3617458"/>
              <a:gd name="connsiteY124" fmla="*/ 1932317 h 4839162"/>
              <a:gd name="connsiteX125" fmla="*/ 1069676 w 3617458"/>
              <a:gd name="connsiteY125" fmla="*/ 1570007 h 4839162"/>
              <a:gd name="connsiteX126" fmla="*/ 940280 w 3617458"/>
              <a:gd name="connsiteY126" fmla="*/ 1466490 h 4839162"/>
              <a:gd name="connsiteX127" fmla="*/ 888521 w 3617458"/>
              <a:gd name="connsiteY127" fmla="*/ 1276709 h 4839162"/>
              <a:gd name="connsiteX128" fmla="*/ 992038 w 3617458"/>
              <a:gd name="connsiteY128" fmla="*/ 1259456 h 4839162"/>
              <a:gd name="connsiteX129" fmla="*/ 1052423 w 3617458"/>
              <a:gd name="connsiteY129" fmla="*/ 1095554 h 4839162"/>
              <a:gd name="connsiteX130" fmla="*/ 1061050 w 3617458"/>
              <a:gd name="connsiteY130" fmla="*/ 974785 h 4839162"/>
              <a:gd name="connsiteX131" fmla="*/ 1138687 w 3617458"/>
              <a:gd name="connsiteY131" fmla="*/ 948905 h 4839162"/>
              <a:gd name="connsiteX132" fmla="*/ 1104182 w 3617458"/>
              <a:gd name="connsiteY132" fmla="*/ 879894 h 4839162"/>
              <a:gd name="connsiteX133" fmla="*/ 1009291 w 3617458"/>
              <a:gd name="connsiteY133" fmla="*/ 888520 h 4839162"/>
              <a:gd name="connsiteX134" fmla="*/ 905774 w 3617458"/>
              <a:gd name="connsiteY134" fmla="*/ 750498 h 4839162"/>
              <a:gd name="connsiteX135" fmla="*/ 1009291 w 3617458"/>
              <a:gd name="connsiteY135" fmla="*/ 595222 h 4839162"/>
              <a:gd name="connsiteX136" fmla="*/ 1000665 w 3617458"/>
              <a:gd name="connsiteY136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699404 w 3617458"/>
              <a:gd name="connsiteY61" fmla="*/ 3347049 h 4839162"/>
              <a:gd name="connsiteX62" fmla="*/ 1799676 w 3617458"/>
              <a:gd name="connsiteY62" fmla="*/ 3621984 h 4839162"/>
              <a:gd name="connsiteX63" fmla="*/ 1716657 w 3617458"/>
              <a:gd name="connsiteY63" fmla="*/ 3571335 h 4839162"/>
              <a:gd name="connsiteX64" fmla="*/ 1836573 w 3617458"/>
              <a:gd name="connsiteY64" fmla="*/ 3758298 h 4839162"/>
              <a:gd name="connsiteX65" fmla="*/ 2003037 w 3617458"/>
              <a:gd name="connsiteY65" fmla="*/ 3842598 h 4839162"/>
              <a:gd name="connsiteX66" fmla="*/ 1998510 w 3617458"/>
              <a:gd name="connsiteY66" fmla="*/ 3711493 h 4839162"/>
              <a:gd name="connsiteX67" fmla="*/ 2056333 w 3617458"/>
              <a:gd name="connsiteY67" fmla="*/ 3707137 h 4839162"/>
              <a:gd name="connsiteX68" fmla="*/ 2125804 w 3617458"/>
              <a:gd name="connsiteY68" fmla="*/ 3672598 h 4839162"/>
              <a:gd name="connsiteX69" fmla="*/ 2212890 w 3617458"/>
              <a:gd name="connsiteY69" fmla="*/ 3652390 h 4839162"/>
              <a:gd name="connsiteX70" fmla="*/ 2329133 w 3617458"/>
              <a:gd name="connsiteY70" fmla="*/ 3674852 h 4839162"/>
              <a:gd name="connsiteX71" fmla="*/ 2380891 w 3617458"/>
              <a:gd name="connsiteY71" fmla="*/ 3761117 h 4839162"/>
              <a:gd name="connsiteX72" fmla="*/ 2388407 w 3617458"/>
              <a:gd name="connsiteY72" fmla="*/ 3830982 h 4839162"/>
              <a:gd name="connsiteX73" fmla="*/ 2389517 w 3617458"/>
              <a:gd name="connsiteY73" fmla="*/ 3899139 h 4839162"/>
              <a:gd name="connsiteX74" fmla="*/ 2389517 w 3617458"/>
              <a:gd name="connsiteY74" fmla="*/ 3899139 h 4839162"/>
              <a:gd name="connsiteX75" fmla="*/ 2372265 w 3617458"/>
              <a:gd name="connsiteY75" fmla="*/ 3968151 h 4839162"/>
              <a:gd name="connsiteX76" fmla="*/ 2465020 w 3617458"/>
              <a:gd name="connsiteY76" fmla="*/ 4089518 h 4839162"/>
              <a:gd name="connsiteX77" fmla="*/ 2542657 w 3617458"/>
              <a:gd name="connsiteY77" fmla="*/ 4079184 h 4839162"/>
              <a:gd name="connsiteX78" fmla="*/ 2628495 w 3617458"/>
              <a:gd name="connsiteY78" fmla="*/ 4111469 h 4839162"/>
              <a:gd name="connsiteX79" fmla="*/ 2749264 w 3617458"/>
              <a:gd name="connsiteY79" fmla="*/ 4009318 h 4839162"/>
              <a:gd name="connsiteX80" fmla="*/ 2969623 w 3617458"/>
              <a:gd name="connsiteY80" fmla="*/ 4183127 h 4839162"/>
              <a:gd name="connsiteX81" fmla="*/ 2939217 w 3617458"/>
              <a:gd name="connsiteY81" fmla="*/ 4278873 h 4839162"/>
              <a:gd name="connsiteX82" fmla="*/ 3064085 w 3617458"/>
              <a:gd name="connsiteY82" fmla="*/ 4372909 h 4839162"/>
              <a:gd name="connsiteX83" fmla="*/ 2983203 w 3617458"/>
              <a:gd name="connsiteY83" fmla="*/ 4419286 h 4839162"/>
              <a:gd name="connsiteX84" fmla="*/ 2941352 w 3617458"/>
              <a:gd name="connsiteY84" fmla="*/ 4563971 h 4839162"/>
              <a:gd name="connsiteX85" fmla="*/ 2832026 w 3617458"/>
              <a:gd name="connsiteY85" fmla="*/ 4510077 h 4839162"/>
              <a:gd name="connsiteX86" fmla="*/ 2854916 w 3617458"/>
              <a:gd name="connsiteY86" fmla="*/ 4561409 h 4839162"/>
              <a:gd name="connsiteX87" fmla="*/ 2909921 w 3617458"/>
              <a:gd name="connsiteY87" fmla="*/ 4637936 h 4839162"/>
              <a:gd name="connsiteX88" fmla="*/ 2987729 w 3617458"/>
              <a:gd name="connsiteY88" fmla="*/ 4635202 h 4839162"/>
              <a:gd name="connsiteX89" fmla="*/ 3000967 w 3617458"/>
              <a:gd name="connsiteY89" fmla="*/ 4771432 h 4839162"/>
              <a:gd name="connsiteX90" fmla="*/ 3194166 w 3617458"/>
              <a:gd name="connsiteY90" fmla="*/ 4787404 h 4839162"/>
              <a:gd name="connsiteX91" fmla="*/ 3297426 w 3617458"/>
              <a:gd name="connsiteY91" fmla="*/ 4813027 h 4839162"/>
              <a:gd name="connsiteX92" fmla="*/ 3337569 w 3617458"/>
              <a:gd name="connsiteY92" fmla="*/ 4781169 h 4839162"/>
              <a:gd name="connsiteX93" fmla="*/ 3544774 w 3617458"/>
              <a:gd name="connsiteY93" fmla="*/ 4839162 h 4839162"/>
              <a:gd name="connsiteX94" fmla="*/ 3529091 w 3617458"/>
              <a:gd name="connsiteY94" fmla="*/ 4709219 h 4839162"/>
              <a:gd name="connsiteX95" fmla="*/ 3617458 w 3617458"/>
              <a:gd name="connsiteY95" fmla="*/ 4755034 h 4839162"/>
              <a:gd name="connsiteX96" fmla="*/ 3493699 w 3617458"/>
              <a:gd name="connsiteY96" fmla="*/ 4304581 h 4839162"/>
              <a:gd name="connsiteX97" fmla="*/ 3473200 w 3617458"/>
              <a:gd name="connsiteY97" fmla="*/ 4160494 h 4839162"/>
              <a:gd name="connsiteX98" fmla="*/ 3378737 w 3617458"/>
              <a:gd name="connsiteY98" fmla="*/ 4153832 h 4839162"/>
              <a:gd name="connsiteX99" fmla="*/ 3267021 w 3617458"/>
              <a:gd name="connsiteY99" fmla="*/ 3663834 h 4839162"/>
              <a:gd name="connsiteX100" fmla="*/ 3379163 w 3617458"/>
              <a:gd name="connsiteY100" fmla="*/ 3382409 h 4839162"/>
              <a:gd name="connsiteX101" fmla="*/ 3421442 w 3617458"/>
              <a:gd name="connsiteY101" fmla="*/ 3144969 h 4839162"/>
              <a:gd name="connsiteX102" fmla="*/ 3479435 w 3617458"/>
              <a:gd name="connsiteY102" fmla="*/ 2987301 h 4839162"/>
              <a:gd name="connsiteX103" fmla="*/ 3334442 w 3617458"/>
              <a:gd name="connsiteY103" fmla="*/ 2848732 h 4839162"/>
              <a:gd name="connsiteX104" fmla="*/ 3315533 w 3617458"/>
              <a:gd name="connsiteY104" fmla="*/ 2814346 h 4839162"/>
              <a:gd name="connsiteX105" fmla="*/ 3165639 w 3617458"/>
              <a:gd name="connsiteY105" fmla="*/ 2844326 h 4839162"/>
              <a:gd name="connsiteX106" fmla="*/ 3118407 w 3617458"/>
              <a:gd name="connsiteY106" fmla="*/ 2956896 h 4839162"/>
              <a:gd name="connsiteX107" fmla="*/ 2884213 w 3617458"/>
              <a:gd name="connsiteY107" fmla="*/ 3057167 h 4839162"/>
              <a:gd name="connsiteX108" fmla="*/ 2888313 w 3617458"/>
              <a:gd name="connsiteY108" fmla="*/ 2775741 h 4839162"/>
              <a:gd name="connsiteX109" fmla="*/ 2691612 w 3617458"/>
              <a:gd name="connsiteY109" fmla="*/ 2638572 h 4839162"/>
              <a:gd name="connsiteX110" fmla="*/ 2480052 w 3617458"/>
              <a:gd name="connsiteY110" fmla="*/ 2758488 h 4839162"/>
              <a:gd name="connsiteX111" fmla="*/ 2310769 w 3617458"/>
              <a:gd name="connsiteY111" fmla="*/ 2684523 h 4839162"/>
              <a:gd name="connsiteX112" fmla="*/ 2194527 w 3617458"/>
              <a:gd name="connsiteY112" fmla="*/ 2750716 h 4839162"/>
              <a:gd name="connsiteX113" fmla="*/ 2141486 w 3617458"/>
              <a:gd name="connsiteY113" fmla="*/ 2537874 h 4839162"/>
              <a:gd name="connsiteX114" fmla="*/ 2192818 w 3617458"/>
              <a:gd name="connsiteY114" fmla="*/ 2460663 h 4839162"/>
              <a:gd name="connsiteX115" fmla="*/ 1897812 w 3617458"/>
              <a:gd name="connsiteY115" fmla="*/ 2268747 h 4839162"/>
              <a:gd name="connsiteX116" fmla="*/ 1742536 w 3617458"/>
              <a:gd name="connsiteY116" fmla="*/ 2234241 h 4839162"/>
              <a:gd name="connsiteX117" fmla="*/ 1656272 w 3617458"/>
              <a:gd name="connsiteY117" fmla="*/ 2320505 h 4839162"/>
              <a:gd name="connsiteX118" fmla="*/ 1544129 w 3617458"/>
              <a:gd name="connsiteY118" fmla="*/ 2173856 h 4839162"/>
              <a:gd name="connsiteX119" fmla="*/ 1604514 w 3617458"/>
              <a:gd name="connsiteY119" fmla="*/ 2130724 h 4839162"/>
              <a:gd name="connsiteX120" fmla="*/ 1561382 w 3617458"/>
              <a:gd name="connsiteY120" fmla="*/ 2027207 h 4839162"/>
              <a:gd name="connsiteX121" fmla="*/ 1587261 w 3617458"/>
              <a:gd name="connsiteY121" fmla="*/ 1897811 h 4839162"/>
              <a:gd name="connsiteX122" fmla="*/ 1483744 w 3617458"/>
              <a:gd name="connsiteY122" fmla="*/ 1854679 h 4839162"/>
              <a:gd name="connsiteX123" fmla="*/ 1354348 w 3617458"/>
              <a:gd name="connsiteY123" fmla="*/ 1854679 h 4839162"/>
              <a:gd name="connsiteX124" fmla="*/ 1319842 w 3617458"/>
              <a:gd name="connsiteY124" fmla="*/ 1932317 h 4839162"/>
              <a:gd name="connsiteX125" fmla="*/ 1069676 w 3617458"/>
              <a:gd name="connsiteY125" fmla="*/ 1570007 h 4839162"/>
              <a:gd name="connsiteX126" fmla="*/ 940280 w 3617458"/>
              <a:gd name="connsiteY126" fmla="*/ 1466490 h 4839162"/>
              <a:gd name="connsiteX127" fmla="*/ 888521 w 3617458"/>
              <a:gd name="connsiteY127" fmla="*/ 1276709 h 4839162"/>
              <a:gd name="connsiteX128" fmla="*/ 992038 w 3617458"/>
              <a:gd name="connsiteY128" fmla="*/ 1259456 h 4839162"/>
              <a:gd name="connsiteX129" fmla="*/ 1052423 w 3617458"/>
              <a:gd name="connsiteY129" fmla="*/ 1095554 h 4839162"/>
              <a:gd name="connsiteX130" fmla="*/ 1061050 w 3617458"/>
              <a:gd name="connsiteY130" fmla="*/ 974785 h 4839162"/>
              <a:gd name="connsiteX131" fmla="*/ 1138687 w 3617458"/>
              <a:gd name="connsiteY131" fmla="*/ 948905 h 4839162"/>
              <a:gd name="connsiteX132" fmla="*/ 1104182 w 3617458"/>
              <a:gd name="connsiteY132" fmla="*/ 879894 h 4839162"/>
              <a:gd name="connsiteX133" fmla="*/ 1009291 w 3617458"/>
              <a:gd name="connsiteY133" fmla="*/ 888520 h 4839162"/>
              <a:gd name="connsiteX134" fmla="*/ 905774 w 3617458"/>
              <a:gd name="connsiteY134" fmla="*/ 750498 h 4839162"/>
              <a:gd name="connsiteX135" fmla="*/ 1009291 w 3617458"/>
              <a:gd name="connsiteY135" fmla="*/ 595222 h 4839162"/>
              <a:gd name="connsiteX136" fmla="*/ 1000665 w 3617458"/>
              <a:gd name="connsiteY136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771831 w 3617458"/>
              <a:gd name="connsiteY61" fmla="*/ 3392316 h 4839162"/>
              <a:gd name="connsiteX62" fmla="*/ 1799676 w 3617458"/>
              <a:gd name="connsiteY62" fmla="*/ 3621984 h 4839162"/>
              <a:gd name="connsiteX63" fmla="*/ 1716657 w 3617458"/>
              <a:gd name="connsiteY63" fmla="*/ 3571335 h 4839162"/>
              <a:gd name="connsiteX64" fmla="*/ 1836573 w 3617458"/>
              <a:gd name="connsiteY64" fmla="*/ 3758298 h 4839162"/>
              <a:gd name="connsiteX65" fmla="*/ 2003037 w 3617458"/>
              <a:gd name="connsiteY65" fmla="*/ 3842598 h 4839162"/>
              <a:gd name="connsiteX66" fmla="*/ 1998510 w 3617458"/>
              <a:gd name="connsiteY66" fmla="*/ 3711493 h 4839162"/>
              <a:gd name="connsiteX67" fmla="*/ 2056333 w 3617458"/>
              <a:gd name="connsiteY67" fmla="*/ 3707137 h 4839162"/>
              <a:gd name="connsiteX68" fmla="*/ 2125804 w 3617458"/>
              <a:gd name="connsiteY68" fmla="*/ 3672598 h 4839162"/>
              <a:gd name="connsiteX69" fmla="*/ 2212890 w 3617458"/>
              <a:gd name="connsiteY69" fmla="*/ 3652390 h 4839162"/>
              <a:gd name="connsiteX70" fmla="*/ 2329133 w 3617458"/>
              <a:gd name="connsiteY70" fmla="*/ 3674852 h 4839162"/>
              <a:gd name="connsiteX71" fmla="*/ 2380891 w 3617458"/>
              <a:gd name="connsiteY71" fmla="*/ 3761117 h 4839162"/>
              <a:gd name="connsiteX72" fmla="*/ 2388407 w 3617458"/>
              <a:gd name="connsiteY72" fmla="*/ 3830982 h 4839162"/>
              <a:gd name="connsiteX73" fmla="*/ 2389517 w 3617458"/>
              <a:gd name="connsiteY73" fmla="*/ 3899139 h 4839162"/>
              <a:gd name="connsiteX74" fmla="*/ 2389517 w 3617458"/>
              <a:gd name="connsiteY74" fmla="*/ 3899139 h 4839162"/>
              <a:gd name="connsiteX75" fmla="*/ 2372265 w 3617458"/>
              <a:gd name="connsiteY75" fmla="*/ 3968151 h 4839162"/>
              <a:gd name="connsiteX76" fmla="*/ 2465020 w 3617458"/>
              <a:gd name="connsiteY76" fmla="*/ 4089518 h 4839162"/>
              <a:gd name="connsiteX77" fmla="*/ 2542657 w 3617458"/>
              <a:gd name="connsiteY77" fmla="*/ 4079184 h 4839162"/>
              <a:gd name="connsiteX78" fmla="*/ 2628495 w 3617458"/>
              <a:gd name="connsiteY78" fmla="*/ 4111469 h 4839162"/>
              <a:gd name="connsiteX79" fmla="*/ 2749264 w 3617458"/>
              <a:gd name="connsiteY79" fmla="*/ 4009318 h 4839162"/>
              <a:gd name="connsiteX80" fmla="*/ 2969623 w 3617458"/>
              <a:gd name="connsiteY80" fmla="*/ 4183127 h 4839162"/>
              <a:gd name="connsiteX81" fmla="*/ 2939217 w 3617458"/>
              <a:gd name="connsiteY81" fmla="*/ 4278873 h 4839162"/>
              <a:gd name="connsiteX82" fmla="*/ 3064085 w 3617458"/>
              <a:gd name="connsiteY82" fmla="*/ 4372909 h 4839162"/>
              <a:gd name="connsiteX83" fmla="*/ 2983203 w 3617458"/>
              <a:gd name="connsiteY83" fmla="*/ 4419286 h 4839162"/>
              <a:gd name="connsiteX84" fmla="*/ 2941352 w 3617458"/>
              <a:gd name="connsiteY84" fmla="*/ 4563971 h 4839162"/>
              <a:gd name="connsiteX85" fmla="*/ 2832026 w 3617458"/>
              <a:gd name="connsiteY85" fmla="*/ 4510077 h 4839162"/>
              <a:gd name="connsiteX86" fmla="*/ 2854916 w 3617458"/>
              <a:gd name="connsiteY86" fmla="*/ 4561409 h 4839162"/>
              <a:gd name="connsiteX87" fmla="*/ 2909921 w 3617458"/>
              <a:gd name="connsiteY87" fmla="*/ 4637936 h 4839162"/>
              <a:gd name="connsiteX88" fmla="*/ 2987729 w 3617458"/>
              <a:gd name="connsiteY88" fmla="*/ 4635202 h 4839162"/>
              <a:gd name="connsiteX89" fmla="*/ 3000967 w 3617458"/>
              <a:gd name="connsiteY89" fmla="*/ 4771432 h 4839162"/>
              <a:gd name="connsiteX90" fmla="*/ 3194166 w 3617458"/>
              <a:gd name="connsiteY90" fmla="*/ 4787404 h 4839162"/>
              <a:gd name="connsiteX91" fmla="*/ 3297426 w 3617458"/>
              <a:gd name="connsiteY91" fmla="*/ 4813027 h 4839162"/>
              <a:gd name="connsiteX92" fmla="*/ 3337569 w 3617458"/>
              <a:gd name="connsiteY92" fmla="*/ 4781169 h 4839162"/>
              <a:gd name="connsiteX93" fmla="*/ 3544774 w 3617458"/>
              <a:gd name="connsiteY93" fmla="*/ 4839162 h 4839162"/>
              <a:gd name="connsiteX94" fmla="*/ 3529091 w 3617458"/>
              <a:gd name="connsiteY94" fmla="*/ 4709219 h 4839162"/>
              <a:gd name="connsiteX95" fmla="*/ 3617458 w 3617458"/>
              <a:gd name="connsiteY95" fmla="*/ 4755034 h 4839162"/>
              <a:gd name="connsiteX96" fmla="*/ 3493699 w 3617458"/>
              <a:gd name="connsiteY96" fmla="*/ 4304581 h 4839162"/>
              <a:gd name="connsiteX97" fmla="*/ 3473200 w 3617458"/>
              <a:gd name="connsiteY97" fmla="*/ 4160494 h 4839162"/>
              <a:gd name="connsiteX98" fmla="*/ 3378737 w 3617458"/>
              <a:gd name="connsiteY98" fmla="*/ 4153832 h 4839162"/>
              <a:gd name="connsiteX99" fmla="*/ 3267021 w 3617458"/>
              <a:gd name="connsiteY99" fmla="*/ 3663834 h 4839162"/>
              <a:gd name="connsiteX100" fmla="*/ 3379163 w 3617458"/>
              <a:gd name="connsiteY100" fmla="*/ 3382409 h 4839162"/>
              <a:gd name="connsiteX101" fmla="*/ 3421442 w 3617458"/>
              <a:gd name="connsiteY101" fmla="*/ 3144969 h 4839162"/>
              <a:gd name="connsiteX102" fmla="*/ 3479435 w 3617458"/>
              <a:gd name="connsiteY102" fmla="*/ 2987301 h 4839162"/>
              <a:gd name="connsiteX103" fmla="*/ 3334442 w 3617458"/>
              <a:gd name="connsiteY103" fmla="*/ 2848732 h 4839162"/>
              <a:gd name="connsiteX104" fmla="*/ 3315533 w 3617458"/>
              <a:gd name="connsiteY104" fmla="*/ 2814346 h 4839162"/>
              <a:gd name="connsiteX105" fmla="*/ 3165639 w 3617458"/>
              <a:gd name="connsiteY105" fmla="*/ 2844326 h 4839162"/>
              <a:gd name="connsiteX106" fmla="*/ 3118407 w 3617458"/>
              <a:gd name="connsiteY106" fmla="*/ 2956896 h 4839162"/>
              <a:gd name="connsiteX107" fmla="*/ 2884213 w 3617458"/>
              <a:gd name="connsiteY107" fmla="*/ 3057167 h 4839162"/>
              <a:gd name="connsiteX108" fmla="*/ 2888313 w 3617458"/>
              <a:gd name="connsiteY108" fmla="*/ 2775741 h 4839162"/>
              <a:gd name="connsiteX109" fmla="*/ 2691612 w 3617458"/>
              <a:gd name="connsiteY109" fmla="*/ 2638572 h 4839162"/>
              <a:gd name="connsiteX110" fmla="*/ 2480052 w 3617458"/>
              <a:gd name="connsiteY110" fmla="*/ 2758488 h 4839162"/>
              <a:gd name="connsiteX111" fmla="*/ 2310769 w 3617458"/>
              <a:gd name="connsiteY111" fmla="*/ 2684523 h 4839162"/>
              <a:gd name="connsiteX112" fmla="*/ 2194527 w 3617458"/>
              <a:gd name="connsiteY112" fmla="*/ 2750716 h 4839162"/>
              <a:gd name="connsiteX113" fmla="*/ 2141486 w 3617458"/>
              <a:gd name="connsiteY113" fmla="*/ 2537874 h 4839162"/>
              <a:gd name="connsiteX114" fmla="*/ 2192818 w 3617458"/>
              <a:gd name="connsiteY114" fmla="*/ 2460663 h 4839162"/>
              <a:gd name="connsiteX115" fmla="*/ 1897812 w 3617458"/>
              <a:gd name="connsiteY115" fmla="*/ 2268747 h 4839162"/>
              <a:gd name="connsiteX116" fmla="*/ 1742536 w 3617458"/>
              <a:gd name="connsiteY116" fmla="*/ 2234241 h 4839162"/>
              <a:gd name="connsiteX117" fmla="*/ 1656272 w 3617458"/>
              <a:gd name="connsiteY117" fmla="*/ 2320505 h 4839162"/>
              <a:gd name="connsiteX118" fmla="*/ 1544129 w 3617458"/>
              <a:gd name="connsiteY118" fmla="*/ 2173856 h 4839162"/>
              <a:gd name="connsiteX119" fmla="*/ 1604514 w 3617458"/>
              <a:gd name="connsiteY119" fmla="*/ 2130724 h 4839162"/>
              <a:gd name="connsiteX120" fmla="*/ 1561382 w 3617458"/>
              <a:gd name="connsiteY120" fmla="*/ 2027207 h 4839162"/>
              <a:gd name="connsiteX121" fmla="*/ 1587261 w 3617458"/>
              <a:gd name="connsiteY121" fmla="*/ 1897811 h 4839162"/>
              <a:gd name="connsiteX122" fmla="*/ 1483744 w 3617458"/>
              <a:gd name="connsiteY122" fmla="*/ 1854679 h 4839162"/>
              <a:gd name="connsiteX123" fmla="*/ 1354348 w 3617458"/>
              <a:gd name="connsiteY123" fmla="*/ 1854679 h 4839162"/>
              <a:gd name="connsiteX124" fmla="*/ 1319842 w 3617458"/>
              <a:gd name="connsiteY124" fmla="*/ 1932317 h 4839162"/>
              <a:gd name="connsiteX125" fmla="*/ 1069676 w 3617458"/>
              <a:gd name="connsiteY125" fmla="*/ 1570007 h 4839162"/>
              <a:gd name="connsiteX126" fmla="*/ 940280 w 3617458"/>
              <a:gd name="connsiteY126" fmla="*/ 1466490 h 4839162"/>
              <a:gd name="connsiteX127" fmla="*/ 888521 w 3617458"/>
              <a:gd name="connsiteY127" fmla="*/ 1276709 h 4839162"/>
              <a:gd name="connsiteX128" fmla="*/ 992038 w 3617458"/>
              <a:gd name="connsiteY128" fmla="*/ 1259456 h 4839162"/>
              <a:gd name="connsiteX129" fmla="*/ 1052423 w 3617458"/>
              <a:gd name="connsiteY129" fmla="*/ 1095554 h 4839162"/>
              <a:gd name="connsiteX130" fmla="*/ 1061050 w 3617458"/>
              <a:gd name="connsiteY130" fmla="*/ 974785 h 4839162"/>
              <a:gd name="connsiteX131" fmla="*/ 1138687 w 3617458"/>
              <a:gd name="connsiteY131" fmla="*/ 948905 h 4839162"/>
              <a:gd name="connsiteX132" fmla="*/ 1104182 w 3617458"/>
              <a:gd name="connsiteY132" fmla="*/ 879894 h 4839162"/>
              <a:gd name="connsiteX133" fmla="*/ 1009291 w 3617458"/>
              <a:gd name="connsiteY133" fmla="*/ 888520 h 4839162"/>
              <a:gd name="connsiteX134" fmla="*/ 905774 w 3617458"/>
              <a:gd name="connsiteY134" fmla="*/ 750498 h 4839162"/>
              <a:gd name="connsiteX135" fmla="*/ 1009291 w 3617458"/>
              <a:gd name="connsiteY135" fmla="*/ 595222 h 4839162"/>
              <a:gd name="connsiteX136" fmla="*/ 1000665 w 3617458"/>
              <a:gd name="connsiteY136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68416 w 3617458"/>
              <a:gd name="connsiteY60" fmla="*/ 3312543 h 4839162"/>
              <a:gd name="connsiteX61" fmla="*/ 1726564 w 3617458"/>
              <a:gd name="connsiteY61" fmla="*/ 3414950 h 4839162"/>
              <a:gd name="connsiteX62" fmla="*/ 1799676 w 3617458"/>
              <a:gd name="connsiteY62" fmla="*/ 3621984 h 4839162"/>
              <a:gd name="connsiteX63" fmla="*/ 1716657 w 3617458"/>
              <a:gd name="connsiteY63" fmla="*/ 3571335 h 4839162"/>
              <a:gd name="connsiteX64" fmla="*/ 1836573 w 3617458"/>
              <a:gd name="connsiteY64" fmla="*/ 3758298 h 4839162"/>
              <a:gd name="connsiteX65" fmla="*/ 2003037 w 3617458"/>
              <a:gd name="connsiteY65" fmla="*/ 3842598 h 4839162"/>
              <a:gd name="connsiteX66" fmla="*/ 1998510 w 3617458"/>
              <a:gd name="connsiteY66" fmla="*/ 3711493 h 4839162"/>
              <a:gd name="connsiteX67" fmla="*/ 2056333 w 3617458"/>
              <a:gd name="connsiteY67" fmla="*/ 3707137 h 4839162"/>
              <a:gd name="connsiteX68" fmla="*/ 2125804 w 3617458"/>
              <a:gd name="connsiteY68" fmla="*/ 3672598 h 4839162"/>
              <a:gd name="connsiteX69" fmla="*/ 2212890 w 3617458"/>
              <a:gd name="connsiteY69" fmla="*/ 3652390 h 4839162"/>
              <a:gd name="connsiteX70" fmla="*/ 2329133 w 3617458"/>
              <a:gd name="connsiteY70" fmla="*/ 3674852 h 4839162"/>
              <a:gd name="connsiteX71" fmla="*/ 2380891 w 3617458"/>
              <a:gd name="connsiteY71" fmla="*/ 3761117 h 4839162"/>
              <a:gd name="connsiteX72" fmla="*/ 2388407 w 3617458"/>
              <a:gd name="connsiteY72" fmla="*/ 3830982 h 4839162"/>
              <a:gd name="connsiteX73" fmla="*/ 2389517 w 3617458"/>
              <a:gd name="connsiteY73" fmla="*/ 3899139 h 4839162"/>
              <a:gd name="connsiteX74" fmla="*/ 2389517 w 3617458"/>
              <a:gd name="connsiteY74" fmla="*/ 3899139 h 4839162"/>
              <a:gd name="connsiteX75" fmla="*/ 2372265 w 3617458"/>
              <a:gd name="connsiteY75" fmla="*/ 3968151 h 4839162"/>
              <a:gd name="connsiteX76" fmla="*/ 2465020 w 3617458"/>
              <a:gd name="connsiteY76" fmla="*/ 4089518 h 4839162"/>
              <a:gd name="connsiteX77" fmla="*/ 2542657 w 3617458"/>
              <a:gd name="connsiteY77" fmla="*/ 4079184 h 4839162"/>
              <a:gd name="connsiteX78" fmla="*/ 2628495 w 3617458"/>
              <a:gd name="connsiteY78" fmla="*/ 4111469 h 4839162"/>
              <a:gd name="connsiteX79" fmla="*/ 2749264 w 3617458"/>
              <a:gd name="connsiteY79" fmla="*/ 4009318 h 4839162"/>
              <a:gd name="connsiteX80" fmla="*/ 2969623 w 3617458"/>
              <a:gd name="connsiteY80" fmla="*/ 4183127 h 4839162"/>
              <a:gd name="connsiteX81" fmla="*/ 2939217 w 3617458"/>
              <a:gd name="connsiteY81" fmla="*/ 4278873 h 4839162"/>
              <a:gd name="connsiteX82" fmla="*/ 3064085 w 3617458"/>
              <a:gd name="connsiteY82" fmla="*/ 4372909 h 4839162"/>
              <a:gd name="connsiteX83" fmla="*/ 2983203 w 3617458"/>
              <a:gd name="connsiteY83" fmla="*/ 4419286 h 4839162"/>
              <a:gd name="connsiteX84" fmla="*/ 2941352 w 3617458"/>
              <a:gd name="connsiteY84" fmla="*/ 4563971 h 4839162"/>
              <a:gd name="connsiteX85" fmla="*/ 2832026 w 3617458"/>
              <a:gd name="connsiteY85" fmla="*/ 4510077 h 4839162"/>
              <a:gd name="connsiteX86" fmla="*/ 2854916 w 3617458"/>
              <a:gd name="connsiteY86" fmla="*/ 4561409 h 4839162"/>
              <a:gd name="connsiteX87" fmla="*/ 2909921 w 3617458"/>
              <a:gd name="connsiteY87" fmla="*/ 4637936 h 4839162"/>
              <a:gd name="connsiteX88" fmla="*/ 2987729 w 3617458"/>
              <a:gd name="connsiteY88" fmla="*/ 4635202 h 4839162"/>
              <a:gd name="connsiteX89" fmla="*/ 3000967 w 3617458"/>
              <a:gd name="connsiteY89" fmla="*/ 4771432 h 4839162"/>
              <a:gd name="connsiteX90" fmla="*/ 3194166 w 3617458"/>
              <a:gd name="connsiteY90" fmla="*/ 4787404 h 4839162"/>
              <a:gd name="connsiteX91" fmla="*/ 3297426 w 3617458"/>
              <a:gd name="connsiteY91" fmla="*/ 4813027 h 4839162"/>
              <a:gd name="connsiteX92" fmla="*/ 3337569 w 3617458"/>
              <a:gd name="connsiteY92" fmla="*/ 4781169 h 4839162"/>
              <a:gd name="connsiteX93" fmla="*/ 3544774 w 3617458"/>
              <a:gd name="connsiteY93" fmla="*/ 4839162 h 4839162"/>
              <a:gd name="connsiteX94" fmla="*/ 3529091 w 3617458"/>
              <a:gd name="connsiteY94" fmla="*/ 4709219 h 4839162"/>
              <a:gd name="connsiteX95" fmla="*/ 3617458 w 3617458"/>
              <a:gd name="connsiteY95" fmla="*/ 4755034 h 4839162"/>
              <a:gd name="connsiteX96" fmla="*/ 3493699 w 3617458"/>
              <a:gd name="connsiteY96" fmla="*/ 4304581 h 4839162"/>
              <a:gd name="connsiteX97" fmla="*/ 3473200 w 3617458"/>
              <a:gd name="connsiteY97" fmla="*/ 4160494 h 4839162"/>
              <a:gd name="connsiteX98" fmla="*/ 3378737 w 3617458"/>
              <a:gd name="connsiteY98" fmla="*/ 4153832 h 4839162"/>
              <a:gd name="connsiteX99" fmla="*/ 3267021 w 3617458"/>
              <a:gd name="connsiteY99" fmla="*/ 3663834 h 4839162"/>
              <a:gd name="connsiteX100" fmla="*/ 3379163 w 3617458"/>
              <a:gd name="connsiteY100" fmla="*/ 3382409 h 4839162"/>
              <a:gd name="connsiteX101" fmla="*/ 3421442 w 3617458"/>
              <a:gd name="connsiteY101" fmla="*/ 3144969 h 4839162"/>
              <a:gd name="connsiteX102" fmla="*/ 3479435 w 3617458"/>
              <a:gd name="connsiteY102" fmla="*/ 2987301 h 4839162"/>
              <a:gd name="connsiteX103" fmla="*/ 3334442 w 3617458"/>
              <a:gd name="connsiteY103" fmla="*/ 2848732 h 4839162"/>
              <a:gd name="connsiteX104" fmla="*/ 3315533 w 3617458"/>
              <a:gd name="connsiteY104" fmla="*/ 2814346 h 4839162"/>
              <a:gd name="connsiteX105" fmla="*/ 3165639 w 3617458"/>
              <a:gd name="connsiteY105" fmla="*/ 2844326 h 4839162"/>
              <a:gd name="connsiteX106" fmla="*/ 3118407 w 3617458"/>
              <a:gd name="connsiteY106" fmla="*/ 2956896 h 4839162"/>
              <a:gd name="connsiteX107" fmla="*/ 2884213 w 3617458"/>
              <a:gd name="connsiteY107" fmla="*/ 3057167 h 4839162"/>
              <a:gd name="connsiteX108" fmla="*/ 2888313 w 3617458"/>
              <a:gd name="connsiteY108" fmla="*/ 2775741 h 4839162"/>
              <a:gd name="connsiteX109" fmla="*/ 2691612 w 3617458"/>
              <a:gd name="connsiteY109" fmla="*/ 2638572 h 4839162"/>
              <a:gd name="connsiteX110" fmla="*/ 2480052 w 3617458"/>
              <a:gd name="connsiteY110" fmla="*/ 2758488 h 4839162"/>
              <a:gd name="connsiteX111" fmla="*/ 2310769 w 3617458"/>
              <a:gd name="connsiteY111" fmla="*/ 2684523 h 4839162"/>
              <a:gd name="connsiteX112" fmla="*/ 2194527 w 3617458"/>
              <a:gd name="connsiteY112" fmla="*/ 2750716 h 4839162"/>
              <a:gd name="connsiteX113" fmla="*/ 2141486 w 3617458"/>
              <a:gd name="connsiteY113" fmla="*/ 2537874 h 4839162"/>
              <a:gd name="connsiteX114" fmla="*/ 2192818 w 3617458"/>
              <a:gd name="connsiteY114" fmla="*/ 2460663 h 4839162"/>
              <a:gd name="connsiteX115" fmla="*/ 1897812 w 3617458"/>
              <a:gd name="connsiteY115" fmla="*/ 2268747 h 4839162"/>
              <a:gd name="connsiteX116" fmla="*/ 1742536 w 3617458"/>
              <a:gd name="connsiteY116" fmla="*/ 2234241 h 4839162"/>
              <a:gd name="connsiteX117" fmla="*/ 1656272 w 3617458"/>
              <a:gd name="connsiteY117" fmla="*/ 2320505 h 4839162"/>
              <a:gd name="connsiteX118" fmla="*/ 1544129 w 3617458"/>
              <a:gd name="connsiteY118" fmla="*/ 2173856 h 4839162"/>
              <a:gd name="connsiteX119" fmla="*/ 1604514 w 3617458"/>
              <a:gd name="connsiteY119" fmla="*/ 2130724 h 4839162"/>
              <a:gd name="connsiteX120" fmla="*/ 1561382 w 3617458"/>
              <a:gd name="connsiteY120" fmla="*/ 2027207 h 4839162"/>
              <a:gd name="connsiteX121" fmla="*/ 1587261 w 3617458"/>
              <a:gd name="connsiteY121" fmla="*/ 1897811 h 4839162"/>
              <a:gd name="connsiteX122" fmla="*/ 1483744 w 3617458"/>
              <a:gd name="connsiteY122" fmla="*/ 1854679 h 4839162"/>
              <a:gd name="connsiteX123" fmla="*/ 1354348 w 3617458"/>
              <a:gd name="connsiteY123" fmla="*/ 1854679 h 4839162"/>
              <a:gd name="connsiteX124" fmla="*/ 1319842 w 3617458"/>
              <a:gd name="connsiteY124" fmla="*/ 1932317 h 4839162"/>
              <a:gd name="connsiteX125" fmla="*/ 1069676 w 3617458"/>
              <a:gd name="connsiteY125" fmla="*/ 1570007 h 4839162"/>
              <a:gd name="connsiteX126" fmla="*/ 940280 w 3617458"/>
              <a:gd name="connsiteY126" fmla="*/ 1466490 h 4839162"/>
              <a:gd name="connsiteX127" fmla="*/ 888521 w 3617458"/>
              <a:gd name="connsiteY127" fmla="*/ 1276709 h 4839162"/>
              <a:gd name="connsiteX128" fmla="*/ 992038 w 3617458"/>
              <a:gd name="connsiteY128" fmla="*/ 1259456 h 4839162"/>
              <a:gd name="connsiteX129" fmla="*/ 1052423 w 3617458"/>
              <a:gd name="connsiteY129" fmla="*/ 1095554 h 4839162"/>
              <a:gd name="connsiteX130" fmla="*/ 1061050 w 3617458"/>
              <a:gd name="connsiteY130" fmla="*/ 974785 h 4839162"/>
              <a:gd name="connsiteX131" fmla="*/ 1138687 w 3617458"/>
              <a:gd name="connsiteY131" fmla="*/ 948905 h 4839162"/>
              <a:gd name="connsiteX132" fmla="*/ 1104182 w 3617458"/>
              <a:gd name="connsiteY132" fmla="*/ 879894 h 4839162"/>
              <a:gd name="connsiteX133" fmla="*/ 1009291 w 3617458"/>
              <a:gd name="connsiteY133" fmla="*/ 888520 h 4839162"/>
              <a:gd name="connsiteX134" fmla="*/ 905774 w 3617458"/>
              <a:gd name="connsiteY134" fmla="*/ 750498 h 4839162"/>
              <a:gd name="connsiteX135" fmla="*/ 1009291 w 3617458"/>
              <a:gd name="connsiteY135" fmla="*/ 595222 h 4839162"/>
              <a:gd name="connsiteX136" fmla="*/ 1000665 w 3617458"/>
              <a:gd name="connsiteY136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992038 w 3617458"/>
              <a:gd name="connsiteY51" fmla="*/ 3640347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86523 w 3617458"/>
              <a:gd name="connsiteY60" fmla="*/ 3384971 h 4839162"/>
              <a:gd name="connsiteX61" fmla="*/ 1726564 w 3617458"/>
              <a:gd name="connsiteY61" fmla="*/ 3414950 h 4839162"/>
              <a:gd name="connsiteX62" fmla="*/ 1799676 w 3617458"/>
              <a:gd name="connsiteY62" fmla="*/ 3621984 h 4839162"/>
              <a:gd name="connsiteX63" fmla="*/ 1716657 w 3617458"/>
              <a:gd name="connsiteY63" fmla="*/ 3571335 h 4839162"/>
              <a:gd name="connsiteX64" fmla="*/ 1836573 w 3617458"/>
              <a:gd name="connsiteY64" fmla="*/ 3758298 h 4839162"/>
              <a:gd name="connsiteX65" fmla="*/ 2003037 w 3617458"/>
              <a:gd name="connsiteY65" fmla="*/ 3842598 h 4839162"/>
              <a:gd name="connsiteX66" fmla="*/ 1998510 w 3617458"/>
              <a:gd name="connsiteY66" fmla="*/ 3711493 h 4839162"/>
              <a:gd name="connsiteX67" fmla="*/ 2056333 w 3617458"/>
              <a:gd name="connsiteY67" fmla="*/ 3707137 h 4839162"/>
              <a:gd name="connsiteX68" fmla="*/ 2125804 w 3617458"/>
              <a:gd name="connsiteY68" fmla="*/ 3672598 h 4839162"/>
              <a:gd name="connsiteX69" fmla="*/ 2212890 w 3617458"/>
              <a:gd name="connsiteY69" fmla="*/ 3652390 h 4839162"/>
              <a:gd name="connsiteX70" fmla="*/ 2329133 w 3617458"/>
              <a:gd name="connsiteY70" fmla="*/ 3674852 h 4839162"/>
              <a:gd name="connsiteX71" fmla="*/ 2380891 w 3617458"/>
              <a:gd name="connsiteY71" fmla="*/ 3761117 h 4839162"/>
              <a:gd name="connsiteX72" fmla="*/ 2388407 w 3617458"/>
              <a:gd name="connsiteY72" fmla="*/ 3830982 h 4839162"/>
              <a:gd name="connsiteX73" fmla="*/ 2389517 w 3617458"/>
              <a:gd name="connsiteY73" fmla="*/ 3899139 h 4839162"/>
              <a:gd name="connsiteX74" fmla="*/ 2389517 w 3617458"/>
              <a:gd name="connsiteY74" fmla="*/ 3899139 h 4839162"/>
              <a:gd name="connsiteX75" fmla="*/ 2372265 w 3617458"/>
              <a:gd name="connsiteY75" fmla="*/ 3968151 h 4839162"/>
              <a:gd name="connsiteX76" fmla="*/ 2465020 w 3617458"/>
              <a:gd name="connsiteY76" fmla="*/ 4089518 h 4839162"/>
              <a:gd name="connsiteX77" fmla="*/ 2542657 w 3617458"/>
              <a:gd name="connsiteY77" fmla="*/ 4079184 h 4839162"/>
              <a:gd name="connsiteX78" fmla="*/ 2628495 w 3617458"/>
              <a:gd name="connsiteY78" fmla="*/ 4111469 h 4839162"/>
              <a:gd name="connsiteX79" fmla="*/ 2749264 w 3617458"/>
              <a:gd name="connsiteY79" fmla="*/ 4009318 h 4839162"/>
              <a:gd name="connsiteX80" fmla="*/ 2969623 w 3617458"/>
              <a:gd name="connsiteY80" fmla="*/ 4183127 h 4839162"/>
              <a:gd name="connsiteX81" fmla="*/ 2939217 w 3617458"/>
              <a:gd name="connsiteY81" fmla="*/ 4278873 h 4839162"/>
              <a:gd name="connsiteX82" fmla="*/ 3064085 w 3617458"/>
              <a:gd name="connsiteY82" fmla="*/ 4372909 h 4839162"/>
              <a:gd name="connsiteX83" fmla="*/ 2983203 w 3617458"/>
              <a:gd name="connsiteY83" fmla="*/ 4419286 h 4839162"/>
              <a:gd name="connsiteX84" fmla="*/ 2941352 w 3617458"/>
              <a:gd name="connsiteY84" fmla="*/ 4563971 h 4839162"/>
              <a:gd name="connsiteX85" fmla="*/ 2832026 w 3617458"/>
              <a:gd name="connsiteY85" fmla="*/ 4510077 h 4839162"/>
              <a:gd name="connsiteX86" fmla="*/ 2854916 w 3617458"/>
              <a:gd name="connsiteY86" fmla="*/ 4561409 h 4839162"/>
              <a:gd name="connsiteX87" fmla="*/ 2909921 w 3617458"/>
              <a:gd name="connsiteY87" fmla="*/ 4637936 h 4839162"/>
              <a:gd name="connsiteX88" fmla="*/ 2987729 w 3617458"/>
              <a:gd name="connsiteY88" fmla="*/ 4635202 h 4839162"/>
              <a:gd name="connsiteX89" fmla="*/ 3000967 w 3617458"/>
              <a:gd name="connsiteY89" fmla="*/ 4771432 h 4839162"/>
              <a:gd name="connsiteX90" fmla="*/ 3194166 w 3617458"/>
              <a:gd name="connsiteY90" fmla="*/ 4787404 h 4839162"/>
              <a:gd name="connsiteX91" fmla="*/ 3297426 w 3617458"/>
              <a:gd name="connsiteY91" fmla="*/ 4813027 h 4839162"/>
              <a:gd name="connsiteX92" fmla="*/ 3337569 w 3617458"/>
              <a:gd name="connsiteY92" fmla="*/ 4781169 h 4839162"/>
              <a:gd name="connsiteX93" fmla="*/ 3544774 w 3617458"/>
              <a:gd name="connsiteY93" fmla="*/ 4839162 h 4839162"/>
              <a:gd name="connsiteX94" fmla="*/ 3529091 w 3617458"/>
              <a:gd name="connsiteY94" fmla="*/ 4709219 h 4839162"/>
              <a:gd name="connsiteX95" fmla="*/ 3617458 w 3617458"/>
              <a:gd name="connsiteY95" fmla="*/ 4755034 h 4839162"/>
              <a:gd name="connsiteX96" fmla="*/ 3493699 w 3617458"/>
              <a:gd name="connsiteY96" fmla="*/ 4304581 h 4839162"/>
              <a:gd name="connsiteX97" fmla="*/ 3473200 w 3617458"/>
              <a:gd name="connsiteY97" fmla="*/ 4160494 h 4839162"/>
              <a:gd name="connsiteX98" fmla="*/ 3378737 w 3617458"/>
              <a:gd name="connsiteY98" fmla="*/ 4153832 h 4839162"/>
              <a:gd name="connsiteX99" fmla="*/ 3267021 w 3617458"/>
              <a:gd name="connsiteY99" fmla="*/ 3663834 h 4839162"/>
              <a:gd name="connsiteX100" fmla="*/ 3379163 w 3617458"/>
              <a:gd name="connsiteY100" fmla="*/ 3382409 h 4839162"/>
              <a:gd name="connsiteX101" fmla="*/ 3421442 w 3617458"/>
              <a:gd name="connsiteY101" fmla="*/ 3144969 h 4839162"/>
              <a:gd name="connsiteX102" fmla="*/ 3479435 w 3617458"/>
              <a:gd name="connsiteY102" fmla="*/ 2987301 h 4839162"/>
              <a:gd name="connsiteX103" fmla="*/ 3334442 w 3617458"/>
              <a:gd name="connsiteY103" fmla="*/ 2848732 h 4839162"/>
              <a:gd name="connsiteX104" fmla="*/ 3315533 w 3617458"/>
              <a:gd name="connsiteY104" fmla="*/ 2814346 h 4839162"/>
              <a:gd name="connsiteX105" fmla="*/ 3165639 w 3617458"/>
              <a:gd name="connsiteY105" fmla="*/ 2844326 h 4839162"/>
              <a:gd name="connsiteX106" fmla="*/ 3118407 w 3617458"/>
              <a:gd name="connsiteY106" fmla="*/ 2956896 h 4839162"/>
              <a:gd name="connsiteX107" fmla="*/ 2884213 w 3617458"/>
              <a:gd name="connsiteY107" fmla="*/ 3057167 h 4839162"/>
              <a:gd name="connsiteX108" fmla="*/ 2888313 w 3617458"/>
              <a:gd name="connsiteY108" fmla="*/ 2775741 h 4839162"/>
              <a:gd name="connsiteX109" fmla="*/ 2691612 w 3617458"/>
              <a:gd name="connsiteY109" fmla="*/ 2638572 h 4839162"/>
              <a:gd name="connsiteX110" fmla="*/ 2480052 w 3617458"/>
              <a:gd name="connsiteY110" fmla="*/ 2758488 h 4839162"/>
              <a:gd name="connsiteX111" fmla="*/ 2310769 w 3617458"/>
              <a:gd name="connsiteY111" fmla="*/ 2684523 h 4839162"/>
              <a:gd name="connsiteX112" fmla="*/ 2194527 w 3617458"/>
              <a:gd name="connsiteY112" fmla="*/ 2750716 h 4839162"/>
              <a:gd name="connsiteX113" fmla="*/ 2141486 w 3617458"/>
              <a:gd name="connsiteY113" fmla="*/ 2537874 h 4839162"/>
              <a:gd name="connsiteX114" fmla="*/ 2192818 w 3617458"/>
              <a:gd name="connsiteY114" fmla="*/ 2460663 h 4839162"/>
              <a:gd name="connsiteX115" fmla="*/ 1897812 w 3617458"/>
              <a:gd name="connsiteY115" fmla="*/ 2268747 h 4839162"/>
              <a:gd name="connsiteX116" fmla="*/ 1742536 w 3617458"/>
              <a:gd name="connsiteY116" fmla="*/ 2234241 h 4839162"/>
              <a:gd name="connsiteX117" fmla="*/ 1656272 w 3617458"/>
              <a:gd name="connsiteY117" fmla="*/ 2320505 h 4839162"/>
              <a:gd name="connsiteX118" fmla="*/ 1544129 w 3617458"/>
              <a:gd name="connsiteY118" fmla="*/ 2173856 h 4839162"/>
              <a:gd name="connsiteX119" fmla="*/ 1604514 w 3617458"/>
              <a:gd name="connsiteY119" fmla="*/ 2130724 h 4839162"/>
              <a:gd name="connsiteX120" fmla="*/ 1561382 w 3617458"/>
              <a:gd name="connsiteY120" fmla="*/ 2027207 h 4839162"/>
              <a:gd name="connsiteX121" fmla="*/ 1587261 w 3617458"/>
              <a:gd name="connsiteY121" fmla="*/ 1897811 h 4839162"/>
              <a:gd name="connsiteX122" fmla="*/ 1483744 w 3617458"/>
              <a:gd name="connsiteY122" fmla="*/ 1854679 h 4839162"/>
              <a:gd name="connsiteX123" fmla="*/ 1354348 w 3617458"/>
              <a:gd name="connsiteY123" fmla="*/ 1854679 h 4839162"/>
              <a:gd name="connsiteX124" fmla="*/ 1319842 w 3617458"/>
              <a:gd name="connsiteY124" fmla="*/ 1932317 h 4839162"/>
              <a:gd name="connsiteX125" fmla="*/ 1069676 w 3617458"/>
              <a:gd name="connsiteY125" fmla="*/ 1570007 h 4839162"/>
              <a:gd name="connsiteX126" fmla="*/ 940280 w 3617458"/>
              <a:gd name="connsiteY126" fmla="*/ 1466490 h 4839162"/>
              <a:gd name="connsiteX127" fmla="*/ 888521 w 3617458"/>
              <a:gd name="connsiteY127" fmla="*/ 1276709 h 4839162"/>
              <a:gd name="connsiteX128" fmla="*/ 992038 w 3617458"/>
              <a:gd name="connsiteY128" fmla="*/ 1259456 h 4839162"/>
              <a:gd name="connsiteX129" fmla="*/ 1052423 w 3617458"/>
              <a:gd name="connsiteY129" fmla="*/ 1095554 h 4839162"/>
              <a:gd name="connsiteX130" fmla="*/ 1061050 w 3617458"/>
              <a:gd name="connsiteY130" fmla="*/ 974785 h 4839162"/>
              <a:gd name="connsiteX131" fmla="*/ 1138687 w 3617458"/>
              <a:gd name="connsiteY131" fmla="*/ 948905 h 4839162"/>
              <a:gd name="connsiteX132" fmla="*/ 1104182 w 3617458"/>
              <a:gd name="connsiteY132" fmla="*/ 879894 h 4839162"/>
              <a:gd name="connsiteX133" fmla="*/ 1009291 w 3617458"/>
              <a:gd name="connsiteY133" fmla="*/ 888520 h 4839162"/>
              <a:gd name="connsiteX134" fmla="*/ 905774 w 3617458"/>
              <a:gd name="connsiteY134" fmla="*/ 750498 h 4839162"/>
              <a:gd name="connsiteX135" fmla="*/ 1009291 w 3617458"/>
              <a:gd name="connsiteY135" fmla="*/ 595222 h 4839162"/>
              <a:gd name="connsiteX136" fmla="*/ 1000665 w 3617458"/>
              <a:gd name="connsiteY136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1005618 w 3617458"/>
              <a:gd name="connsiteY51" fmla="*/ 3708248 h 4839162"/>
              <a:gd name="connsiteX52" fmla="*/ 1052423 w 3617458"/>
              <a:gd name="connsiteY52" fmla="*/ 3571335 h 4839162"/>
              <a:gd name="connsiteX53" fmla="*/ 1017917 w 3617458"/>
              <a:gd name="connsiteY53" fmla="*/ 3459192 h 4839162"/>
              <a:gd name="connsiteX54" fmla="*/ 1112808 w 3617458"/>
              <a:gd name="connsiteY54" fmla="*/ 3209026 h 4839162"/>
              <a:gd name="connsiteX55" fmla="*/ 1250831 w 3617458"/>
              <a:gd name="connsiteY55" fmla="*/ 3114135 h 4839162"/>
              <a:gd name="connsiteX56" fmla="*/ 1397480 w 3617458"/>
              <a:gd name="connsiteY56" fmla="*/ 3165894 h 4839162"/>
              <a:gd name="connsiteX57" fmla="*/ 1621766 w 3617458"/>
              <a:gd name="connsiteY57" fmla="*/ 3096883 h 4839162"/>
              <a:gd name="connsiteX58" fmla="*/ 1708031 w 3617458"/>
              <a:gd name="connsiteY58" fmla="*/ 3096883 h 4839162"/>
              <a:gd name="connsiteX59" fmla="*/ 1682151 w 3617458"/>
              <a:gd name="connsiteY59" fmla="*/ 3174520 h 4839162"/>
              <a:gd name="connsiteX60" fmla="*/ 1786523 w 3617458"/>
              <a:gd name="connsiteY60" fmla="*/ 3384971 h 4839162"/>
              <a:gd name="connsiteX61" fmla="*/ 1726564 w 3617458"/>
              <a:gd name="connsiteY61" fmla="*/ 3414950 h 4839162"/>
              <a:gd name="connsiteX62" fmla="*/ 1799676 w 3617458"/>
              <a:gd name="connsiteY62" fmla="*/ 3621984 h 4839162"/>
              <a:gd name="connsiteX63" fmla="*/ 1716657 w 3617458"/>
              <a:gd name="connsiteY63" fmla="*/ 3571335 h 4839162"/>
              <a:gd name="connsiteX64" fmla="*/ 1836573 w 3617458"/>
              <a:gd name="connsiteY64" fmla="*/ 3758298 h 4839162"/>
              <a:gd name="connsiteX65" fmla="*/ 2003037 w 3617458"/>
              <a:gd name="connsiteY65" fmla="*/ 3842598 h 4839162"/>
              <a:gd name="connsiteX66" fmla="*/ 1998510 w 3617458"/>
              <a:gd name="connsiteY66" fmla="*/ 3711493 h 4839162"/>
              <a:gd name="connsiteX67" fmla="*/ 2056333 w 3617458"/>
              <a:gd name="connsiteY67" fmla="*/ 3707137 h 4839162"/>
              <a:gd name="connsiteX68" fmla="*/ 2125804 w 3617458"/>
              <a:gd name="connsiteY68" fmla="*/ 3672598 h 4839162"/>
              <a:gd name="connsiteX69" fmla="*/ 2212890 w 3617458"/>
              <a:gd name="connsiteY69" fmla="*/ 3652390 h 4839162"/>
              <a:gd name="connsiteX70" fmla="*/ 2329133 w 3617458"/>
              <a:gd name="connsiteY70" fmla="*/ 3674852 h 4839162"/>
              <a:gd name="connsiteX71" fmla="*/ 2380891 w 3617458"/>
              <a:gd name="connsiteY71" fmla="*/ 3761117 h 4839162"/>
              <a:gd name="connsiteX72" fmla="*/ 2388407 w 3617458"/>
              <a:gd name="connsiteY72" fmla="*/ 3830982 h 4839162"/>
              <a:gd name="connsiteX73" fmla="*/ 2389517 w 3617458"/>
              <a:gd name="connsiteY73" fmla="*/ 3899139 h 4839162"/>
              <a:gd name="connsiteX74" fmla="*/ 2389517 w 3617458"/>
              <a:gd name="connsiteY74" fmla="*/ 3899139 h 4839162"/>
              <a:gd name="connsiteX75" fmla="*/ 2372265 w 3617458"/>
              <a:gd name="connsiteY75" fmla="*/ 3968151 h 4839162"/>
              <a:gd name="connsiteX76" fmla="*/ 2465020 w 3617458"/>
              <a:gd name="connsiteY76" fmla="*/ 4089518 h 4839162"/>
              <a:gd name="connsiteX77" fmla="*/ 2542657 w 3617458"/>
              <a:gd name="connsiteY77" fmla="*/ 4079184 h 4839162"/>
              <a:gd name="connsiteX78" fmla="*/ 2628495 w 3617458"/>
              <a:gd name="connsiteY78" fmla="*/ 4111469 h 4839162"/>
              <a:gd name="connsiteX79" fmla="*/ 2749264 w 3617458"/>
              <a:gd name="connsiteY79" fmla="*/ 4009318 h 4839162"/>
              <a:gd name="connsiteX80" fmla="*/ 2969623 w 3617458"/>
              <a:gd name="connsiteY80" fmla="*/ 4183127 h 4839162"/>
              <a:gd name="connsiteX81" fmla="*/ 2939217 w 3617458"/>
              <a:gd name="connsiteY81" fmla="*/ 4278873 h 4839162"/>
              <a:gd name="connsiteX82" fmla="*/ 3064085 w 3617458"/>
              <a:gd name="connsiteY82" fmla="*/ 4372909 h 4839162"/>
              <a:gd name="connsiteX83" fmla="*/ 2983203 w 3617458"/>
              <a:gd name="connsiteY83" fmla="*/ 4419286 h 4839162"/>
              <a:gd name="connsiteX84" fmla="*/ 2941352 w 3617458"/>
              <a:gd name="connsiteY84" fmla="*/ 4563971 h 4839162"/>
              <a:gd name="connsiteX85" fmla="*/ 2832026 w 3617458"/>
              <a:gd name="connsiteY85" fmla="*/ 4510077 h 4839162"/>
              <a:gd name="connsiteX86" fmla="*/ 2854916 w 3617458"/>
              <a:gd name="connsiteY86" fmla="*/ 4561409 h 4839162"/>
              <a:gd name="connsiteX87" fmla="*/ 2909921 w 3617458"/>
              <a:gd name="connsiteY87" fmla="*/ 4637936 h 4839162"/>
              <a:gd name="connsiteX88" fmla="*/ 2987729 w 3617458"/>
              <a:gd name="connsiteY88" fmla="*/ 4635202 h 4839162"/>
              <a:gd name="connsiteX89" fmla="*/ 3000967 w 3617458"/>
              <a:gd name="connsiteY89" fmla="*/ 4771432 h 4839162"/>
              <a:gd name="connsiteX90" fmla="*/ 3194166 w 3617458"/>
              <a:gd name="connsiteY90" fmla="*/ 4787404 h 4839162"/>
              <a:gd name="connsiteX91" fmla="*/ 3297426 w 3617458"/>
              <a:gd name="connsiteY91" fmla="*/ 4813027 h 4839162"/>
              <a:gd name="connsiteX92" fmla="*/ 3337569 w 3617458"/>
              <a:gd name="connsiteY92" fmla="*/ 4781169 h 4839162"/>
              <a:gd name="connsiteX93" fmla="*/ 3544774 w 3617458"/>
              <a:gd name="connsiteY93" fmla="*/ 4839162 h 4839162"/>
              <a:gd name="connsiteX94" fmla="*/ 3529091 w 3617458"/>
              <a:gd name="connsiteY94" fmla="*/ 4709219 h 4839162"/>
              <a:gd name="connsiteX95" fmla="*/ 3617458 w 3617458"/>
              <a:gd name="connsiteY95" fmla="*/ 4755034 h 4839162"/>
              <a:gd name="connsiteX96" fmla="*/ 3493699 w 3617458"/>
              <a:gd name="connsiteY96" fmla="*/ 4304581 h 4839162"/>
              <a:gd name="connsiteX97" fmla="*/ 3473200 w 3617458"/>
              <a:gd name="connsiteY97" fmla="*/ 4160494 h 4839162"/>
              <a:gd name="connsiteX98" fmla="*/ 3378737 w 3617458"/>
              <a:gd name="connsiteY98" fmla="*/ 4153832 h 4839162"/>
              <a:gd name="connsiteX99" fmla="*/ 3267021 w 3617458"/>
              <a:gd name="connsiteY99" fmla="*/ 3663834 h 4839162"/>
              <a:gd name="connsiteX100" fmla="*/ 3379163 w 3617458"/>
              <a:gd name="connsiteY100" fmla="*/ 3382409 h 4839162"/>
              <a:gd name="connsiteX101" fmla="*/ 3421442 w 3617458"/>
              <a:gd name="connsiteY101" fmla="*/ 3144969 h 4839162"/>
              <a:gd name="connsiteX102" fmla="*/ 3479435 w 3617458"/>
              <a:gd name="connsiteY102" fmla="*/ 2987301 h 4839162"/>
              <a:gd name="connsiteX103" fmla="*/ 3334442 w 3617458"/>
              <a:gd name="connsiteY103" fmla="*/ 2848732 h 4839162"/>
              <a:gd name="connsiteX104" fmla="*/ 3315533 w 3617458"/>
              <a:gd name="connsiteY104" fmla="*/ 2814346 h 4839162"/>
              <a:gd name="connsiteX105" fmla="*/ 3165639 w 3617458"/>
              <a:gd name="connsiteY105" fmla="*/ 2844326 h 4839162"/>
              <a:gd name="connsiteX106" fmla="*/ 3118407 w 3617458"/>
              <a:gd name="connsiteY106" fmla="*/ 2956896 h 4839162"/>
              <a:gd name="connsiteX107" fmla="*/ 2884213 w 3617458"/>
              <a:gd name="connsiteY107" fmla="*/ 3057167 h 4839162"/>
              <a:gd name="connsiteX108" fmla="*/ 2888313 w 3617458"/>
              <a:gd name="connsiteY108" fmla="*/ 2775741 h 4839162"/>
              <a:gd name="connsiteX109" fmla="*/ 2691612 w 3617458"/>
              <a:gd name="connsiteY109" fmla="*/ 2638572 h 4839162"/>
              <a:gd name="connsiteX110" fmla="*/ 2480052 w 3617458"/>
              <a:gd name="connsiteY110" fmla="*/ 2758488 h 4839162"/>
              <a:gd name="connsiteX111" fmla="*/ 2310769 w 3617458"/>
              <a:gd name="connsiteY111" fmla="*/ 2684523 h 4839162"/>
              <a:gd name="connsiteX112" fmla="*/ 2194527 w 3617458"/>
              <a:gd name="connsiteY112" fmla="*/ 2750716 h 4839162"/>
              <a:gd name="connsiteX113" fmla="*/ 2141486 w 3617458"/>
              <a:gd name="connsiteY113" fmla="*/ 2537874 h 4839162"/>
              <a:gd name="connsiteX114" fmla="*/ 2192818 w 3617458"/>
              <a:gd name="connsiteY114" fmla="*/ 2460663 h 4839162"/>
              <a:gd name="connsiteX115" fmla="*/ 1897812 w 3617458"/>
              <a:gd name="connsiteY115" fmla="*/ 2268747 h 4839162"/>
              <a:gd name="connsiteX116" fmla="*/ 1742536 w 3617458"/>
              <a:gd name="connsiteY116" fmla="*/ 2234241 h 4839162"/>
              <a:gd name="connsiteX117" fmla="*/ 1656272 w 3617458"/>
              <a:gd name="connsiteY117" fmla="*/ 2320505 h 4839162"/>
              <a:gd name="connsiteX118" fmla="*/ 1544129 w 3617458"/>
              <a:gd name="connsiteY118" fmla="*/ 2173856 h 4839162"/>
              <a:gd name="connsiteX119" fmla="*/ 1604514 w 3617458"/>
              <a:gd name="connsiteY119" fmla="*/ 2130724 h 4839162"/>
              <a:gd name="connsiteX120" fmla="*/ 1561382 w 3617458"/>
              <a:gd name="connsiteY120" fmla="*/ 2027207 h 4839162"/>
              <a:gd name="connsiteX121" fmla="*/ 1587261 w 3617458"/>
              <a:gd name="connsiteY121" fmla="*/ 1897811 h 4839162"/>
              <a:gd name="connsiteX122" fmla="*/ 1483744 w 3617458"/>
              <a:gd name="connsiteY122" fmla="*/ 1854679 h 4839162"/>
              <a:gd name="connsiteX123" fmla="*/ 1354348 w 3617458"/>
              <a:gd name="connsiteY123" fmla="*/ 1854679 h 4839162"/>
              <a:gd name="connsiteX124" fmla="*/ 1319842 w 3617458"/>
              <a:gd name="connsiteY124" fmla="*/ 1932317 h 4839162"/>
              <a:gd name="connsiteX125" fmla="*/ 1069676 w 3617458"/>
              <a:gd name="connsiteY125" fmla="*/ 1570007 h 4839162"/>
              <a:gd name="connsiteX126" fmla="*/ 940280 w 3617458"/>
              <a:gd name="connsiteY126" fmla="*/ 1466490 h 4839162"/>
              <a:gd name="connsiteX127" fmla="*/ 888521 w 3617458"/>
              <a:gd name="connsiteY127" fmla="*/ 1276709 h 4839162"/>
              <a:gd name="connsiteX128" fmla="*/ 992038 w 3617458"/>
              <a:gd name="connsiteY128" fmla="*/ 1259456 h 4839162"/>
              <a:gd name="connsiteX129" fmla="*/ 1052423 w 3617458"/>
              <a:gd name="connsiteY129" fmla="*/ 1095554 h 4839162"/>
              <a:gd name="connsiteX130" fmla="*/ 1061050 w 3617458"/>
              <a:gd name="connsiteY130" fmla="*/ 974785 h 4839162"/>
              <a:gd name="connsiteX131" fmla="*/ 1138687 w 3617458"/>
              <a:gd name="connsiteY131" fmla="*/ 948905 h 4839162"/>
              <a:gd name="connsiteX132" fmla="*/ 1104182 w 3617458"/>
              <a:gd name="connsiteY132" fmla="*/ 879894 h 4839162"/>
              <a:gd name="connsiteX133" fmla="*/ 1009291 w 3617458"/>
              <a:gd name="connsiteY133" fmla="*/ 888520 h 4839162"/>
              <a:gd name="connsiteX134" fmla="*/ 905774 w 3617458"/>
              <a:gd name="connsiteY134" fmla="*/ 750498 h 4839162"/>
              <a:gd name="connsiteX135" fmla="*/ 1009291 w 3617458"/>
              <a:gd name="connsiteY135" fmla="*/ 595222 h 4839162"/>
              <a:gd name="connsiteX136" fmla="*/ 1000665 w 3617458"/>
              <a:gd name="connsiteY136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17917 w 3617458"/>
              <a:gd name="connsiteY54" fmla="*/ 3459192 h 4839162"/>
              <a:gd name="connsiteX55" fmla="*/ 1112808 w 3617458"/>
              <a:gd name="connsiteY55" fmla="*/ 3209026 h 4839162"/>
              <a:gd name="connsiteX56" fmla="*/ 1250831 w 3617458"/>
              <a:gd name="connsiteY56" fmla="*/ 3114135 h 4839162"/>
              <a:gd name="connsiteX57" fmla="*/ 1397480 w 3617458"/>
              <a:gd name="connsiteY57" fmla="*/ 3165894 h 4839162"/>
              <a:gd name="connsiteX58" fmla="*/ 1621766 w 3617458"/>
              <a:gd name="connsiteY58" fmla="*/ 3096883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63185 w 3617458"/>
              <a:gd name="connsiteY54" fmla="*/ 3486353 h 4839162"/>
              <a:gd name="connsiteX55" fmla="*/ 1112808 w 3617458"/>
              <a:gd name="connsiteY55" fmla="*/ 3209026 h 4839162"/>
              <a:gd name="connsiteX56" fmla="*/ 1250831 w 3617458"/>
              <a:gd name="connsiteY56" fmla="*/ 3114135 h 4839162"/>
              <a:gd name="connsiteX57" fmla="*/ 1397480 w 3617458"/>
              <a:gd name="connsiteY57" fmla="*/ 3165894 h 4839162"/>
              <a:gd name="connsiteX58" fmla="*/ 1621766 w 3617458"/>
              <a:gd name="connsiteY58" fmla="*/ 3096883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63185 w 3617458"/>
              <a:gd name="connsiteY54" fmla="*/ 3486353 h 4839162"/>
              <a:gd name="connsiteX55" fmla="*/ 1158075 w 3617458"/>
              <a:gd name="connsiteY55" fmla="*/ 3272400 h 4839162"/>
              <a:gd name="connsiteX56" fmla="*/ 1250831 w 3617458"/>
              <a:gd name="connsiteY56" fmla="*/ 3114135 h 4839162"/>
              <a:gd name="connsiteX57" fmla="*/ 1397480 w 3617458"/>
              <a:gd name="connsiteY57" fmla="*/ 3165894 h 4839162"/>
              <a:gd name="connsiteX58" fmla="*/ 1621766 w 3617458"/>
              <a:gd name="connsiteY58" fmla="*/ 3096883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63185 w 3617458"/>
              <a:gd name="connsiteY54" fmla="*/ 3486353 h 4839162"/>
              <a:gd name="connsiteX55" fmla="*/ 1158075 w 3617458"/>
              <a:gd name="connsiteY55" fmla="*/ 3272400 h 4839162"/>
              <a:gd name="connsiteX56" fmla="*/ 1277992 w 3617458"/>
              <a:gd name="connsiteY56" fmla="*/ 3172982 h 4839162"/>
              <a:gd name="connsiteX57" fmla="*/ 1397480 w 3617458"/>
              <a:gd name="connsiteY57" fmla="*/ 3165894 h 4839162"/>
              <a:gd name="connsiteX58" fmla="*/ 1621766 w 3617458"/>
              <a:gd name="connsiteY58" fmla="*/ 3096883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63185 w 3617458"/>
              <a:gd name="connsiteY54" fmla="*/ 3486353 h 4839162"/>
              <a:gd name="connsiteX55" fmla="*/ 1158075 w 3617458"/>
              <a:gd name="connsiteY55" fmla="*/ 3272400 h 4839162"/>
              <a:gd name="connsiteX56" fmla="*/ 1277992 w 3617458"/>
              <a:gd name="connsiteY56" fmla="*/ 3172982 h 4839162"/>
              <a:gd name="connsiteX57" fmla="*/ 1388427 w 3617458"/>
              <a:gd name="connsiteY57" fmla="*/ 3211162 h 4839162"/>
              <a:gd name="connsiteX58" fmla="*/ 1621766 w 3617458"/>
              <a:gd name="connsiteY58" fmla="*/ 3096883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63185 w 3617458"/>
              <a:gd name="connsiteY54" fmla="*/ 3486353 h 4839162"/>
              <a:gd name="connsiteX55" fmla="*/ 1158075 w 3617458"/>
              <a:gd name="connsiteY55" fmla="*/ 3272400 h 4839162"/>
              <a:gd name="connsiteX56" fmla="*/ 1277992 w 3617458"/>
              <a:gd name="connsiteY56" fmla="*/ 3172982 h 4839162"/>
              <a:gd name="connsiteX57" fmla="*/ 1388427 w 3617458"/>
              <a:gd name="connsiteY57" fmla="*/ 3211162 h 4839162"/>
              <a:gd name="connsiteX58" fmla="*/ 1621766 w 3617458"/>
              <a:gd name="connsiteY58" fmla="*/ 3096883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63185 w 3617458"/>
              <a:gd name="connsiteY54" fmla="*/ 3486353 h 4839162"/>
              <a:gd name="connsiteX55" fmla="*/ 1158075 w 3617458"/>
              <a:gd name="connsiteY55" fmla="*/ 3272400 h 4839162"/>
              <a:gd name="connsiteX56" fmla="*/ 1277992 w 3617458"/>
              <a:gd name="connsiteY56" fmla="*/ 3172982 h 4839162"/>
              <a:gd name="connsiteX57" fmla="*/ 1383900 w 3617458"/>
              <a:gd name="connsiteY57" fmla="*/ 3161368 h 4839162"/>
              <a:gd name="connsiteX58" fmla="*/ 1621766 w 3617458"/>
              <a:gd name="connsiteY58" fmla="*/ 3096883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63185 w 3617458"/>
              <a:gd name="connsiteY54" fmla="*/ 3486353 h 4839162"/>
              <a:gd name="connsiteX55" fmla="*/ 1158075 w 3617458"/>
              <a:gd name="connsiteY55" fmla="*/ 3272400 h 4839162"/>
              <a:gd name="connsiteX56" fmla="*/ 1277992 w 3617458"/>
              <a:gd name="connsiteY56" fmla="*/ 3172982 h 4839162"/>
              <a:gd name="connsiteX57" fmla="*/ 1383900 w 3617458"/>
              <a:gd name="connsiteY57" fmla="*/ 3161368 h 4839162"/>
              <a:gd name="connsiteX58" fmla="*/ 1621766 w 3617458"/>
              <a:gd name="connsiteY58" fmla="*/ 3096883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63185 w 3617458"/>
              <a:gd name="connsiteY54" fmla="*/ 3486353 h 4839162"/>
              <a:gd name="connsiteX55" fmla="*/ 1158075 w 3617458"/>
              <a:gd name="connsiteY55" fmla="*/ 3272400 h 4839162"/>
              <a:gd name="connsiteX56" fmla="*/ 1277992 w 3617458"/>
              <a:gd name="connsiteY56" fmla="*/ 3172982 h 4839162"/>
              <a:gd name="connsiteX57" fmla="*/ 1388427 w 3617458"/>
              <a:gd name="connsiteY57" fmla="*/ 3215689 h 4839162"/>
              <a:gd name="connsiteX58" fmla="*/ 1621766 w 3617458"/>
              <a:gd name="connsiteY58" fmla="*/ 3096883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638355 w 3617458"/>
              <a:gd name="connsiteY45" fmla="*/ 3355675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63185 w 3617458"/>
              <a:gd name="connsiteY54" fmla="*/ 3486353 h 4839162"/>
              <a:gd name="connsiteX55" fmla="*/ 1158075 w 3617458"/>
              <a:gd name="connsiteY55" fmla="*/ 3272400 h 4839162"/>
              <a:gd name="connsiteX56" fmla="*/ 1277992 w 3617458"/>
              <a:gd name="connsiteY56" fmla="*/ 3172982 h 4839162"/>
              <a:gd name="connsiteX57" fmla="*/ 1388427 w 3617458"/>
              <a:gd name="connsiteY57" fmla="*/ 3215689 h 4839162"/>
              <a:gd name="connsiteX58" fmla="*/ 1576499 w 3617458"/>
              <a:gd name="connsiteY58" fmla="*/ 3178364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584035 w 3617458"/>
              <a:gd name="connsiteY45" fmla="*/ 3378309 h 4839162"/>
              <a:gd name="connsiteX46" fmla="*/ 793631 w 3617458"/>
              <a:gd name="connsiteY46" fmla="*/ 3355675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63185 w 3617458"/>
              <a:gd name="connsiteY54" fmla="*/ 3486353 h 4839162"/>
              <a:gd name="connsiteX55" fmla="*/ 1158075 w 3617458"/>
              <a:gd name="connsiteY55" fmla="*/ 3272400 h 4839162"/>
              <a:gd name="connsiteX56" fmla="*/ 1277992 w 3617458"/>
              <a:gd name="connsiteY56" fmla="*/ 3172982 h 4839162"/>
              <a:gd name="connsiteX57" fmla="*/ 1388427 w 3617458"/>
              <a:gd name="connsiteY57" fmla="*/ 3215689 h 4839162"/>
              <a:gd name="connsiteX58" fmla="*/ 1576499 w 3617458"/>
              <a:gd name="connsiteY58" fmla="*/ 3178364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584035 w 3617458"/>
              <a:gd name="connsiteY45" fmla="*/ 3378309 h 4839162"/>
              <a:gd name="connsiteX46" fmla="*/ 703096 w 3617458"/>
              <a:gd name="connsiteY46" fmla="*/ 3428103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914400 w 3617458"/>
              <a:gd name="connsiteY50" fmla="*/ 3562709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63185 w 3617458"/>
              <a:gd name="connsiteY54" fmla="*/ 3486353 h 4839162"/>
              <a:gd name="connsiteX55" fmla="*/ 1158075 w 3617458"/>
              <a:gd name="connsiteY55" fmla="*/ 3272400 h 4839162"/>
              <a:gd name="connsiteX56" fmla="*/ 1277992 w 3617458"/>
              <a:gd name="connsiteY56" fmla="*/ 3172982 h 4839162"/>
              <a:gd name="connsiteX57" fmla="*/ 1388427 w 3617458"/>
              <a:gd name="connsiteY57" fmla="*/ 3215689 h 4839162"/>
              <a:gd name="connsiteX58" fmla="*/ 1576499 w 3617458"/>
              <a:gd name="connsiteY58" fmla="*/ 3178364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584035 w 3617458"/>
              <a:gd name="connsiteY45" fmla="*/ 3378309 h 4839162"/>
              <a:gd name="connsiteX46" fmla="*/ 703096 w 3617458"/>
              <a:gd name="connsiteY46" fmla="*/ 3428103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914400 w 3617458"/>
              <a:gd name="connsiteY49" fmla="*/ 3562709 h 4839162"/>
              <a:gd name="connsiteX50" fmla="*/ 869133 w 3617458"/>
              <a:gd name="connsiteY50" fmla="*/ 3598923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63185 w 3617458"/>
              <a:gd name="connsiteY54" fmla="*/ 3486353 h 4839162"/>
              <a:gd name="connsiteX55" fmla="*/ 1158075 w 3617458"/>
              <a:gd name="connsiteY55" fmla="*/ 3272400 h 4839162"/>
              <a:gd name="connsiteX56" fmla="*/ 1277992 w 3617458"/>
              <a:gd name="connsiteY56" fmla="*/ 3172982 h 4839162"/>
              <a:gd name="connsiteX57" fmla="*/ 1388427 w 3617458"/>
              <a:gd name="connsiteY57" fmla="*/ 3215689 h 4839162"/>
              <a:gd name="connsiteX58" fmla="*/ 1576499 w 3617458"/>
              <a:gd name="connsiteY58" fmla="*/ 3178364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98408 w 3617458"/>
              <a:gd name="connsiteY36" fmla="*/ 2536166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584035 w 3617458"/>
              <a:gd name="connsiteY45" fmla="*/ 3378309 h 4839162"/>
              <a:gd name="connsiteX46" fmla="*/ 703096 w 3617458"/>
              <a:gd name="connsiteY46" fmla="*/ 3428103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869133 w 3617458"/>
              <a:gd name="connsiteY49" fmla="*/ 3567235 h 4839162"/>
              <a:gd name="connsiteX50" fmla="*/ 869133 w 3617458"/>
              <a:gd name="connsiteY50" fmla="*/ 3598923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63185 w 3617458"/>
              <a:gd name="connsiteY54" fmla="*/ 3486353 h 4839162"/>
              <a:gd name="connsiteX55" fmla="*/ 1158075 w 3617458"/>
              <a:gd name="connsiteY55" fmla="*/ 3272400 h 4839162"/>
              <a:gd name="connsiteX56" fmla="*/ 1277992 w 3617458"/>
              <a:gd name="connsiteY56" fmla="*/ 3172982 h 4839162"/>
              <a:gd name="connsiteX57" fmla="*/ 1388427 w 3617458"/>
              <a:gd name="connsiteY57" fmla="*/ 3215689 h 4839162"/>
              <a:gd name="connsiteX58" fmla="*/ 1576499 w 3617458"/>
              <a:gd name="connsiteY58" fmla="*/ 3178364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84828 w 3617458"/>
              <a:gd name="connsiteY36" fmla="*/ 2576907 h 4839162"/>
              <a:gd name="connsiteX37" fmla="*/ 396816 w 3617458"/>
              <a:gd name="connsiteY37" fmla="*/ 2596551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584035 w 3617458"/>
              <a:gd name="connsiteY45" fmla="*/ 3378309 h 4839162"/>
              <a:gd name="connsiteX46" fmla="*/ 703096 w 3617458"/>
              <a:gd name="connsiteY46" fmla="*/ 3428103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869133 w 3617458"/>
              <a:gd name="connsiteY49" fmla="*/ 3567235 h 4839162"/>
              <a:gd name="connsiteX50" fmla="*/ 869133 w 3617458"/>
              <a:gd name="connsiteY50" fmla="*/ 3598923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63185 w 3617458"/>
              <a:gd name="connsiteY54" fmla="*/ 3486353 h 4839162"/>
              <a:gd name="connsiteX55" fmla="*/ 1158075 w 3617458"/>
              <a:gd name="connsiteY55" fmla="*/ 3272400 h 4839162"/>
              <a:gd name="connsiteX56" fmla="*/ 1277992 w 3617458"/>
              <a:gd name="connsiteY56" fmla="*/ 3172982 h 4839162"/>
              <a:gd name="connsiteX57" fmla="*/ 1388427 w 3617458"/>
              <a:gd name="connsiteY57" fmla="*/ 3215689 h 4839162"/>
              <a:gd name="connsiteX58" fmla="*/ 1576499 w 3617458"/>
              <a:gd name="connsiteY58" fmla="*/ 3178364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84828 w 3617458"/>
              <a:gd name="connsiteY36" fmla="*/ 2576907 h 4839162"/>
              <a:gd name="connsiteX37" fmla="*/ 387762 w 3617458"/>
              <a:gd name="connsiteY37" fmla="*/ 2646345 h 4839162"/>
              <a:gd name="connsiteX38" fmla="*/ 431321 w 3617458"/>
              <a:gd name="connsiteY38" fmla="*/ 2527539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584035 w 3617458"/>
              <a:gd name="connsiteY45" fmla="*/ 3378309 h 4839162"/>
              <a:gd name="connsiteX46" fmla="*/ 703096 w 3617458"/>
              <a:gd name="connsiteY46" fmla="*/ 3428103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869133 w 3617458"/>
              <a:gd name="connsiteY49" fmla="*/ 3567235 h 4839162"/>
              <a:gd name="connsiteX50" fmla="*/ 869133 w 3617458"/>
              <a:gd name="connsiteY50" fmla="*/ 3598923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63185 w 3617458"/>
              <a:gd name="connsiteY54" fmla="*/ 3486353 h 4839162"/>
              <a:gd name="connsiteX55" fmla="*/ 1158075 w 3617458"/>
              <a:gd name="connsiteY55" fmla="*/ 3272400 h 4839162"/>
              <a:gd name="connsiteX56" fmla="*/ 1277992 w 3617458"/>
              <a:gd name="connsiteY56" fmla="*/ 3172982 h 4839162"/>
              <a:gd name="connsiteX57" fmla="*/ 1388427 w 3617458"/>
              <a:gd name="connsiteY57" fmla="*/ 3215689 h 4839162"/>
              <a:gd name="connsiteX58" fmla="*/ 1576499 w 3617458"/>
              <a:gd name="connsiteY58" fmla="*/ 3178364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84828 w 3617458"/>
              <a:gd name="connsiteY36" fmla="*/ 2576907 h 4839162"/>
              <a:gd name="connsiteX37" fmla="*/ 387762 w 3617458"/>
              <a:gd name="connsiteY37" fmla="*/ 2646345 h 4839162"/>
              <a:gd name="connsiteX38" fmla="*/ 413214 w 3617458"/>
              <a:gd name="connsiteY38" fmla="*/ 2568280 h 4839162"/>
              <a:gd name="connsiteX39" fmla="*/ 569344 w 3617458"/>
              <a:gd name="connsiteY39" fmla="*/ 2631056 h 4839162"/>
              <a:gd name="connsiteX40" fmla="*/ 569344 w 3617458"/>
              <a:gd name="connsiteY40" fmla="*/ 2674188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584035 w 3617458"/>
              <a:gd name="connsiteY45" fmla="*/ 3378309 h 4839162"/>
              <a:gd name="connsiteX46" fmla="*/ 703096 w 3617458"/>
              <a:gd name="connsiteY46" fmla="*/ 3428103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869133 w 3617458"/>
              <a:gd name="connsiteY49" fmla="*/ 3567235 h 4839162"/>
              <a:gd name="connsiteX50" fmla="*/ 869133 w 3617458"/>
              <a:gd name="connsiteY50" fmla="*/ 3598923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63185 w 3617458"/>
              <a:gd name="connsiteY54" fmla="*/ 3486353 h 4839162"/>
              <a:gd name="connsiteX55" fmla="*/ 1158075 w 3617458"/>
              <a:gd name="connsiteY55" fmla="*/ 3272400 h 4839162"/>
              <a:gd name="connsiteX56" fmla="*/ 1277992 w 3617458"/>
              <a:gd name="connsiteY56" fmla="*/ 3172982 h 4839162"/>
              <a:gd name="connsiteX57" fmla="*/ 1388427 w 3617458"/>
              <a:gd name="connsiteY57" fmla="*/ 3215689 h 4839162"/>
              <a:gd name="connsiteX58" fmla="*/ 1576499 w 3617458"/>
              <a:gd name="connsiteY58" fmla="*/ 3178364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84828 w 3617458"/>
              <a:gd name="connsiteY36" fmla="*/ 2576907 h 4839162"/>
              <a:gd name="connsiteX37" fmla="*/ 387762 w 3617458"/>
              <a:gd name="connsiteY37" fmla="*/ 2646345 h 4839162"/>
              <a:gd name="connsiteX38" fmla="*/ 413214 w 3617458"/>
              <a:gd name="connsiteY38" fmla="*/ 2568280 h 4839162"/>
              <a:gd name="connsiteX39" fmla="*/ 569344 w 3617458"/>
              <a:gd name="connsiteY39" fmla="*/ 2631056 h 4839162"/>
              <a:gd name="connsiteX40" fmla="*/ 560290 w 3617458"/>
              <a:gd name="connsiteY40" fmla="*/ 2710402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584035 w 3617458"/>
              <a:gd name="connsiteY45" fmla="*/ 3378309 h 4839162"/>
              <a:gd name="connsiteX46" fmla="*/ 703096 w 3617458"/>
              <a:gd name="connsiteY46" fmla="*/ 3428103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869133 w 3617458"/>
              <a:gd name="connsiteY49" fmla="*/ 3567235 h 4839162"/>
              <a:gd name="connsiteX50" fmla="*/ 869133 w 3617458"/>
              <a:gd name="connsiteY50" fmla="*/ 3598923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63185 w 3617458"/>
              <a:gd name="connsiteY54" fmla="*/ 3486353 h 4839162"/>
              <a:gd name="connsiteX55" fmla="*/ 1158075 w 3617458"/>
              <a:gd name="connsiteY55" fmla="*/ 3272400 h 4839162"/>
              <a:gd name="connsiteX56" fmla="*/ 1277992 w 3617458"/>
              <a:gd name="connsiteY56" fmla="*/ 3172982 h 4839162"/>
              <a:gd name="connsiteX57" fmla="*/ 1388427 w 3617458"/>
              <a:gd name="connsiteY57" fmla="*/ 3215689 h 4839162"/>
              <a:gd name="connsiteX58" fmla="*/ 1576499 w 3617458"/>
              <a:gd name="connsiteY58" fmla="*/ 3178364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84828 w 3617458"/>
              <a:gd name="connsiteY36" fmla="*/ 2576907 h 4839162"/>
              <a:gd name="connsiteX37" fmla="*/ 387762 w 3617458"/>
              <a:gd name="connsiteY37" fmla="*/ 2646345 h 4839162"/>
              <a:gd name="connsiteX38" fmla="*/ 413214 w 3617458"/>
              <a:gd name="connsiteY38" fmla="*/ 2568280 h 4839162"/>
              <a:gd name="connsiteX39" fmla="*/ 569344 w 3617458"/>
              <a:gd name="connsiteY39" fmla="*/ 2658216 h 4839162"/>
              <a:gd name="connsiteX40" fmla="*/ 560290 w 3617458"/>
              <a:gd name="connsiteY40" fmla="*/ 2710402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43465 w 3617458"/>
              <a:gd name="connsiteY43" fmla="*/ 3019245 h 4839162"/>
              <a:gd name="connsiteX44" fmla="*/ 474453 w 3617458"/>
              <a:gd name="connsiteY44" fmla="*/ 3226279 h 4839162"/>
              <a:gd name="connsiteX45" fmla="*/ 584035 w 3617458"/>
              <a:gd name="connsiteY45" fmla="*/ 3378309 h 4839162"/>
              <a:gd name="connsiteX46" fmla="*/ 703096 w 3617458"/>
              <a:gd name="connsiteY46" fmla="*/ 3428103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869133 w 3617458"/>
              <a:gd name="connsiteY49" fmla="*/ 3567235 h 4839162"/>
              <a:gd name="connsiteX50" fmla="*/ 869133 w 3617458"/>
              <a:gd name="connsiteY50" fmla="*/ 3598923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63185 w 3617458"/>
              <a:gd name="connsiteY54" fmla="*/ 3486353 h 4839162"/>
              <a:gd name="connsiteX55" fmla="*/ 1158075 w 3617458"/>
              <a:gd name="connsiteY55" fmla="*/ 3272400 h 4839162"/>
              <a:gd name="connsiteX56" fmla="*/ 1277992 w 3617458"/>
              <a:gd name="connsiteY56" fmla="*/ 3172982 h 4839162"/>
              <a:gd name="connsiteX57" fmla="*/ 1388427 w 3617458"/>
              <a:gd name="connsiteY57" fmla="*/ 3215689 h 4839162"/>
              <a:gd name="connsiteX58" fmla="*/ 1576499 w 3617458"/>
              <a:gd name="connsiteY58" fmla="*/ 3178364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84828 w 3617458"/>
              <a:gd name="connsiteY36" fmla="*/ 2576907 h 4839162"/>
              <a:gd name="connsiteX37" fmla="*/ 387762 w 3617458"/>
              <a:gd name="connsiteY37" fmla="*/ 2646345 h 4839162"/>
              <a:gd name="connsiteX38" fmla="*/ 413214 w 3617458"/>
              <a:gd name="connsiteY38" fmla="*/ 2568280 h 4839162"/>
              <a:gd name="connsiteX39" fmla="*/ 569344 w 3617458"/>
              <a:gd name="connsiteY39" fmla="*/ 2658216 h 4839162"/>
              <a:gd name="connsiteX40" fmla="*/ 560290 w 3617458"/>
              <a:gd name="connsiteY40" fmla="*/ 2710402 h 4839162"/>
              <a:gd name="connsiteX41" fmla="*/ 646982 w 3617458"/>
              <a:gd name="connsiteY41" fmla="*/ 2769079 h 4839162"/>
              <a:gd name="connsiteX42" fmla="*/ 629729 w 3617458"/>
              <a:gd name="connsiteY42" fmla="*/ 2863969 h 4839162"/>
              <a:gd name="connsiteX43" fmla="*/ 538938 w 3617458"/>
              <a:gd name="connsiteY43" fmla="*/ 3041879 h 4839162"/>
              <a:gd name="connsiteX44" fmla="*/ 474453 w 3617458"/>
              <a:gd name="connsiteY44" fmla="*/ 3226279 h 4839162"/>
              <a:gd name="connsiteX45" fmla="*/ 584035 w 3617458"/>
              <a:gd name="connsiteY45" fmla="*/ 3378309 h 4839162"/>
              <a:gd name="connsiteX46" fmla="*/ 703096 w 3617458"/>
              <a:gd name="connsiteY46" fmla="*/ 3428103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869133 w 3617458"/>
              <a:gd name="connsiteY49" fmla="*/ 3567235 h 4839162"/>
              <a:gd name="connsiteX50" fmla="*/ 869133 w 3617458"/>
              <a:gd name="connsiteY50" fmla="*/ 3598923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63185 w 3617458"/>
              <a:gd name="connsiteY54" fmla="*/ 3486353 h 4839162"/>
              <a:gd name="connsiteX55" fmla="*/ 1158075 w 3617458"/>
              <a:gd name="connsiteY55" fmla="*/ 3272400 h 4839162"/>
              <a:gd name="connsiteX56" fmla="*/ 1277992 w 3617458"/>
              <a:gd name="connsiteY56" fmla="*/ 3172982 h 4839162"/>
              <a:gd name="connsiteX57" fmla="*/ 1388427 w 3617458"/>
              <a:gd name="connsiteY57" fmla="*/ 3215689 h 4839162"/>
              <a:gd name="connsiteX58" fmla="*/ 1576499 w 3617458"/>
              <a:gd name="connsiteY58" fmla="*/ 3178364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41540 w 3617458"/>
              <a:gd name="connsiteY35" fmla="*/ 2415396 h 4839162"/>
              <a:gd name="connsiteX36" fmla="*/ 184828 w 3617458"/>
              <a:gd name="connsiteY36" fmla="*/ 2576907 h 4839162"/>
              <a:gd name="connsiteX37" fmla="*/ 387762 w 3617458"/>
              <a:gd name="connsiteY37" fmla="*/ 2646345 h 4839162"/>
              <a:gd name="connsiteX38" fmla="*/ 413214 w 3617458"/>
              <a:gd name="connsiteY38" fmla="*/ 2568280 h 4839162"/>
              <a:gd name="connsiteX39" fmla="*/ 569344 w 3617458"/>
              <a:gd name="connsiteY39" fmla="*/ 2658216 h 4839162"/>
              <a:gd name="connsiteX40" fmla="*/ 560290 w 3617458"/>
              <a:gd name="connsiteY40" fmla="*/ 2710402 h 4839162"/>
              <a:gd name="connsiteX41" fmla="*/ 646982 w 3617458"/>
              <a:gd name="connsiteY41" fmla="*/ 2769079 h 4839162"/>
              <a:gd name="connsiteX42" fmla="*/ 638783 w 3617458"/>
              <a:gd name="connsiteY42" fmla="*/ 2909237 h 4839162"/>
              <a:gd name="connsiteX43" fmla="*/ 538938 w 3617458"/>
              <a:gd name="connsiteY43" fmla="*/ 3041879 h 4839162"/>
              <a:gd name="connsiteX44" fmla="*/ 474453 w 3617458"/>
              <a:gd name="connsiteY44" fmla="*/ 3226279 h 4839162"/>
              <a:gd name="connsiteX45" fmla="*/ 584035 w 3617458"/>
              <a:gd name="connsiteY45" fmla="*/ 3378309 h 4839162"/>
              <a:gd name="connsiteX46" fmla="*/ 703096 w 3617458"/>
              <a:gd name="connsiteY46" fmla="*/ 3428103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869133 w 3617458"/>
              <a:gd name="connsiteY49" fmla="*/ 3567235 h 4839162"/>
              <a:gd name="connsiteX50" fmla="*/ 869133 w 3617458"/>
              <a:gd name="connsiteY50" fmla="*/ 3598923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63185 w 3617458"/>
              <a:gd name="connsiteY54" fmla="*/ 3486353 h 4839162"/>
              <a:gd name="connsiteX55" fmla="*/ 1158075 w 3617458"/>
              <a:gd name="connsiteY55" fmla="*/ 3272400 h 4839162"/>
              <a:gd name="connsiteX56" fmla="*/ 1277992 w 3617458"/>
              <a:gd name="connsiteY56" fmla="*/ 3172982 h 4839162"/>
              <a:gd name="connsiteX57" fmla="*/ 1388427 w 3617458"/>
              <a:gd name="connsiteY57" fmla="*/ 3215689 h 4839162"/>
              <a:gd name="connsiteX58" fmla="*/ 1576499 w 3617458"/>
              <a:gd name="connsiteY58" fmla="*/ 3178364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83104 w 3617458"/>
              <a:gd name="connsiteY35" fmla="*/ 2406342 h 4839162"/>
              <a:gd name="connsiteX36" fmla="*/ 184828 w 3617458"/>
              <a:gd name="connsiteY36" fmla="*/ 2576907 h 4839162"/>
              <a:gd name="connsiteX37" fmla="*/ 387762 w 3617458"/>
              <a:gd name="connsiteY37" fmla="*/ 2646345 h 4839162"/>
              <a:gd name="connsiteX38" fmla="*/ 413214 w 3617458"/>
              <a:gd name="connsiteY38" fmla="*/ 2568280 h 4839162"/>
              <a:gd name="connsiteX39" fmla="*/ 569344 w 3617458"/>
              <a:gd name="connsiteY39" fmla="*/ 2658216 h 4839162"/>
              <a:gd name="connsiteX40" fmla="*/ 560290 w 3617458"/>
              <a:gd name="connsiteY40" fmla="*/ 2710402 h 4839162"/>
              <a:gd name="connsiteX41" fmla="*/ 646982 w 3617458"/>
              <a:gd name="connsiteY41" fmla="*/ 2769079 h 4839162"/>
              <a:gd name="connsiteX42" fmla="*/ 638783 w 3617458"/>
              <a:gd name="connsiteY42" fmla="*/ 2909237 h 4839162"/>
              <a:gd name="connsiteX43" fmla="*/ 538938 w 3617458"/>
              <a:gd name="connsiteY43" fmla="*/ 3041879 h 4839162"/>
              <a:gd name="connsiteX44" fmla="*/ 474453 w 3617458"/>
              <a:gd name="connsiteY44" fmla="*/ 3226279 h 4839162"/>
              <a:gd name="connsiteX45" fmla="*/ 584035 w 3617458"/>
              <a:gd name="connsiteY45" fmla="*/ 3378309 h 4839162"/>
              <a:gd name="connsiteX46" fmla="*/ 703096 w 3617458"/>
              <a:gd name="connsiteY46" fmla="*/ 3428103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869133 w 3617458"/>
              <a:gd name="connsiteY49" fmla="*/ 3567235 h 4839162"/>
              <a:gd name="connsiteX50" fmla="*/ 869133 w 3617458"/>
              <a:gd name="connsiteY50" fmla="*/ 3598923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63185 w 3617458"/>
              <a:gd name="connsiteY54" fmla="*/ 3486353 h 4839162"/>
              <a:gd name="connsiteX55" fmla="*/ 1158075 w 3617458"/>
              <a:gd name="connsiteY55" fmla="*/ 3272400 h 4839162"/>
              <a:gd name="connsiteX56" fmla="*/ 1277992 w 3617458"/>
              <a:gd name="connsiteY56" fmla="*/ 3172982 h 4839162"/>
              <a:gd name="connsiteX57" fmla="*/ 1388427 w 3617458"/>
              <a:gd name="connsiteY57" fmla="*/ 3215689 h 4839162"/>
              <a:gd name="connsiteX58" fmla="*/ 1576499 w 3617458"/>
              <a:gd name="connsiteY58" fmla="*/ 3178364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76046 w 3617458"/>
              <a:gd name="connsiteY33" fmla="*/ 1966822 h 4839162"/>
              <a:gd name="connsiteX34" fmla="*/ 232914 w 3617458"/>
              <a:gd name="connsiteY34" fmla="*/ 2087592 h 4839162"/>
              <a:gd name="connsiteX35" fmla="*/ 232486 w 3617458"/>
              <a:gd name="connsiteY35" fmla="*/ 2419922 h 4839162"/>
              <a:gd name="connsiteX36" fmla="*/ 184828 w 3617458"/>
              <a:gd name="connsiteY36" fmla="*/ 2576907 h 4839162"/>
              <a:gd name="connsiteX37" fmla="*/ 387762 w 3617458"/>
              <a:gd name="connsiteY37" fmla="*/ 2646345 h 4839162"/>
              <a:gd name="connsiteX38" fmla="*/ 413214 w 3617458"/>
              <a:gd name="connsiteY38" fmla="*/ 2568280 h 4839162"/>
              <a:gd name="connsiteX39" fmla="*/ 569344 w 3617458"/>
              <a:gd name="connsiteY39" fmla="*/ 2658216 h 4839162"/>
              <a:gd name="connsiteX40" fmla="*/ 560290 w 3617458"/>
              <a:gd name="connsiteY40" fmla="*/ 2710402 h 4839162"/>
              <a:gd name="connsiteX41" fmla="*/ 646982 w 3617458"/>
              <a:gd name="connsiteY41" fmla="*/ 2769079 h 4839162"/>
              <a:gd name="connsiteX42" fmla="*/ 638783 w 3617458"/>
              <a:gd name="connsiteY42" fmla="*/ 2909237 h 4839162"/>
              <a:gd name="connsiteX43" fmla="*/ 538938 w 3617458"/>
              <a:gd name="connsiteY43" fmla="*/ 3041879 h 4839162"/>
              <a:gd name="connsiteX44" fmla="*/ 474453 w 3617458"/>
              <a:gd name="connsiteY44" fmla="*/ 3226279 h 4839162"/>
              <a:gd name="connsiteX45" fmla="*/ 584035 w 3617458"/>
              <a:gd name="connsiteY45" fmla="*/ 3378309 h 4839162"/>
              <a:gd name="connsiteX46" fmla="*/ 703096 w 3617458"/>
              <a:gd name="connsiteY46" fmla="*/ 3428103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869133 w 3617458"/>
              <a:gd name="connsiteY49" fmla="*/ 3567235 h 4839162"/>
              <a:gd name="connsiteX50" fmla="*/ 869133 w 3617458"/>
              <a:gd name="connsiteY50" fmla="*/ 3598923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63185 w 3617458"/>
              <a:gd name="connsiteY54" fmla="*/ 3486353 h 4839162"/>
              <a:gd name="connsiteX55" fmla="*/ 1158075 w 3617458"/>
              <a:gd name="connsiteY55" fmla="*/ 3272400 h 4839162"/>
              <a:gd name="connsiteX56" fmla="*/ 1277992 w 3617458"/>
              <a:gd name="connsiteY56" fmla="*/ 3172982 h 4839162"/>
              <a:gd name="connsiteX57" fmla="*/ 1388427 w 3617458"/>
              <a:gd name="connsiteY57" fmla="*/ 3215689 h 4839162"/>
              <a:gd name="connsiteX58" fmla="*/ 1576499 w 3617458"/>
              <a:gd name="connsiteY58" fmla="*/ 3178364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98408 w 3617458"/>
              <a:gd name="connsiteY32" fmla="*/ 1915064 h 4839162"/>
              <a:gd name="connsiteX33" fmla="*/ 280573 w 3617458"/>
              <a:gd name="connsiteY33" fmla="*/ 2007563 h 4839162"/>
              <a:gd name="connsiteX34" fmla="*/ 232914 w 3617458"/>
              <a:gd name="connsiteY34" fmla="*/ 2087592 h 4839162"/>
              <a:gd name="connsiteX35" fmla="*/ 232486 w 3617458"/>
              <a:gd name="connsiteY35" fmla="*/ 2419922 h 4839162"/>
              <a:gd name="connsiteX36" fmla="*/ 184828 w 3617458"/>
              <a:gd name="connsiteY36" fmla="*/ 2576907 h 4839162"/>
              <a:gd name="connsiteX37" fmla="*/ 387762 w 3617458"/>
              <a:gd name="connsiteY37" fmla="*/ 2646345 h 4839162"/>
              <a:gd name="connsiteX38" fmla="*/ 413214 w 3617458"/>
              <a:gd name="connsiteY38" fmla="*/ 2568280 h 4839162"/>
              <a:gd name="connsiteX39" fmla="*/ 569344 w 3617458"/>
              <a:gd name="connsiteY39" fmla="*/ 2658216 h 4839162"/>
              <a:gd name="connsiteX40" fmla="*/ 560290 w 3617458"/>
              <a:gd name="connsiteY40" fmla="*/ 2710402 h 4839162"/>
              <a:gd name="connsiteX41" fmla="*/ 646982 w 3617458"/>
              <a:gd name="connsiteY41" fmla="*/ 2769079 h 4839162"/>
              <a:gd name="connsiteX42" fmla="*/ 638783 w 3617458"/>
              <a:gd name="connsiteY42" fmla="*/ 2909237 h 4839162"/>
              <a:gd name="connsiteX43" fmla="*/ 538938 w 3617458"/>
              <a:gd name="connsiteY43" fmla="*/ 3041879 h 4839162"/>
              <a:gd name="connsiteX44" fmla="*/ 474453 w 3617458"/>
              <a:gd name="connsiteY44" fmla="*/ 3226279 h 4839162"/>
              <a:gd name="connsiteX45" fmla="*/ 584035 w 3617458"/>
              <a:gd name="connsiteY45" fmla="*/ 3378309 h 4839162"/>
              <a:gd name="connsiteX46" fmla="*/ 703096 w 3617458"/>
              <a:gd name="connsiteY46" fmla="*/ 3428103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869133 w 3617458"/>
              <a:gd name="connsiteY49" fmla="*/ 3567235 h 4839162"/>
              <a:gd name="connsiteX50" fmla="*/ 869133 w 3617458"/>
              <a:gd name="connsiteY50" fmla="*/ 3598923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63185 w 3617458"/>
              <a:gd name="connsiteY54" fmla="*/ 3486353 h 4839162"/>
              <a:gd name="connsiteX55" fmla="*/ 1158075 w 3617458"/>
              <a:gd name="connsiteY55" fmla="*/ 3272400 h 4839162"/>
              <a:gd name="connsiteX56" fmla="*/ 1277992 w 3617458"/>
              <a:gd name="connsiteY56" fmla="*/ 3172982 h 4839162"/>
              <a:gd name="connsiteX57" fmla="*/ 1388427 w 3617458"/>
              <a:gd name="connsiteY57" fmla="*/ 3215689 h 4839162"/>
              <a:gd name="connsiteX58" fmla="*/ 1576499 w 3617458"/>
              <a:gd name="connsiteY58" fmla="*/ 3178364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0665 w 3617458"/>
              <a:gd name="connsiteY0" fmla="*/ 517585 h 4839162"/>
              <a:gd name="connsiteX1" fmla="*/ 871268 w 3617458"/>
              <a:gd name="connsiteY1" fmla="*/ 543464 h 4839162"/>
              <a:gd name="connsiteX2" fmla="*/ 819510 w 3617458"/>
              <a:gd name="connsiteY2" fmla="*/ 483079 h 4839162"/>
              <a:gd name="connsiteX3" fmla="*/ 966159 w 3617458"/>
              <a:gd name="connsiteY3" fmla="*/ 465826 h 4839162"/>
              <a:gd name="connsiteX4" fmla="*/ 923027 w 3617458"/>
              <a:gd name="connsiteY4" fmla="*/ 362309 h 4839162"/>
              <a:gd name="connsiteX5" fmla="*/ 948906 w 3617458"/>
              <a:gd name="connsiteY5" fmla="*/ 267418 h 4839162"/>
              <a:gd name="connsiteX6" fmla="*/ 948906 w 3617458"/>
              <a:gd name="connsiteY6" fmla="*/ 267418 h 4839162"/>
              <a:gd name="connsiteX7" fmla="*/ 854016 w 3617458"/>
              <a:gd name="connsiteY7" fmla="*/ 267418 h 4839162"/>
              <a:gd name="connsiteX8" fmla="*/ 750499 w 3617458"/>
              <a:gd name="connsiteY8" fmla="*/ 439947 h 4839162"/>
              <a:gd name="connsiteX9" fmla="*/ 621102 w 3617458"/>
              <a:gd name="connsiteY9" fmla="*/ 336430 h 4839162"/>
              <a:gd name="connsiteX10" fmla="*/ 560717 w 3617458"/>
              <a:gd name="connsiteY10" fmla="*/ 189781 h 4839162"/>
              <a:gd name="connsiteX11" fmla="*/ 439948 w 3617458"/>
              <a:gd name="connsiteY11" fmla="*/ 60385 h 4839162"/>
              <a:gd name="connsiteX12" fmla="*/ 345057 w 3617458"/>
              <a:gd name="connsiteY12" fmla="*/ 0 h 4839162"/>
              <a:gd name="connsiteX13" fmla="*/ 284672 w 3617458"/>
              <a:gd name="connsiteY13" fmla="*/ 232913 h 4839162"/>
              <a:gd name="connsiteX14" fmla="*/ 103517 w 3617458"/>
              <a:gd name="connsiteY14" fmla="*/ 232913 h 4839162"/>
              <a:gd name="connsiteX15" fmla="*/ 224287 w 3617458"/>
              <a:gd name="connsiteY15" fmla="*/ 345056 h 4839162"/>
              <a:gd name="connsiteX16" fmla="*/ 414068 w 3617458"/>
              <a:gd name="connsiteY16" fmla="*/ 319177 h 4839162"/>
              <a:gd name="connsiteX17" fmla="*/ 388189 w 3617458"/>
              <a:gd name="connsiteY17" fmla="*/ 465826 h 4839162"/>
              <a:gd name="connsiteX18" fmla="*/ 293299 w 3617458"/>
              <a:gd name="connsiteY18" fmla="*/ 672860 h 4839162"/>
              <a:gd name="connsiteX19" fmla="*/ 189782 w 3617458"/>
              <a:gd name="connsiteY19" fmla="*/ 810883 h 4839162"/>
              <a:gd name="connsiteX20" fmla="*/ 284672 w 3617458"/>
              <a:gd name="connsiteY20" fmla="*/ 819509 h 4839162"/>
              <a:gd name="connsiteX21" fmla="*/ 181155 w 3617458"/>
              <a:gd name="connsiteY21" fmla="*/ 1112807 h 4839162"/>
              <a:gd name="connsiteX22" fmla="*/ 560717 w 3617458"/>
              <a:gd name="connsiteY22" fmla="*/ 1112807 h 4839162"/>
              <a:gd name="connsiteX23" fmla="*/ 577970 w 3617458"/>
              <a:gd name="connsiteY23" fmla="*/ 1233577 h 4839162"/>
              <a:gd name="connsiteX24" fmla="*/ 517585 w 3617458"/>
              <a:gd name="connsiteY24" fmla="*/ 1276709 h 4839162"/>
              <a:gd name="connsiteX25" fmla="*/ 560717 w 3617458"/>
              <a:gd name="connsiteY25" fmla="*/ 1319841 h 4839162"/>
              <a:gd name="connsiteX26" fmla="*/ 483080 w 3617458"/>
              <a:gd name="connsiteY26" fmla="*/ 1423358 h 4839162"/>
              <a:gd name="connsiteX27" fmla="*/ 276046 w 3617458"/>
              <a:gd name="connsiteY27" fmla="*/ 1509622 h 4839162"/>
              <a:gd name="connsiteX28" fmla="*/ 276046 w 3617458"/>
              <a:gd name="connsiteY28" fmla="*/ 1561381 h 4839162"/>
              <a:gd name="connsiteX29" fmla="*/ 120770 w 3617458"/>
              <a:gd name="connsiteY29" fmla="*/ 1699403 h 4839162"/>
              <a:gd name="connsiteX30" fmla="*/ 34506 w 3617458"/>
              <a:gd name="connsiteY30" fmla="*/ 1708030 h 4839162"/>
              <a:gd name="connsiteX31" fmla="*/ 0 w 3617458"/>
              <a:gd name="connsiteY31" fmla="*/ 1785668 h 4839162"/>
              <a:gd name="connsiteX32" fmla="*/ 175774 w 3617458"/>
              <a:gd name="connsiteY32" fmla="*/ 1951278 h 4839162"/>
              <a:gd name="connsiteX33" fmla="*/ 280573 w 3617458"/>
              <a:gd name="connsiteY33" fmla="*/ 2007563 h 4839162"/>
              <a:gd name="connsiteX34" fmla="*/ 232914 w 3617458"/>
              <a:gd name="connsiteY34" fmla="*/ 2087592 h 4839162"/>
              <a:gd name="connsiteX35" fmla="*/ 232486 w 3617458"/>
              <a:gd name="connsiteY35" fmla="*/ 2419922 h 4839162"/>
              <a:gd name="connsiteX36" fmla="*/ 184828 w 3617458"/>
              <a:gd name="connsiteY36" fmla="*/ 2576907 h 4839162"/>
              <a:gd name="connsiteX37" fmla="*/ 387762 w 3617458"/>
              <a:gd name="connsiteY37" fmla="*/ 2646345 h 4839162"/>
              <a:gd name="connsiteX38" fmla="*/ 413214 w 3617458"/>
              <a:gd name="connsiteY38" fmla="*/ 2568280 h 4839162"/>
              <a:gd name="connsiteX39" fmla="*/ 569344 w 3617458"/>
              <a:gd name="connsiteY39" fmla="*/ 2658216 h 4839162"/>
              <a:gd name="connsiteX40" fmla="*/ 560290 w 3617458"/>
              <a:gd name="connsiteY40" fmla="*/ 2710402 h 4839162"/>
              <a:gd name="connsiteX41" fmla="*/ 646982 w 3617458"/>
              <a:gd name="connsiteY41" fmla="*/ 2769079 h 4839162"/>
              <a:gd name="connsiteX42" fmla="*/ 638783 w 3617458"/>
              <a:gd name="connsiteY42" fmla="*/ 2909237 h 4839162"/>
              <a:gd name="connsiteX43" fmla="*/ 538938 w 3617458"/>
              <a:gd name="connsiteY43" fmla="*/ 3041879 h 4839162"/>
              <a:gd name="connsiteX44" fmla="*/ 474453 w 3617458"/>
              <a:gd name="connsiteY44" fmla="*/ 3226279 h 4839162"/>
              <a:gd name="connsiteX45" fmla="*/ 584035 w 3617458"/>
              <a:gd name="connsiteY45" fmla="*/ 3378309 h 4839162"/>
              <a:gd name="connsiteX46" fmla="*/ 703096 w 3617458"/>
              <a:gd name="connsiteY46" fmla="*/ 3428103 h 4839162"/>
              <a:gd name="connsiteX47" fmla="*/ 845389 w 3617458"/>
              <a:gd name="connsiteY47" fmla="*/ 3416060 h 4839162"/>
              <a:gd name="connsiteX48" fmla="*/ 836763 w 3617458"/>
              <a:gd name="connsiteY48" fmla="*/ 3493698 h 4839162"/>
              <a:gd name="connsiteX49" fmla="*/ 869133 w 3617458"/>
              <a:gd name="connsiteY49" fmla="*/ 3567235 h 4839162"/>
              <a:gd name="connsiteX50" fmla="*/ 869133 w 3617458"/>
              <a:gd name="connsiteY50" fmla="*/ 3598923 h 4839162"/>
              <a:gd name="connsiteX51" fmla="*/ 1005618 w 3617458"/>
              <a:gd name="connsiteY51" fmla="*/ 3708248 h 4839162"/>
              <a:gd name="connsiteX52" fmla="*/ 1084655 w 3617458"/>
              <a:gd name="connsiteY52" fmla="*/ 3668071 h 4839162"/>
              <a:gd name="connsiteX53" fmla="*/ 1052423 w 3617458"/>
              <a:gd name="connsiteY53" fmla="*/ 3571335 h 4839162"/>
              <a:gd name="connsiteX54" fmla="*/ 1063185 w 3617458"/>
              <a:gd name="connsiteY54" fmla="*/ 3486353 h 4839162"/>
              <a:gd name="connsiteX55" fmla="*/ 1158075 w 3617458"/>
              <a:gd name="connsiteY55" fmla="*/ 3272400 h 4839162"/>
              <a:gd name="connsiteX56" fmla="*/ 1277992 w 3617458"/>
              <a:gd name="connsiteY56" fmla="*/ 3172982 h 4839162"/>
              <a:gd name="connsiteX57" fmla="*/ 1388427 w 3617458"/>
              <a:gd name="connsiteY57" fmla="*/ 3215689 h 4839162"/>
              <a:gd name="connsiteX58" fmla="*/ 1576499 w 3617458"/>
              <a:gd name="connsiteY58" fmla="*/ 3178364 h 4839162"/>
              <a:gd name="connsiteX59" fmla="*/ 1708031 w 3617458"/>
              <a:gd name="connsiteY59" fmla="*/ 3096883 h 4839162"/>
              <a:gd name="connsiteX60" fmla="*/ 1682151 w 3617458"/>
              <a:gd name="connsiteY60" fmla="*/ 3174520 h 4839162"/>
              <a:gd name="connsiteX61" fmla="*/ 1786523 w 3617458"/>
              <a:gd name="connsiteY61" fmla="*/ 3384971 h 4839162"/>
              <a:gd name="connsiteX62" fmla="*/ 1726564 w 3617458"/>
              <a:gd name="connsiteY62" fmla="*/ 3414950 h 4839162"/>
              <a:gd name="connsiteX63" fmla="*/ 1799676 w 3617458"/>
              <a:gd name="connsiteY63" fmla="*/ 3621984 h 4839162"/>
              <a:gd name="connsiteX64" fmla="*/ 1716657 w 3617458"/>
              <a:gd name="connsiteY64" fmla="*/ 3571335 h 4839162"/>
              <a:gd name="connsiteX65" fmla="*/ 1836573 w 3617458"/>
              <a:gd name="connsiteY65" fmla="*/ 3758298 h 4839162"/>
              <a:gd name="connsiteX66" fmla="*/ 2003037 w 3617458"/>
              <a:gd name="connsiteY66" fmla="*/ 3842598 h 4839162"/>
              <a:gd name="connsiteX67" fmla="*/ 1998510 w 3617458"/>
              <a:gd name="connsiteY67" fmla="*/ 3711493 h 4839162"/>
              <a:gd name="connsiteX68" fmla="*/ 2056333 w 3617458"/>
              <a:gd name="connsiteY68" fmla="*/ 3707137 h 4839162"/>
              <a:gd name="connsiteX69" fmla="*/ 2125804 w 3617458"/>
              <a:gd name="connsiteY69" fmla="*/ 3672598 h 4839162"/>
              <a:gd name="connsiteX70" fmla="*/ 2212890 w 3617458"/>
              <a:gd name="connsiteY70" fmla="*/ 3652390 h 4839162"/>
              <a:gd name="connsiteX71" fmla="*/ 2329133 w 3617458"/>
              <a:gd name="connsiteY71" fmla="*/ 3674852 h 4839162"/>
              <a:gd name="connsiteX72" fmla="*/ 2380891 w 3617458"/>
              <a:gd name="connsiteY72" fmla="*/ 3761117 h 4839162"/>
              <a:gd name="connsiteX73" fmla="*/ 2388407 w 3617458"/>
              <a:gd name="connsiteY73" fmla="*/ 3830982 h 4839162"/>
              <a:gd name="connsiteX74" fmla="*/ 2389517 w 3617458"/>
              <a:gd name="connsiteY74" fmla="*/ 3899139 h 4839162"/>
              <a:gd name="connsiteX75" fmla="*/ 2389517 w 3617458"/>
              <a:gd name="connsiteY75" fmla="*/ 3899139 h 4839162"/>
              <a:gd name="connsiteX76" fmla="*/ 2372265 w 3617458"/>
              <a:gd name="connsiteY76" fmla="*/ 3968151 h 4839162"/>
              <a:gd name="connsiteX77" fmla="*/ 2465020 w 3617458"/>
              <a:gd name="connsiteY77" fmla="*/ 4089518 h 4839162"/>
              <a:gd name="connsiteX78" fmla="*/ 2542657 w 3617458"/>
              <a:gd name="connsiteY78" fmla="*/ 4079184 h 4839162"/>
              <a:gd name="connsiteX79" fmla="*/ 2628495 w 3617458"/>
              <a:gd name="connsiteY79" fmla="*/ 4111469 h 4839162"/>
              <a:gd name="connsiteX80" fmla="*/ 2749264 w 3617458"/>
              <a:gd name="connsiteY80" fmla="*/ 4009318 h 4839162"/>
              <a:gd name="connsiteX81" fmla="*/ 2969623 w 3617458"/>
              <a:gd name="connsiteY81" fmla="*/ 4183127 h 4839162"/>
              <a:gd name="connsiteX82" fmla="*/ 2939217 w 3617458"/>
              <a:gd name="connsiteY82" fmla="*/ 4278873 h 4839162"/>
              <a:gd name="connsiteX83" fmla="*/ 3064085 w 3617458"/>
              <a:gd name="connsiteY83" fmla="*/ 4372909 h 4839162"/>
              <a:gd name="connsiteX84" fmla="*/ 2983203 w 3617458"/>
              <a:gd name="connsiteY84" fmla="*/ 4419286 h 4839162"/>
              <a:gd name="connsiteX85" fmla="*/ 2941352 w 3617458"/>
              <a:gd name="connsiteY85" fmla="*/ 4563971 h 4839162"/>
              <a:gd name="connsiteX86" fmla="*/ 2832026 w 3617458"/>
              <a:gd name="connsiteY86" fmla="*/ 4510077 h 4839162"/>
              <a:gd name="connsiteX87" fmla="*/ 2854916 w 3617458"/>
              <a:gd name="connsiteY87" fmla="*/ 4561409 h 4839162"/>
              <a:gd name="connsiteX88" fmla="*/ 2909921 w 3617458"/>
              <a:gd name="connsiteY88" fmla="*/ 4637936 h 4839162"/>
              <a:gd name="connsiteX89" fmla="*/ 2987729 w 3617458"/>
              <a:gd name="connsiteY89" fmla="*/ 4635202 h 4839162"/>
              <a:gd name="connsiteX90" fmla="*/ 3000967 w 3617458"/>
              <a:gd name="connsiteY90" fmla="*/ 4771432 h 4839162"/>
              <a:gd name="connsiteX91" fmla="*/ 3194166 w 3617458"/>
              <a:gd name="connsiteY91" fmla="*/ 4787404 h 4839162"/>
              <a:gd name="connsiteX92" fmla="*/ 3297426 w 3617458"/>
              <a:gd name="connsiteY92" fmla="*/ 4813027 h 4839162"/>
              <a:gd name="connsiteX93" fmla="*/ 3337569 w 3617458"/>
              <a:gd name="connsiteY93" fmla="*/ 4781169 h 4839162"/>
              <a:gd name="connsiteX94" fmla="*/ 3544774 w 3617458"/>
              <a:gd name="connsiteY94" fmla="*/ 4839162 h 4839162"/>
              <a:gd name="connsiteX95" fmla="*/ 3529091 w 3617458"/>
              <a:gd name="connsiteY95" fmla="*/ 4709219 h 4839162"/>
              <a:gd name="connsiteX96" fmla="*/ 3617458 w 3617458"/>
              <a:gd name="connsiteY96" fmla="*/ 4755034 h 4839162"/>
              <a:gd name="connsiteX97" fmla="*/ 3493699 w 3617458"/>
              <a:gd name="connsiteY97" fmla="*/ 4304581 h 4839162"/>
              <a:gd name="connsiteX98" fmla="*/ 3473200 w 3617458"/>
              <a:gd name="connsiteY98" fmla="*/ 4160494 h 4839162"/>
              <a:gd name="connsiteX99" fmla="*/ 3378737 w 3617458"/>
              <a:gd name="connsiteY99" fmla="*/ 4153832 h 4839162"/>
              <a:gd name="connsiteX100" fmla="*/ 3267021 w 3617458"/>
              <a:gd name="connsiteY100" fmla="*/ 3663834 h 4839162"/>
              <a:gd name="connsiteX101" fmla="*/ 3379163 w 3617458"/>
              <a:gd name="connsiteY101" fmla="*/ 3382409 h 4839162"/>
              <a:gd name="connsiteX102" fmla="*/ 3421442 w 3617458"/>
              <a:gd name="connsiteY102" fmla="*/ 3144969 h 4839162"/>
              <a:gd name="connsiteX103" fmla="*/ 3479435 w 3617458"/>
              <a:gd name="connsiteY103" fmla="*/ 2987301 h 4839162"/>
              <a:gd name="connsiteX104" fmla="*/ 3334442 w 3617458"/>
              <a:gd name="connsiteY104" fmla="*/ 2848732 h 4839162"/>
              <a:gd name="connsiteX105" fmla="*/ 3315533 w 3617458"/>
              <a:gd name="connsiteY105" fmla="*/ 2814346 h 4839162"/>
              <a:gd name="connsiteX106" fmla="*/ 3165639 w 3617458"/>
              <a:gd name="connsiteY106" fmla="*/ 2844326 h 4839162"/>
              <a:gd name="connsiteX107" fmla="*/ 3118407 w 3617458"/>
              <a:gd name="connsiteY107" fmla="*/ 2956896 h 4839162"/>
              <a:gd name="connsiteX108" fmla="*/ 2884213 w 3617458"/>
              <a:gd name="connsiteY108" fmla="*/ 3057167 h 4839162"/>
              <a:gd name="connsiteX109" fmla="*/ 2888313 w 3617458"/>
              <a:gd name="connsiteY109" fmla="*/ 2775741 h 4839162"/>
              <a:gd name="connsiteX110" fmla="*/ 2691612 w 3617458"/>
              <a:gd name="connsiteY110" fmla="*/ 2638572 h 4839162"/>
              <a:gd name="connsiteX111" fmla="*/ 2480052 w 3617458"/>
              <a:gd name="connsiteY111" fmla="*/ 2758488 h 4839162"/>
              <a:gd name="connsiteX112" fmla="*/ 2310769 w 3617458"/>
              <a:gd name="connsiteY112" fmla="*/ 2684523 h 4839162"/>
              <a:gd name="connsiteX113" fmla="*/ 2194527 w 3617458"/>
              <a:gd name="connsiteY113" fmla="*/ 2750716 h 4839162"/>
              <a:gd name="connsiteX114" fmla="*/ 2141486 w 3617458"/>
              <a:gd name="connsiteY114" fmla="*/ 2537874 h 4839162"/>
              <a:gd name="connsiteX115" fmla="*/ 2192818 w 3617458"/>
              <a:gd name="connsiteY115" fmla="*/ 2460663 h 4839162"/>
              <a:gd name="connsiteX116" fmla="*/ 1897812 w 3617458"/>
              <a:gd name="connsiteY116" fmla="*/ 2268747 h 4839162"/>
              <a:gd name="connsiteX117" fmla="*/ 1742536 w 3617458"/>
              <a:gd name="connsiteY117" fmla="*/ 2234241 h 4839162"/>
              <a:gd name="connsiteX118" fmla="*/ 1656272 w 3617458"/>
              <a:gd name="connsiteY118" fmla="*/ 2320505 h 4839162"/>
              <a:gd name="connsiteX119" fmla="*/ 1544129 w 3617458"/>
              <a:gd name="connsiteY119" fmla="*/ 2173856 h 4839162"/>
              <a:gd name="connsiteX120" fmla="*/ 1604514 w 3617458"/>
              <a:gd name="connsiteY120" fmla="*/ 2130724 h 4839162"/>
              <a:gd name="connsiteX121" fmla="*/ 1561382 w 3617458"/>
              <a:gd name="connsiteY121" fmla="*/ 2027207 h 4839162"/>
              <a:gd name="connsiteX122" fmla="*/ 1587261 w 3617458"/>
              <a:gd name="connsiteY122" fmla="*/ 1897811 h 4839162"/>
              <a:gd name="connsiteX123" fmla="*/ 1483744 w 3617458"/>
              <a:gd name="connsiteY123" fmla="*/ 1854679 h 4839162"/>
              <a:gd name="connsiteX124" fmla="*/ 1354348 w 3617458"/>
              <a:gd name="connsiteY124" fmla="*/ 1854679 h 4839162"/>
              <a:gd name="connsiteX125" fmla="*/ 1319842 w 3617458"/>
              <a:gd name="connsiteY125" fmla="*/ 1932317 h 4839162"/>
              <a:gd name="connsiteX126" fmla="*/ 1069676 w 3617458"/>
              <a:gd name="connsiteY126" fmla="*/ 1570007 h 4839162"/>
              <a:gd name="connsiteX127" fmla="*/ 940280 w 3617458"/>
              <a:gd name="connsiteY127" fmla="*/ 1466490 h 4839162"/>
              <a:gd name="connsiteX128" fmla="*/ 888521 w 3617458"/>
              <a:gd name="connsiteY128" fmla="*/ 1276709 h 4839162"/>
              <a:gd name="connsiteX129" fmla="*/ 992038 w 3617458"/>
              <a:gd name="connsiteY129" fmla="*/ 1259456 h 4839162"/>
              <a:gd name="connsiteX130" fmla="*/ 1052423 w 3617458"/>
              <a:gd name="connsiteY130" fmla="*/ 1095554 h 4839162"/>
              <a:gd name="connsiteX131" fmla="*/ 1061050 w 3617458"/>
              <a:gd name="connsiteY131" fmla="*/ 974785 h 4839162"/>
              <a:gd name="connsiteX132" fmla="*/ 1138687 w 3617458"/>
              <a:gd name="connsiteY132" fmla="*/ 948905 h 4839162"/>
              <a:gd name="connsiteX133" fmla="*/ 1104182 w 3617458"/>
              <a:gd name="connsiteY133" fmla="*/ 879894 h 4839162"/>
              <a:gd name="connsiteX134" fmla="*/ 1009291 w 3617458"/>
              <a:gd name="connsiteY134" fmla="*/ 888520 h 4839162"/>
              <a:gd name="connsiteX135" fmla="*/ 905774 w 3617458"/>
              <a:gd name="connsiteY135" fmla="*/ 750498 h 4839162"/>
              <a:gd name="connsiteX136" fmla="*/ 1009291 w 3617458"/>
              <a:gd name="connsiteY136" fmla="*/ 595222 h 4839162"/>
              <a:gd name="connsiteX137" fmla="*/ 1000665 w 3617458"/>
              <a:gd name="connsiteY137" fmla="*/ 517585 h 4839162"/>
              <a:gd name="connsiteX0" fmla="*/ 1005192 w 3621985"/>
              <a:gd name="connsiteY0" fmla="*/ 517585 h 4839162"/>
              <a:gd name="connsiteX1" fmla="*/ 875795 w 3621985"/>
              <a:gd name="connsiteY1" fmla="*/ 543464 h 4839162"/>
              <a:gd name="connsiteX2" fmla="*/ 824037 w 3621985"/>
              <a:gd name="connsiteY2" fmla="*/ 483079 h 4839162"/>
              <a:gd name="connsiteX3" fmla="*/ 970686 w 3621985"/>
              <a:gd name="connsiteY3" fmla="*/ 465826 h 4839162"/>
              <a:gd name="connsiteX4" fmla="*/ 927554 w 3621985"/>
              <a:gd name="connsiteY4" fmla="*/ 362309 h 4839162"/>
              <a:gd name="connsiteX5" fmla="*/ 953433 w 3621985"/>
              <a:gd name="connsiteY5" fmla="*/ 267418 h 4839162"/>
              <a:gd name="connsiteX6" fmla="*/ 953433 w 3621985"/>
              <a:gd name="connsiteY6" fmla="*/ 267418 h 4839162"/>
              <a:gd name="connsiteX7" fmla="*/ 858543 w 3621985"/>
              <a:gd name="connsiteY7" fmla="*/ 267418 h 4839162"/>
              <a:gd name="connsiteX8" fmla="*/ 755026 w 3621985"/>
              <a:gd name="connsiteY8" fmla="*/ 439947 h 4839162"/>
              <a:gd name="connsiteX9" fmla="*/ 625629 w 3621985"/>
              <a:gd name="connsiteY9" fmla="*/ 336430 h 4839162"/>
              <a:gd name="connsiteX10" fmla="*/ 565244 w 3621985"/>
              <a:gd name="connsiteY10" fmla="*/ 189781 h 4839162"/>
              <a:gd name="connsiteX11" fmla="*/ 444475 w 3621985"/>
              <a:gd name="connsiteY11" fmla="*/ 60385 h 4839162"/>
              <a:gd name="connsiteX12" fmla="*/ 349584 w 3621985"/>
              <a:gd name="connsiteY12" fmla="*/ 0 h 4839162"/>
              <a:gd name="connsiteX13" fmla="*/ 289199 w 3621985"/>
              <a:gd name="connsiteY13" fmla="*/ 232913 h 4839162"/>
              <a:gd name="connsiteX14" fmla="*/ 108044 w 3621985"/>
              <a:gd name="connsiteY14" fmla="*/ 232913 h 4839162"/>
              <a:gd name="connsiteX15" fmla="*/ 228814 w 3621985"/>
              <a:gd name="connsiteY15" fmla="*/ 345056 h 4839162"/>
              <a:gd name="connsiteX16" fmla="*/ 418595 w 3621985"/>
              <a:gd name="connsiteY16" fmla="*/ 319177 h 4839162"/>
              <a:gd name="connsiteX17" fmla="*/ 392716 w 3621985"/>
              <a:gd name="connsiteY17" fmla="*/ 465826 h 4839162"/>
              <a:gd name="connsiteX18" fmla="*/ 297826 w 3621985"/>
              <a:gd name="connsiteY18" fmla="*/ 672860 h 4839162"/>
              <a:gd name="connsiteX19" fmla="*/ 194309 w 3621985"/>
              <a:gd name="connsiteY19" fmla="*/ 810883 h 4839162"/>
              <a:gd name="connsiteX20" fmla="*/ 289199 w 3621985"/>
              <a:gd name="connsiteY20" fmla="*/ 819509 h 4839162"/>
              <a:gd name="connsiteX21" fmla="*/ 185682 w 3621985"/>
              <a:gd name="connsiteY21" fmla="*/ 1112807 h 4839162"/>
              <a:gd name="connsiteX22" fmla="*/ 565244 w 3621985"/>
              <a:gd name="connsiteY22" fmla="*/ 1112807 h 4839162"/>
              <a:gd name="connsiteX23" fmla="*/ 582497 w 3621985"/>
              <a:gd name="connsiteY23" fmla="*/ 1233577 h 4839162"/>
              <a:gd name="connsiteX24" fmla="*/ 522112 w 3621985"/>
              <a:gd name="connsiteY24" fmla="*/ 1276709 h 4839162"/>
              <a:gd name="connsiteX25" fmla="*/ 565244 w 3621985"/>
              <a:gd name="connsiteY25" fmla="*/ 1319841 h 4839162"/>
              <a:gd name="connsiteX26" fmla="*/ 487607 w 3621985"/>
              <a:gd name="connsiteY26" fmla="*/ 1423358 h 4839162"/>
              <a:gd name="connsiteX27" fmla="*/ 280573 w 3621985"/>
              <a:gd name="connsiteY27" fmla="*/ 1509622 h 4839162"/>
              <a:gd name="connsiteX28" fmla="*/ 280573 w 3621985"/>
              <a:gd name="connsiteY28" fmla="*/ 1561381 h 4839162"/>
              <a:gd name="connsiteX29" fmla="*/ 125297 w 3621985"/>
              <a:gd name="connsiteY29" fmla="*/ 1699403 h 4839162"/>
              <a:gd name="connsiteX30" fmla="*/ 39033 w 3621985"/>
              <a:gd name="connsiteY30" fmla="*/ 1708030 h 4839162"/>
              <a:gd name="connsiteX31" fmla="*/ 0 w 3621985"/>
              <a:gd name="connsiteY31" fmla="*/ 1835462 h 4839162"/>
              <a:gd name="connsiteX32" fmla="*/ 180301 w 3621985"/>
              <a:gd name="connsiteY32" fmla="*/ 1951278 h 4839162"/>
              <a:gd name="connsiteX33" fmla="*/ 285100 w 3621985"/>
              <a:gd name="connsiteY33" fmla="*/ 2007563 h 4839162"/>
              <a:gd name="connsiteX34" fmla="*/ 237441 w 3621985"/>
              <a:gd name="connsiteY34" fmla="*/ 2087592 h 4839162"/>
              <a:gd name="connsiteX35" fmla="*/ 237013 w 3621985"/>
              <a:gd name="connsiteY35" fmla="*/ 2419922 h 4839162"/>
              <a:gd name="connsiteX36" fmla="*/ 189355 w 3621985"/>
              <a:gd name="connsiteY36" fmla="*/ 2576907 h 4839162"/>
              <a:gd name="connsiteX37" fmla="*/ 392289 w 3621985"/>
              <a:gd name="connsiteY37" fmla="*/ 2646345 h 4839162"/>
              <a:gd name="connsiteX38" fmla="*/ 417741 w 3621985"/>
              <a:gd name="connsiteY38" fmla="*/ 2568280 h 4839162"/>
              <a:gd name="connsiteX39" fmla="*/ 573871 w 3621985"/>
              <a:gd name="connsiteY39" fmla="*/ 2658216 h 4839162"/>
              <a:gd name="connsiteX40" fmla="*/ 564817 w 3621985"/>
              <a:gd name="connsiteY40" fmla="*/ 2710402 h 4839162"/>
              <a:gd name="connsiteX41" fmla="*/ 651509 w 3621985"/>
              <a:gd name="connsiteY41" fmla="*/ 2769079 h 4839162"/>
              <a:gd name="connsiteX42" fmla="*/ 643310 w 3621985"/>
              <a:gd name="connsiteY42" fmla="*/ 2909237 h 4839162"/>
              <a:gd name="connsiteX43" fmla="*/ 543465 w 3621985"/>
              <a:gd name="connsiteY43" fmla="*/ 3041879 h 4839162"/>
              <a:gd name="connsiteX44" fmla="*/ 478980 w 3621985"/>
              <a:gd name="connsiteY44" fmla="*/ 3226279 h 4839162"/>
              <a:gd name="connsiteX45" fmla="*/ 588562 w 3621985"/>
              <a:gd name="connsiteY45" fmla="*/ 3378309 h 4839162"/>
              <a:gd name="connsiteX46" fmla="*/ 707623 w 3621985"/>
              <a:gd name="connsiteY46" fmla="*/ 3428103 h 4839162"/>
              <a:gd name="connsiteX47" fmla="*/ 849916 w 3621985"/>
              <a:gd name="connsiteY47" fmla="*/ 3416060 h 4839162"/>
              <a:gd name="connsiteX48" fmla="*/ 841290 w 3621985"/>
              <a:gd name="connsiteY48" fmla="*/ 3493698 h 4839162"/>
              <a:gd name="connsiteX49" fmla="*/ 873660 w 3621985"/>
              <a:gd name="connsiteY49" fmla="*/ 3567235 h 4839162"/>
              <a:gd name="connsiteX50" fmla="*/ 873660 w 3621985"/>
              <a:gd name="connsiteY50" fmla="*/ 3598923 h 4839162"/>
              <a:gd name="connsiteX51" fmla="*/ 1010145 w 3621985"/>
              <a:gd name="connsiteY51" fmla="*/ 3708248 h 4839162"/>
              <a:gd name="connsiteX52" fmla="*/ 1089182 w 3621985"/>
              <a:gd name="connsiteY52" fmla="*/ 3668071 h 4839162"/>
              <a:gd name="connsiteX53" fmla="*/ 1056950 w 3621985"/>
              <a:gd name="connsiteY53" fmla="*/ 3571335 h 4839162"/>
              <a:gd name="connsiteX54" fmla="*/ 1067712 w 3621985"/>
              <a:gd name="connsiteY54" fmla="*/ 3486353 h 4839162"/>
              <a:gd name="connsiteX55" fmla="*/ 1162602 w 3621985"/>
              <a:gd name="connsiteY55" fmla="*/ 3272400 h 4839162"/>
              <a:gd name="connsiteX56" fmla="*/ 1282519 w 3621985"/>
              <a:gd name="connsiteY56" fmla="*/ 3172982 h 4839162"/>
              <a:gd name="connsiteX57" fmla="*/ 1392954 w 3621985"/>
              <a:gd name="connsiteY57" fmla="*/ 3215689 h 4839162"/>
              <a:gd name="connsiteX58" fmla="*/ 1581026 w 3621985"/>
              <a:gd name="connsiteY58" fmla="*/ 3178364 h 4839162"/>
              <a:gd name="connsiteX59" fmla="*/ 1712558 w 3621985"/>
              <a:gd name="connsiteY59" fmla="*/ 3096883 h 4839162"/>
              <a:gd name="connsiteX60" fmla="*/ 1686678 w 3621985"/>
              <a:gd name="connsiteY60" fmla="*/ 3174520 h 4839162"/>
              <a:gd name="connsiteX61" fmla="*/ 1791050 w 3621985"/>
              <a:gd name="connsiteY61" fmla="*/ 3384971 h 4839162"/>
              <a:gd name="connsiteX62" fmla="*/ 1731091 w 3621985"/>
              <a:gd name="connsiteY62" fmla="*/ 3414950 h 4839162"/>
              <a:gd name="connsiteX63" fmla="*/ 1804203 w 3621985"/>
              <a:gd name="connsiteY63" fmla="*/ 3621984 h 4839162"/>
              <a:gd name="connsiteX64" fmla="*/ 1721184 w 3621985"/>
              <a:gd name="connsiteY64" fmla="*/ 3571335 h 4839162"/>
              <a:gd name="connsiteX65" fmla="*/ 1841100 w 3621985"/>
              <a:gd name="connsiteY65" fmla="*/ 3758298 h 4839162"/>
              <a:gd name="connsiteX66" fmla="*/ 2007564 w 3621985"/>
              <a:gd name="connsiteY66" fmla="*/ 3842598 h 4839162"/>
              <a:gd name="connsiteX67" fmla="*/ 2003037 w 3621985"/>
              <a:gd name="connsiteY67" fmla="*/ 3711493 h 4839162"/>
              <a:gd name="connsiteX68" fmla="*/ 2060860 w 3621985"/>
              <a:gd name="connsiteY68" fmla="*/ 3707137 h 4839162"/>
              <a:gd name="connsiteX69" fmla="*/ 2130331 w 3621985"/>
              <a:gd name="connsiteY69" fmla="*/ 3672598 h 4839162"/>
              <a:gd name="connsiteX70" fmla="*/ 2217417 w 3621985"/>
              <a:gd name="connsiteY70" fmla="*/ 3652390 h 4839162"/>
              <a:gd name="connsiteX71" fmla="*/ 2333660 w 3621985"/>
              <a:gd name="connsiteY71" fmla="*/ 3674852 h 4839162"/>
              <a:gd name="connsiteX72" fmla="*/ 2385418 w 3621985"/>
              <a:gd name="connsiteY72" fmla="*/ 3761117 h 4839162"/>
              <a:gd name="connsiteX73" fmla="*/ 2392934 w 3621985"/>
              <a:gd name="connsiteY73" fmla="*/ 3830982 h 4839162"/>
              <a:gd name="connsiteX74" fmla="*/ 2394044 w 3621985"/>
              <a:gd name="connsiteY74" fmla="*/ 3899139 h 4839162"/>
              <a:gd name="connsiteX75" fmla="*/ 2394044 w 3621985"/>
              <a:gd name="connsiteY75" fmla="*/ 3899139 h 4839162"/>
              <a:gd name="connsiteX76" fmla="*/ 2376792 w 3621985"/>
              <a:gd name="connsiteY76" fmla="*/ 3968151 h 4839162"/>
              <a:gd name="connsiteX77" fmla="*/ 2469547 w 3621985"/>
              <a:gd name="connsiteY77" fmla="*/ 4089518 h 4839162"/>
              <a:gd name="connsiteX78" fmla="*/ 2547184 w 3621985"/>
              <a:gd name="connsiteY78" fmla="*/ 4079184 h 4839162"/>
              <a:gd name="connsiteX79" fmla="*/ 2633022 w 3621985"/>
              <a:gd name="connsiteY79" fmla="*/ 4111469 h 4839162"/>
              <a:gd name="connsiteX80" fmla="*/ 2753791 w 3621985"/>
              <a:gd name="connsiteY80" fmla="*/ 4009318 h 4839162"/>
              <a:gd name="connsiteX81" fmla="*/ 2974150 w 3621985"/>
              <a:gd name="connsiteY81" fmla="*/ 4183127 h 4839162"/>
              <a:gd name="connsiteX82" fmla="*/ 2943744 w 3621985"/>
              <a:gd name="connsiteY82" fmla="*/ 4278873 h 4839162"/>
              <a:gd name="connsiteX83" fmla="*/ 3068612 w 3621985"/>
              <a:gd name="connsiteY83" fmla="*/ 4372909 h 4839162"/>
              <a:gd name="connsiteX84" fmla="*/ 2987730 w 3621985"/>
              <a:gd name="connsiteY84" fmla="*/ 4419286 h 4839162"/>
              <a:gd name="connsiteX85" fmla="*/ 2945879 w 3621985"/>
              <a:gd name="connsiteY85" fmla="*/ 4563971 h 4839162"/>
              <a:gd name="connsiteX86" fmla="*/ 2836553 w 3621985"/>
              <a:gd name="connsiteY86" fmla="*/ 4510077 h 4839162"/>
              <a:gd name="connsiteX87" fmla="*/ 2859443 w 3621985"/>
              <a:gd name="connsiteY87" fmla="*/ 4561409 h 4839162"/>
              <a:gd name="connsiteX88" fmla="*/ 2914448 w 3621985"/>
              <a:gd name="connsiteY88" fmla="*/ 4637936 h 4839162"/>
              <a:gd name="connsiteX89" fmla="*/ 2992256 w 3621985"/>
              <a:gd name="connsiteY89" fmla="*/ 4635202 h 4839162"/>
              <a:gd name="connsiteX90" fmla="*/ 3005494 w 3621985"/>
              <a:gd name="connsiteY90" fmla="*/ 4771432 h 4839162"/>
              <a:gd name="connsiteX91" fmla="*/ 3198693 w 3621985"/>
              <a:gd name="connsiteY91" fmla="*/ 4787404 h 4839162"/>
              <a:gd name="connsiteX92" fmla="*/ 3301953 w 3621985"/>
              <a:gd name="connsiteY92" fmla="*/ 4813027 h 4839162"/>
              <a:gd name="connsiteX93" fmla="*/ 3342096 w 3621985"/>
              <a:gd name="connsiteY93" fmla="*/ 4781169 h 4839162"/>
              <a:gd name="connsiteX94" fmla="*/ 3549301 w 3621985"/>
              <a:gd name="connsiteY94" fmla="*/ 4839162 h 4839162"/>
              <a:gd name="connsiteX95" fmla="*/ 3533618 w 3621985"/>
              <a:gd name="connsiteY95" fmla="*/ 4709219 h 4839162"/>
              <a:gd name="connsiteX96" fmla="*/ 3621985 w 3621985"/>
              <a:gd name="connsiteY96" fmla="*/ 4755034 h 4839162"/>
              <a:gd name="connsiteX97" fmla="*/ 3498226 w 3621985"/>
              <a:gd name="connsiteY97" fmla="*/ 4304581 h 4839162"/>
              <a:gd name="connsiteX98" fmla="*/ 3477727 w 3621985"/>
              <a:gd name="connsiteY98" fmla="*/ 4160494 h 4839162"/>
              <a:gd name="connsiteX99" fmla="*/ 3383264 w 3621985"/>
              <a:gd name="connsiteY99" fmla="*/ 4153832 h 4839162"/>
              <a:gd name="connsiteX100" fmla="*/ 3271548 w 3621985"/>
              <a:gd name="connsiteY100" fmla="*/ 3663834 h 4839162"/>
              <a:gd name="connsiteX101" fmla="*/ 3383690 w 3621985"/>
              <a:gd name="connsiteY101" fmla="*/ 3382409 h 4839162"/>
              <a:gd name="connsiteX102" fmla="*/ 3425969 w 3621985"/>
              <a:gd name="connsiteY102" fmla="*/ 3144969 h 4839162"/>
              <a:gd name="connsiteX103" fmla="*/ 3483962 w 3621985"/>
              <a:gd name="connsiteY103" fmla="*/ 2987301 h 4839162"/>
              <a:gd name="connsiteX104" fmla="*/ 3338969 w 3621985"/>
              <a:gd name="connsiteY104" fmla="*/ 2848732 h 4839162"/>
              <a:gd name="connsiteX105" fmla="*/ 3320060 w 3621985"/>
              <a:gd name="connsiteY105" fmla="*/ 2814346 h 4839162"/>
              <a:gd name="connsiteX106" fmla="*/ 3170166 w 3621985"/>
              <a:gd name="connsiteY106" fmla="*/ 2844326 h 4839162"/>
              <a:gd name="connsiteX107" fmla="*/ 3122934 w 3621985"/>
              <a:gd name="connsiteY107" fmla="*/ 2956896 h 4839162"/>
              <a:gd name="connsiteX108" fmla="*/ 2888740 w 3621985"/>
              <a:gd name="connsiteY108" fmla="*/ 3057167 h 4839162"/>
              <a:gd name="connsiteX109" fmla="*/ 2892840 w 3621985"/>
              <a:gd name="connsiteY109" fmla="*/ 2775741 h 4839162"/>
              <a:gd name="connsiteX110" fmla="*/ 2696139 w 3621985"/>
              <a:gd name="connsiteY110" fmla="*/ 2638572 h 4839162"/>
              <a:gd name="connsiteX111" fmla="*/ 2484579 w 3621985"/>
              <a:gd name="connsiteY111" fmla="*/ 2758488 h 4839162"/>
              <a:gd name="connsiteX112" fmla="*/ 2315296 w 3621985"/>
              <a:gd name="connsiteY112" fmla="*/ 2684523 h 4839162"/>
              <a:gd name="connsiteX113" fmla="*/ 2199054 w 3621985"/>
              <a:gd name="connsiteY113" fmla="*/ 2750716 h 4839162"/>
              <a:gd name="connsiteX114" fmla="*/ 2146013 w 3621985"/>
              <a:gd name="connsiteY114" fmla="*/ 2537874 h 4839162"/>
              <a:gd name="connsiteX115" fmla="*/ 2197345 w 3621985"/>
              <a:gd name="connsiteY115" fmla="*/ 2460663 h 4839162"/>
              <a:gd name="connsiteX116" fmla="*/ 1902339 w 3621985"/>
              <a:gd name="connsiteY116" fmla="*/ 2268747 h 4839162"/>
              <a:gd name="connsiteX117" fmla="*/ 1747063 w 3621985"/>
              <a:gd name="connsiteY117" fmla="*/ 2234241 h 4839162"/>
              <a:gd name="connsiteX118" fmla="*/ 1660799 w 3621985"/>
              <a:gd name="connsiteY118" fmla="*/ 2320505 h 4839162"/>
              <a:gd name="connsiteX119" fmla="*/ 1548656 w 3621985"/>
              <a:gd name="connsiteY119" fmla="*/ 2173856 h 4839162"/>
              <a:gd name="connsiteX120" fmla="*/ 1609041 w 3621985"/>
              <a:gd name="connsiteY120" fmla="*/ 2130724 h 4839162"/>
              <a:gd name="connsiteX121" fmla="*/ 1565909 w 3621985"/>
              <a:gd name="connsiteY121" fmla="*/ 2027207 h 4839162"/>
              <a:gd name="connsiteX122" fmla="*/ 1591788 w 3621985"/>
              <a:gd name="connsiteY122" fmla="*/ 1897811 h 4839162"/>
              <a:gd name="connsiteX123" fmla="*/ 1488271 w 3621985"/>
              <a:gd name="connsiteY123" fmla="*/ 1854679 h 4839162"/>
              <a:gd name="connsiteX124" fmla="*/ 1358875 w 3621985"/>
              <a:gd name="connsiteY124" fmla="*/ 1854679 h 4839162"/>
              <a:gd name="connsiteX125" fmla="*/ 1324369 w 3621985"/>
              <a:gd name="connsiteY125" fmla="*/ 1932317 h 4839162"/>
              <a:gd name="connsiteX126" fmla="*/ 1074203 w 3621985"/>
              <a:gd name="connsiteY126" fmla="*/ 1570007 h 4839162"/>
              <a:gd name="connsiteX127" fmla="*/ 944807 w 3621985"/>
              <a:gd name="connsiteY127" fmla="*/ 1466490 h 4839162"/>
              <a:gd name="connsiteX128" fmla="*/ 893048 w 3621985"/>
              <a:gd name="connsiteY128" fmla="*/ 1276709 h 4839162"/>
              <a:gd name="connsiteX129" fmla="*/ 996565 w 3621985"/>
              <a:gd name="connsiteY129" fmla="*/ 1259456 h 4839162"/>
              <a:gd name="connsiteX130" fmla="*/ 1056950 w 3621985"/>
              <a:gd name="connsiteY130" fmla="*/ 1095554 h 4839162"/>
              <a:gd name="connsiteX131" fmla="*/ 1065577 w 3621985"/>
              <a:gd name="connsiteY131" fmla="*/ 974785 h 4839162"/>
              <a:gd name="connsiteX132" fmla="*/ 1143214 w 3621985"/>
              <a:gd name="connsiteY132" fmla="*/ 948905 h 4839162"/>
              <a:gd name="connsiteX133" fmla="*/ 1108709 w 3621985"/>
              <a:gd name="connsiteY133" fmla="*/ 879894 h 4839162"/>
              <a:gd name="connsiteX134" fmla="*/ 1013818 w 3621985"/>
              <a:gd name="connsiteY134" fmla="*/ 888520 h 4839162"/>
              <a:gd name="connsiteX135" fmla="*/ 910301 w 3621985"/>
              <a:gd name="connsiteY135" fmla="*/ 750498 h 4839162"/>
              <a:gd name="connsiteX136" fmla="*/ 1013818 w 3621985"/>
              <a:gd name="connsiteY136" fmla="*/ 595222 h 4839162"/>
              <a:gd name="connsiteX137" fmla="*/ 1005192 w 3621985"/>
              <a:gd name="connsiteY137" fmla="*/ 517585 h 483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3621985" h="4839162">
                <a:moveTo>
                  <a:pt x="1005192" y="517585"/>
                </a:moveTo>
                <a:lnTo>
                  <a:pt x="875795" y="543464"/>
                </a:lnTo>
                <a:lnTo>
                  <a:pt x="824037" y="483079"/>
                </a:lnTo>
                <a:lnTo>
                  <a:pt x="970686" y="465826"/>
                </a:lnTo>
                <a:lnTo>
                  <a:pt x="927554" y="362309"/>
                </a:lnTo>
                <a:lnTo>
                  <a:pt x="953433" y="267418"/>
                </a:lnTo>
                <a:lnTo>
                  <a:pt x="953433" y="267418"/>
                </a:lnTo>
                <a:lnTo>
                  <a:pt x="858543" y="267418"/>
                </a:lnTo>
                <a:lnTo>
                  <a:pt x="755026" y="439947"/>
                </a:lnTo>
                <a:lnTo>
                  <a:pt x="625629" y="336430"/>
                </a:lnTo>
                <a:lnTo>
                  <a:pt x="565244" y="189781"/>
                </a:lnTo>
                <a:lnTo>
                  <a:pt x="444475" y="60385"/>
                </a:lnTo>
                <a:lnTo>
                  <a:pt x="349584" y="0"/>
                </a:lnTo>
                <a:lnTo>
                  <a:pt x="289199" y="232913"/>
                </a:lnTo>
                <a:lnTo>
                  <a:pt x="108044" y="232913"/>
                </a:lnTo>
                <a:lnTo>
                  <a:pt x="228814" y="345056"/>
                </a:lnTo>
                <a:lnTo>
                  <a:pt x="418595" y="319177"/>
                </a:lnTo>
                <a:lnTo>
                  <a:pt x="392716" y="465826"/>
                </a:lnTo>
                <a:lnTo>
                  <a:pt x="297826" y="672860"/>
                </a:lnTo>
                <a:lnTo>
                  <a:pt x="194309" y="810883"/>
                </a:lnTo>
                <a:lnTo>
                  <a:pt x="289199" y="819509"/>
                </a:lnTo>
                <a:lnTo>
                  <a:pt x="185682" y="1112807"/>
                </a:lnTo>
                <a:lnTo>
                  <a:pt x="565244" y="1112807"/>
                </a:lnTo>
                <a:lnTo>
                  <a:pt x="582497" y="1233577"/>
                </a:lnTo>
                <a:lnTo>
                  <a:pt x="522112" y="1276709"/>
                </a:lnTo>
                <a:lnTo>
                  <a:pt x="565244" y="1319841"/>
                </a:lnTo>
                <a:lnTo>
                  <a:pt x="487607" y="1423358"/>
                </a:lnTo>
                <a:lnTo>
                  <a:pt x="280573" y="1509622"/>
                </a:lnTo>
                <a:lnTo>
                  <a:pt x="280573" y="1561381"/>
                </a:lnTo>
                <a:lnTo>
                  <a:pt x="125297" y="1699403"/>
                </a:lnTo>
                <a:lnTo>
                  <a:pt x="39033" y="1708030"/>
                </a:lnTo>
                <a:lnTo>
                  <a:pt x="0" y="1835462"/>
                </a:lnTo>
                <a:lnTo>
                  <a:pt x="180301" y="1951278"/>
                </a:lnTo>
                <a:lnTo>
                  <a:pt x="285100" y="2007563"/>
                </a:lnTo>
                <a:lnTo>
                  <a:pt x="237441" y="2087592"/>
                </a:lnTo>
                <a:cubicBezTo>
                  <a:pt x="237298" y="2198369"/>
                  <a:pt x="237156" y="2309145"/>
                  <a:pt x="237013" y="2419922"/>
                </a:cubicBezTo>
                <a:lnTo>
                  <a:pt x="189355" y="2576907"/>
                </a:lnTo>
                <a:lnTo>
                  <a:pt x="392289" y="2646345"/>
                </a:lnTo>
                <a:lnTo>
                  <a:pt x="417741" y="2568280"/>
                </a:lnTo>
                <a:lnTo>
                  <a:pt x="573871" y="2658216"/>
                </a:lnTo>
                <a:lnTo>
                  <a:pt x="564817" y="2710402"/>
                </a:lnTo>
                <a:lnTo>
                  <a:pt x="651509" y="2769079"/>
                </a:lnTo>
                <a:lnTo>
                  <a:pt x="643310" y="2909237"/>
                </a:lnTo>
                <a:lnTo>
                  <a:pt x="543465" y="3041879"/>
                </a:lnTo>
                <a:lnTo>
                  <a:pt x="478980" y="3226279"/>
                </a:lnTo>
                <a:lnTo>
                  <a:pt x="588562" y="3378309"/>
                </a:lnTo>
                <a:lnTo>
                  <a:pt x="707623" y="3428103"/>
                </a:lnTo>
                <a:lnTo>
                  <a:pt x="849916" y="3416060"/>
                </a:lnTo>
                <a:lnTo>
                  <a:pt x="841290" y="3493698"/>
                </a:lnTo>
                <a:lnTo>
                  <a:pt x="873660" y="3567235"/>
                </a:lnTo>
                <a:lnTo>
                  <a:pt x="873660" y="3598923"/>
                </a:lnTo>
                <a:lnTo>
                  <a:pt x="1010145" y="3708248"/>
                </a:lnTo>
                <a:cubicBezTo>
                  <a:pt x="1025928" y="3667695"/>
                  <a:pt x="1073399" y="3708624"/>
                  <a:pt x="1089182" y="3668071"/>
                </a:cubicBezTo>
                <a:lnTo>
                  <a:pt x="1056950" y="3571335"/>
                </a:lnTo>
                <a:lnTo>
                  <a:pt x="1067712" y="3486353"/>
                </a:lnTo>
                <a:lnTo>
                  <a:pt x="1162602" y="3272400"/>
                </a:lnTo>
                <a:lnTo>
                  <a:pt x="1282519" y="3172982"/>
                </a:lnTo>
                <a:lnTo>
                  <a:pt x="1392954" y="3215689"/>
                </a:lnTo>
                <a:cubicBezTo>
                  <a:pt x="1448101" y="3195703"/>
                  <a:pt x="1503246" y="3216457"/>
                  <a:pt x="1581026" y="3178364"/>
                </a:cubicBezTo>
                <a:lnTo>
                  <a:pt x="1712558" y="3096883"/>
                </a:lnTo>
                <a:lnTo>
                  <a:pt x="1686678" y="3174520"/>
                </a:lnTo>
                <a:lnTo>
                  <a:pt x="1791050" y="3384971"/>
                </a:lnTo>
                <a:lnTo>
                  <a:pt x="1731091" y="3414950"/>
                </a:lnTo>
                <a:lnTo>
                  <a:pt x="1804203" y="3621984"/>
                </a:lnTo>
                <a:lnTo>
                  <a:pt x="1721184" y="3571335"/>
                </a:lnTo>
                <a:lnTo>
                  <a:pt x="1841100" y="3758298"/>
                </a:lnTo>
                <a:lnTo>
                  <a:pt x="2007564" y="3842598"/>
                </a:lnTo>
                <a:lnTo>
                  <a:pt x="2003037" y="3711493"/>
                </a:lnTo>
                <a:lnTo>
                  <a:pt x="2060860" y="3707137"/>
                </a:lnTo>
                <a:cubicBezTo>
                  <a:pt x="2065910" y="3707695"/>
                  <a:pt x="2125281" y="3672040"/>
                  <a:pt x="2130331" y="3672598"/>
                </a:cubicBezTo>
                <a:lnTo>
                  <a:pt x="2217417" y="3652390"/>
                </a:lnTo>
                <a:lnTo>
                  <a:pt x="2333660" y="3674852"/>
                </a:lnTo>
                <a:lnTo>
                  <a:pt x="2385418" y="3761117"/>
                </a:lnTo>
                <a:lnTo>
                  <a:pt x="2392934" y="3830982"/>
                </a:lnTo>
                <a:lnTo>
                  <a:pt x="2394044" y="3899139"/>
                </a:lnTo>
                <a:lnTo>
                  <a:pt x="2394044" y="3899139"/>
                </a:lnTo>
                <a:lnTo>
                  <a:pt x="2376792" y="3968151"/>
                </a:lnTo>
                <a:lnTo>
                  <a:pt x="2469547" y="4089518"/>
                </a:lnTo>
                <a:lnTo>
                  <a:pt x="2547184" y="4079184"/>
                </a:lnTo>
                <a:lnTo>
                  <a:pt x="2633022" y="4111469"/>
                </a:lnTo>
                <a:lnTo>
                  <a:pt x="2753791" y="4009318"/>
                </a:lnTo>
                <a:lnTo>
                  <a:pt x="2974150" y="4183127"/>
                </a:lnTo>
                <a:lnTo>
                  <a:pt x="2943744" y="4278873"/>
                </a:lnTo>
                <a:lnTo>
                  <a:pt x="3068612" y="4372909"/>
                </a:lnTo>
                <a:lnTo>
                  <a:pt x="2987730" y="4419286"/>
                </a:lnTo>
                <a:lnTo>
                  <a:pt x="2945879" y="4563971"/>
                </a:lnTo>
                <a:lnTo>
                  <a:pt x="2836553" y="4510077"/>
                </a:lnTo>
                <a:lnTo>
                  <a:pt x="2859443" y="4561409"/>
                </a:lnTo>
                <a:lnTo>
                  <a:pt x="2914448" y="4637936"/>
                </a:lnTo>
                <a:lnTo>
                  <a:pt x="2992256" y="4635202"/>
                </a:lnTo>
                <a:lnTo>
                  <a:pt x="3005494" y="4771432"/>
                </a:lnTo>
                <a:lnTo>
                  <a:pt x="3198693" y="4787404"/>
                </a:lnTo>
                <a:lnTo>
                  <a:pt x="3301953" y="4813027"/>
                </a:lnTo>
                <a:lnTo>
                  <a:pt x="3342096" y="4781169"/>
                </a:lnTo>
                <a:lnTo>
                  <a:pt x="3549301" y="4839162"/>
                </a:lnTo>
                <a:lnTo>
                  <a:pt x="3533618" y="4709219"/>
                </a:lnTo>
                <a:lnTo>
                  <a:pt x="3621985" y="4755034"/>
                </a:lnTo>
                <a:lnTo>
                  <a:pt x="3498226" y="4304581"/>
                </a:lnTo>
                <a:lnTo>
                  <a:pt x="3477727" y="4160494"/>
                </a:lnTo>
                <a:lnTo>
                  <a:pt x="3383264" y="4153832"/>
                </a:lnTo>
                <a:lnTo>
                  <a:pt x="3271548" y="3663834"/>
                </a:lnTo>
                <a:lnTo>
                  <a:pt x="3383690" y="3382409"/>
                </a:lnTo>
                <a:lnTo>
                  <a:pt x="3425969" y="3144969"/>
                </a:lnTo>
                <a:lnTo>
                  <a:pt x="3483962" y="2987301"/>
                </a:lnTo>
                <a:cubicBezTo>
                  <a:pt x="3409980" y="2919987"/>
                  <a:pt x="3412951" y="2916046"/>
                  <a:pt x="3338969" y="2848732"/>
                </a:cubicBezTo>
                <a:lnTo>
                  <a:pt x="3320060" y="2814346"/>
                </a:lnTo>
                <a:lnTo>
                  <a:pt x="3170166" y="2844326"/>
                </a:lnTo>
                <a:lnTo>
                  <a:pt x="3122934" y="2956896"/>
                </a:lnTo>
                <a:lnTo>
                  <a:pt x="2888740" y="3057167"/>
                </a:lnTo>
                <a:cubicBezTo>
                  <a:pt x="2890107" y="2963358"/>
                  <a:pt x="2891473" y="2869550"/>
                  <a:pt x="2892840" y="2775741"/>
                </a:cubicBezTo>
                <a:lnTo>
                  <a:pt x="2696139" y="2638572"/>
                </a:lnTo>
                <a:lnTo>
                  <a:pt x="2484579" y="2758488"/>
                </a:lnTo>
                <a:lnTo>
                  <a:pt x="2315296" y="2684523"/>
                </a:lnTo>
                <a:lnTo>
                  <a:pt x="2199054" y="2750716"/>
                </a:lnTo>
                <a:lnTo>
                  <a:pt x="2146013" y="2537874"/>
                </a:lnTo>
                <a:lnTo>
                  <a:pt x="2197345" y="2460663"/>
                </a:lnTo>
                <a:lnTo>
                  <a:pt x="1902339" y="2268747"/>
                </a:lnTo>
                <a:lnTo>
                  <a:pt x="1747063" y="2234241"/>
                </a:lnTo>
                <a:lnTo>
                  <a:pt x="1660799" y="2320505"/>
                </a:lnTo>
                <a:lnTo>
                  <a:pt x="1548656" y="2173856"/>
                </a:lnTo>
                <a:lnTo>
                  <a:pt x="1609041" y="2130724"/>
                </a:lnTo>
                <a:lnTo>
                  <a:pt x="1565909" y="2027207"/>
                </a:lnTo>
                <a:lnTo>
                  <a:pt x="1591788" y="1897811"/>
                </a:lnTo>
                <a:lnTo>
                  <a:pt x="1488271" y="1854679"/>
                </a:lnTo>
                <a:lnTo>
                  <a:pt x="1358875" y="1854679"/>
                </a:lnTo>
                <a:lnTo>
                  <a:pt x="1324369" y="1932317"/>
                </a:lnTo>
                <a:lnTo>
                  <a:pt x="1074203" y="1570007"/>
                </a:lnTo>
                <a:lnTo>
                  <a:pt x="944807" y="1466490"/>
                </a:lnTo>
                <a:lnTo>
                  <a:pt x="893048" y="1276709"/>
                </a:lnTo>
                <a:lnTo>
                  <a:pt x="996565" y="1259456"/>
                </a:lnTo>
                <a:lnTo>
                  <a:pt x="1056950" y="1095554"/>
                </a:lnTo>
                <a:lnTo>
                  <a:pt x="1065577" y="974785"/>
                </a:lnTo>
                <a:lnTo>
                  <a:pt x="1143214" y="948905"/>
                </a:lnTo>
                <a:lnTo>
                  <a:pt x="1108709" y="879894"/>
                </a:lnTo>
                <a:lnTo>
                  <a:pt x="1013818" y="888520"/>
                </a:lnTo>
                <a:lnTo>
                  <a:pt x="910301" y="750498"/>
                </a:lnTo>
                <a:lnTo>
                  <a:pt x="1013818" y="595222"/>
                </a:lnTo>
                <a:lnTo>
                  <a:pt x="1005192" y="517585"/>
                </a:lnTo>
                <a:close/>
              </a:path>
            </a:pathLst>
          </a:custGeom>
          <a:solidFill>
            <a:srgbClr val="FF6600">
              <a:alpha val="20000"/>
            </a:srgbClr>
          </a:solidFill>
          <a:ln>
            <a:solidFill>
              <a:srgbClr val="FF66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17" name="obszary rozwojowe tekst"/>
          <p:cNvSpPr txBox="1"/>
          <p:nvPr/>
        </p:nvSpPr>
        <p:spPr>
          <a:xfrm>
            <a:off x="440268" y="3540832"/>
            <a:ext cx="37890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Racjonalizacja </a:t>
            </a:r>
          </a:p>
          <a:p>
            <a:r>
              <a:rPr lang="pl-PL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zagospodarowania</a:t>
            </a:r>
          </a:p>
          <a:p>
            <a:r>
              <a:rPr lang="pl-PL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obszarów </a:t>
            </a:r>
          </a:p>
          <a:p>
            <a:r>
              <a:rPr lang="pl-PL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     rozwojowych miasta</a:t>
            </a:r>
            <a:endParaRPr lang="pl-PL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18" name="Łącznik prosty ze strzałką 17"/>
          <p:cNvCxnSpPr/>
          <p:nvPr/>
        </p:nvCxnSpPr>
        <p:spPr>
          <a:xfrm>
            <a:off x="2051720" y="1664973"/>
            <a:ext cx="1368152" cy="1588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 rot="10800000" flipV="1">
            <a:off x="656292" y="1443686"/>
            <a:ext cx="1368152" cy="1"/>
          </a:xfrm>
          <a:prstGeom prst="straightConnector1">
            <a:avLst/>
          </a:prstGeom>
          <a:ln w="12700">
            <a:solidFill>
              <a:schemeClr val="tx1">
                <a:lumMod val="85000"/>
                <a:lumOff val="1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owolny kształt 19"/>
          <p:cNvSpPr/>
          <p:nvPr/>
        </p:nvSpPr>
        <p:spPr>
          <a:xfrm>
            <a:off x="2008293" y="980728"/>
            <a:ext cx="1895262" cy="5611139"/>
          </a:xfrm>
          <a:custGeom>
            <a:avLst/>
            <a:gdLst>
              <a:gd name="connsiteX0" fmla="*/ 65314 w 1658983"/>
              <a:gd name="connsiteY0" fmla="*/ 0 h 4450080"/>
              <a:gd name="connsiteX1" fmla="*/ 152400 w 1658983"/>
              <a:gd name="connsiteY1" fmla="*/ 322218 h 4450080"/>
              <a:gd name="connsiteX2" fmla="*/ 4354 w 1658983"/>
              <a:gd name="connsiteY2" fmla="*/ 748938 h 4450080"/>
              <a:gd name="connsiteX3" fmla="*/ 126274 w 1658983"/>
              <a:gd name="connsiteY3" fmla="*/ 783772 h 4450080"/>
              <a:gd name="connsiteX4" fmla="*/ 134983 w 1658983"/>
              <a:gd name="connsiteY4" fmla="*/ 957943 h 4450080"/>
              <a:gd name="connsiteX5" fmla="*/ 204651 w 1658983"/>
              <a:gd name="connsiteY5" fmla="*/ 957943 h 4450080"/>
              <a:gd name="connsiteX6" fmla="*/ 248194 w 1658983"/>
              <a:gd name="connsiteY6" fmla="*/ 1062446 h 4450080"/>
              <a:gd name="connsiteX7" fmla="*/ 213360 w 1658983"/>
              <a:gd name="connsiteY7" fmla="*/ 1123406 h 4450080"/>
              <a:gd name="connsiteX8" fmla="*/ 283029 w 1658983"/>
              <a:gd name="connsiteY8" fmla="*/ 1123406 h 4450080"/>
              <a:gd name="connsiteX9" fmla="*/ 291737 w 1658983"/>
              <a:gd name="connsiteY9" fmla="*/ 1297578 h 4450080"/>
              <a:gd name="connsiteX10" fmla="*/ 413657 w 1658983"/>
              <a:gd name="connsiteY10" fmla="*/ 1236618 h 4450080"/>
              <a:gd name="connsiteX11" fmla="*/ 413657 w 1658983"/>
              <a:gd name="connsiteY11" fmla="*/ 1288869 h 4450080"/>
              <a:gd name="connsiteX12" fmla="*/ 309154 w 1658983"/>
              <a:gd name="connsiteY12" fmla="*/ 1402080 h 4450080"/>
              <a:gd name="connsiteX13" fmla="*/ 483326 w 1658983"/>
              <a:gd name="connsiteY13" fmla="*/ 1323703 h 4450080"/>
              <a:gd name="connsiteX14" fmla="*/ 465909 w 1658983"/>
              <a:gd name="connsiteY14" fmla="*/ 1375955 h 4450080"/>
              <a:gd name="connsiteX15" fmla="*/ 544286 w 1658983"/>
              <a:gd name="connsiteY15" fmla="*/ 1541418 h 4450080"/>
              <a:gd name="connsiteX16" fmla="*/ 674914 w 1658983"/>
              <a:gd name="connsiteY16" fmla="*/ 1593669 h 4450080"/>
              <a:gd name="connsiteX17" fmla="*/ 805543 w 1658983"/>
              <a:gd name="connsiteY17" fmla="*/ 1558835 h 4450080"/>
              <a:gd name="connsiteX18" fmla="*/ 936171 w 1658983"/>
              <a:gd name="connsiteY18" fmla="*/ 1637212 h 4450080"/>
              <a:gd name="connsiteX19" fmla="*/ 927463 w 1658983"/>
              <a:gd name="connsiteY19" fmla="*/ 1828800 h 4450080"/>
              <a:gd name="connsiteX20" fmla="*/ 822960 w 1658983"/>
              <a:gd name="connsiteY20" fmla="*/ 1968138 h 4450080"/>
              <a:gd name="connsiteX21" fmla="*/ 1031966 w 1658983"/>
              <a:gd name="connsiteY21" fmla="*/ 2090058 h 4450080"/>
              <a:gd name="connsiteX22" fmla="*/ 1258389 w 1658983"/>
              <a:gd name="connsiteY22" fmla="*/ 2159726 h 4450080"/>
              <a:gd name="connsiteX23" fmla="*/ 1449977 w 1658983"/>
              <a:gd name="connsiteY23" fmla="*/ 2325189 h 4450080"/>
              <a:gd name="connsiteX24" fmla="*/ 1432560 w 1658983"/>
              <a:gd name="connsiteY24" fmla="*/ 2490652 h 4450080"/>
              <a:gd name="connsiteX25" fmla="*/ 1571897 w 1658983"/>
              <a:gd name="connsiteY25" fmla="*/ 2612572 h 4450080"/>
              <a:gd name="connsiteX26" fmla="*/ 1510937 w 1658983"/>
              <a:gd name="connsiteY26" fmla="*/ 2830286 h 4450080"/>
              <a:gd name="connsiteX27" fmla="*/ 1423851 w 1658983"/>
              <a:gd name="connsiteY27" fmla="*/ 3135086 h 4450080"/>
              <a:gd name="connsiteX28" fmla="*/ 1336766 w 1658983"/>
              <a:gd name="connsiteY28" fmla="*/ 3317966 h 4450080"/>
              <a:gd name="connsiteX29" fmla="*/ 1441269 w 1658983"/>
              <a:gd name="connsiteY29" fmla="*/ 3753395 h 4450080"/>
              <a:gd name="connsiteX30" fmla="*/ 1658983 w 1658983"/>
              <a:gd name="connsiteY30" fmla="*/ 4450080 h 4450080"/>
              <a:gd name="connsiteX31" fmla="*/ 1658983 w 1658983"/>
              <a:gd name="connsiteY31" fmla="*/ 4450080 h 4450080"/>
              <a:gd name="connsiteX0" fmla="*/ 65314 w 1658983"/>
              <a:gd name="connsiteY0" fmla="*/ 0 h 4450080"/>
              <a:gd name="connsiteX1" fmla="*/ 152400 w 1658983"/>
              <a:gd name="connsiteY1" fmla="*/ 322218 h 4450080"/>
              <a:gd name="connsiteX2" fmla="*/ 4354 w 1658983"/>
              <a:gd name="connsiteY2" fmla="*/ 748938 h 4450080"/>
              <a:gd name="connsiteX3" fmla="*/ 126274 w 1658983"/>
              <a:gd name="connsiteY3" fmla="*/ 783772 h 4450080"/>
              <a:gd name="connsiteX4" fmla="*/ 134983 w 1658983"/>
              <a:gd name="connsiteY4" fmla="*/ 957943 h 4450080"/>
              <a:gd name="connsiteX5" fmla="*/ 248194 w 1658983"/>
              <a:gd name="connsiteY5" fmla="*/ 1062446 h 4450080"/>
              <a:gd name="connsiteX6" fmla="*/ 213360 w 1658983"/>
              <a:gd name="connsiteY6" fmla="*/ 1123406 h 4450080"/>
              <a:gd name="connsiteX7" fmla="*/ 283029 w 1658983"/>
              <a:gd name="connsiteY7" fmla="*/ 1123406 h 4450080"/>
              <a:gd name="connsiteX8" fmla="*/ 291737 w 1658983"/>
              <a:gd name="connsiteY8" fmla="*/ 1297578 h 4450080"/>
              <a:gd name="connsiteX9" fmla="*/ 413657 w 1658983"/>
              <a:gd name="connsiteY9" fmla="*/ 1236618 h 4450080"/>
              <a:gd name="connsiteX10" fmla="*/ 413657 w 1658983"/>
              <a:gd name="connsiteY10" fmla="*/ 1288869 h 4450080"/>
              <a:gd name="connsiteX11" fmla="*/ 309154 w 1658983"/>
              <a:gd name="connsiteY11" fmla="*/ 1402080 h 4450080"/>
              <a:gd name="connsiteX12" fmla="*/ 483326 w 1658983"/>
              <a:gd name="connsiteY12" fmla="*/ 1323703 h 4450080"/>
              <a:gd name="connsiteX13" fmla="*/ 465909 w 1658983"/>
              <a:gd name="connsiteY13" fmla="*/ 1375955 h 4450080"/>
              <a:gd name="connsiteX14" fmla="*/ 544286 w 1658983"/>
              <a:gd name="connsiteY14" fmla="*/ 1541418 h 4450080"/>
              <a:gd name="connsiteX15" fmla="*/ 674914 w 1658983"/>
              <a:gd name="connsiteY15" fmla="*/ 1593669 h 4450080"/>
              <a:gd name="connsiteX16" fmla="*/ 805543 w 1658983"/>
              <a:gd name="connsiteY16" fmla="*/ 1558835 h 4450080"/>
              <a:gd name="connsiteX17" fmla="*/ 936171 w 1658983"/>
              <a:gd name="connsiteY17" fmla="*/ 1637212 h 4450080"/>
              <a:gd name="connsiteX18" fmla="*/ 927463 w 1658983"/>
              <a:gd name="connsiteY18" fmla="*/ 1828800 h 4450080"/>
              <a:gd name="connsiteX19" fmla="*/ 822960 w 1658983"/>
              <a:gd name="connsiteY19" fmla="*/ 1968138 h 4450080"/>
              <a:gd name="connsiteX20" fmla="*/ 1031966 w 1658983"/>
              <a:gd name="connsiteY20" fmla="*/ 2090058 h 4450080"/>
              <a:gd name="connsiteX21" fmla="*/ 1258389 w 1658983"/>
              <a:gd name="connsiteY21" fmla="*/ 2159726 h 4450080"/>
              <a:gd name="connsiteX22" fmla="*/ 1449977 w 1658983"/>
              <a:gd name="connsiteY22" fmla="*/ 2325189 h 4450080"/>
              <a:gd name="connsiteX23" fmla="*/ 1432560 w 1658983"/>
              <a:gd name="connsiteY23" fmla="*/ 2490652 h 4450080"/>
              <a:gd name="connsiteX24" fmla="*/ 1571897 w 1658983"/>
              <a:gd name="connsiteY24" fmla="*/ 2612572 h 4450080"/>
              <a:gd name="connsiteX25" fmla="*/ 1510937 w 1658983"/>
              <a:gd name="connsiteY25" fmla="*/ 2830286 h 4450080"/>
              <a:gd name="connsiteX26" fmla="*/ 1423851 w 1658983"/>
              <a:gd name="connsiteY26" fmla="*/ 3135086 h 4450080"/>
              <a:gd name="connsiteX27" fmla="*/ 1336766 w 1658983"/>
              <a:gd name="connsiteY27" fmla="*/ 3317966 h 4450080"/>
              <a:gd name="connsiteX28" fmla="*/ 1441269 w 1658983"/>
              <a:gd name="connsiteY28" fmla="*/ 3753395 h 4450080"/>
              <a:gd name="connsiteX29" fmla="*/ 1658983 w 1658983"/>
              <a:gd name="connsiteY29" fmla="*/ 4450080 h 4450080"/>
              <a:gd name="connsiteX30" fmla="*/ 1658983 w 1658983"/>
              <a:gd name="connsiteY30" fmla="*/ 4450080 h 4450080"/>
              <a:gd name="connsiteX0" fmla="*/ 65314 w 1658983"/>
              <a:gd name="connsiteY0" fmla="*/ 0 h 4450080"/>
              <a:gd name="connsiteX1" fmla="*/ 152400 w 1658983"/>
              <a:gd name="connsiteY1" fmla="*/ 322218 h 4450080"/>
              <a:gd name="connsiteX2" fmla="*/ 4354 w 1658983"/>
              <a:gd name="connsiteY2" fmla="*/ 748938 h 4450080"/>
              <a:gd name="connsiteX3" fmla="*/ 126274 w 1658983"/>
              <a:gd name="connsiteY3" fmla="*/ 783772 h 4450080"/>
              <a:gd name="connsiteX4" fmla="*/ 134983 w 1658983"/>
              <a:gd name="connsiteY4" fmla="*/ 957943 h 4450080"/>
              <a:gd name="connsiteX5" fmla="*/ 248194 w 1658983"/>
              <a:gd name="connsiteY5" fmla="*/ 1062446 h 4450080"/>
              <a:gd name="connsiteX6" fmla="*/ 213360 w 1658983"/>
              <a:gd name="connsiteY6" fmla="*/ 1123406 h 4450080"/>
              <a:gd name="connsiteX7" fmla="*/ 291737 w 1658983"/>
              <a:gd name="connsiteY7" fmla="*/ 1297578 h 4450080"/>
              <a:gd name="connsiteX8" fmla="*/ 413657 w 1658983"/>
              <a:gd name="connsiteY8" fmla="*/ 1236618 h 4450080"/>
              <a:gd name="connsiteX9" fmla="*/ 413657 w 1658983"/>
              <a:gd name="connsiteY9" fmla="*/ 1288869 h 4450080"/>
              <a:gd name="connsiteX10" fmla="*/ 309154 w 1658983"/>
              <a:gd name="connsiteY10" fmla="*/ 1402080 h 4450080"/>
              <a:gd name="connsiteX11" fmla="*/ 483326 w 1658983"/>
              <a:gd name="connsiteY11" fmla="*/ 1323703 h 4450080"/>
              <a:gd name="connsiteX12" fmla="*/ 465909 w 1658983"/>
              <a:gd name="connsiteY12" fmla="*/ 1375955 h 4450080"/>
              <a:gd name="connsiteX13" fmla="*/ 544286 w 1658983"/>
              <a:gd name="connsiteY13" fmla="*/ 1541418 h 4450080"/>
              <a:gd name="connsiteX14" fmla="*/ 674914 w 1658983"/>
              <a:gd name="connsiteY14" fmla="*/ 1593669 h 4450080"/>
              <a:gd name="connsiteX15" fmla="*/ 805543 w 1658983"/>
              <a:gd name="connsiteY15" fmla="*/ 1558835 h 4450080"/>
              <a:gd name="connsiteX16" fmla="*/ 936171 w 1658983"/>
              <a:gd name="connsiteY16" fmla="*/ 1637212 h 4450080"/>
              <a:gd name="connsiteX17" fmla="*/ 927463 w 1658983"/>
              <a:gd name="connsiteY17" fmla="*/ 1828800 h 4450080"/>
              <a:gd name="connsiteX18" fmla="*/ 822960 w 1658983"/>
              <a:gd name="connsiteY18" fmla="*/ 1968138 h 4450080"/>
              <a:gd name="connsiteX19" fmla="*/ 1031966 w 1658983"/>
              <a:gd name="connsiteY19" fmla="*/ 2090058 h 4450080"/>
              <a:gd name="connsiteX20" fmla="*/ 1258389 w 1658983"/>
              <a:gd name="connsiteY20" fmla="*/ 2159726 h 4450080"/>
              <a:gd name="connsiteX21" fmla="*/ 1449977 w 1658983"/>
              <a:gd name="connsiteY21" fmla="*/ 2325189 h 4450080"/>
              <a:gd name="connsiteX22" fmla="*/ 1432560 w 1658983"/>
              <a:gd name="connsiteY22" fmla="*/ 2490652 h 4450080"/>
              <a:gd name="connsiteX23" fmla="*/ 1571897 w 1658983"/>
              <a:gd name="connsiteY23" fmla="*/ 2612572 h 4450080"/>
              <a:gd name="connsiteX24" fmla="*/ 1510937 w 1658983"/>
              <a:gd name="connsiteY24" fmla="*/ 2830286 h 4450080"/>
              <a:gd name="connsiteX25" fmla="*/ 1423851 w 1658983"/>
              <a:gd name="connsiteY25" fmla="*/ 3135086 h 4450080"/>
              <a:gd name="connsiteX26" fmla="*/ 1336766 w 1658983"/>
              <a:gd name="connsiteY26" fmla="*/ 3317966 h 4450080"/>
              <a:gd name="connsiteX27" fmla="*/ 1441269 w 1658983"/>
              <a:gd name="connsiteY27" fmla="*/ 3753395 h 4450080"/>
              <a:gd name="connsiteX28" fmla="*/ 1658983 w 1658983"/>
              <a:gd name="connsiteY28" fmla="*/ 4450080 h 4450080"/>
              <a:gd name="connsiteX29" fmla="*/ 1658983 w 1658983"/>
              <a:gd name="connsiteY29" fmla="*/ 4450080 h 4450080"/>
              <a:gd name="connsiteX0" fmla="*/ 65314 w 1658983"/>
              <a:gd name="connsiteY0" fmla="*/ 0 h 4450080"/>
              <a:gd name="connsiteX1" fmla="*/ 152400 w 1658983"/>
              <a:gd name="connsiteY1" fmla="*/ 322218 h 4450080"/>
              <a:gd name="connsiteX2" fmla="*/ 4354 w 1658983"/>
              <a:gd name="connsiteY2" fmla="*/ 748938 h 4450080"/>
              <a:gd name="connsiteX3" fmla="*/ 126274 w 1658983"/>
              <a:gd name="connsiteY3" fmla="*/ 783772 h 4450080"/>
              <a:gd name="connsiteX4" fmla="*/ 134983 w 1658983"/>
              <a:gd name="connsiteY4" fmla="*/ 957943 h 4450080"/>
              <a:gd name="connsiteX5" fmla="*/ 213360 w 1658983"/>
              <a:gd name="connsiteY5" fmla="*/ 1123406 h 4450080"/>
              <a:gd name="connsiteX6" fmla="*/ 291737 w 1658983"/>
              <a:gd name="connsiteY6" fmla="*/ 1297578 h 4450080"/>
              <a:gd name="connsiteX7" fmla="*/ 413657 w 1658983"/>
              <a:gd name="connsiteY7" fmla="*/ 1236618 h 4450080"/>
              <a:gd name="connsiteX8" fmla="*/ 413657 w 1658983"/>
              <a:gd name="connsiteY8" fmla="*/ 1288869 h 4450080"/>
              <a:gd name="connsiteX9" fmla="*/ 309154 w 1658983"/>
              <a:gd name="connsiteY9" fmla="*/ 1402080 h 4450080"/>
              <a:gd name="connsiteX10" fmla="*/ 483326 w 1658983"/>
              <a:gd name="connsiteY10" fmla="*/ 1323703 h 4450080"/>
              <a:gd name="connsiteX11" fmla="*/ 465909 w 1658983"/>
              <a:gd name="connsiteY11" fmla="*/ 1375955 h 4450080"/>
              <a:gd name="connsiteX12" fmla="*/ 544286 w 1658983"/>
              <a:gd name="connsiteY12" fmla="*/ 1541418 h 4450080"/>
              <a:gd name="connsiteX13" fmla="*/ 674914 w 1658983"/>
              <a:gd name="connsiteY13" fmla="*/ 1593669 h 4450080"/>
              <a:gd name="connsiteX14" fmla="*/ 805543 w 1658983"/>
              <a:gd name="connsiteY14" fmla="*/ 1558835 h 4450080"/>
              <a:gd name="connsiteX15" fmla="*/ 936171 w 1658983"/>
              <a:gd name="connsiteY15" fmla="*/ 1637212 h 4450080"/>
              <a:gd name="connsiteX16" fmla="*/ 927463 w 1658983"/>
              <a:gd name="connsiteY16" fmla="*/ 1828800 h 4450080"/>
              <a:gd name="connsiteX17" fmla="*/ 822960 w 1658983"/>
              <a:gd name="connsiteY17" fmla="*/ 1968138 h 4450080"/>
              <a:gd name="connsiteX18" fmla="*/ 1031966 w 1658983"/>
              <a:gd name="connsiteY18" fmla="*/ 2090058 h 4450080"/>
              <a:gd name="connsiteX19" fmla="*/ 1258389 w 1658983"/>
              <a:gd name="connsiteY19" fmla="*/ 2159726 h 4450080"/>
              <a:gd name="connsiteX20" fmla="*/ 1449977 w 1658983"/>
              <a:gd name="connsiteY20" fmla="*/ 2325189 h 4450080"/>
              <a:gd name="connsiteX21" fmla="*/ 1432560 w 1658983"/>
              <a:gd name="connsiteY21" fmla="*/ 2490652 h 4450080"/>
              <a:gd name="connsiteX22" fmla="*/ 1571897 w 1658983"/>
              <a:gd name="connsiteY22" fmla="*/ 2612572 h 4450080"/>
              <a:gd name="connsiteX23" fmla="*/ 1510937 w 1658983"/>
              <a:gd name="connsiteY23" fmla="*/ 2830286 h 4450080"/>
              <a:gd name="connsiteX24" fmla="*/ 1423851 w 1658983"/>
              <a:gd name="connsiteY24" fmla="*/ 3135086 h 4450080"/>
              <a:gd name="connsiteX25" fmla="*/ 1336766 w 1658983"/>
              <a:gd name="connsiteY25" fmla="*/ 3317966 h 4450080"/>
              <a:gd name="connsiteX26" fmla="*/ 1441269 w 1658983"/>
              <a:gd name="connsiteY26" fmla="*/ 3753395 h 4450080"/>
              <a:gd name="connsiteX27" fmla="*/ 1658983 w 1658983"/>
              <a:gd name="connsiteY27" fmla="*/ 4450080 h 4450080"/>
              <a:gd name="connsiteX28" fmla="*/ 1658983 w 1658983"/>
              <a:gd name="connsiteY28" fmla="*/ 4450080 h 4450080"/>
              <a:gd name="connsiteX0" fmla="*/ 65314 w 1658983"/>
              <a:gd name="connsiteY0" fmla="*/ 0 h 4450080"/>
              <a:gd name="connsiteX1" fmla="*/ 152400 w 1658983"/>
              <a:gd name="connsiteY1" fmla="*/ 322218 h 4450080"/>
              <a:gd name="connsiteX2" fmla="*/ 4354 w 1658983"/>
              <a:gd name="connsiteY2" fmla="*/ 748938 h 4450080"/>
              <a:gd name="connsiteX3" fmla="*/ 126274 w 1658983"/>
              <a:gd name="connsiteY3" fmla="*/ 783772 h 4450080"/>
              <a:gd name="connsiteX4" fmla="*/ 134983 w 1658983"/>
              <a:gd name="connsiteY4" fmla="*/ 957943 h 4450080"/>
              <a:gd name="connsiteX5" fmla="*/ 213360 w 1658983"/>
              <a:gd name="connsiteY5" fmla="*/ 1123406 h 4450080"/>
              <a:gd name="connsiteX6" fmla="*/ 291737 w 1658983"/>
              <a:gd name="connsiteY6" fmla="*/ 1297578 h 4450080"/>
              <a:gd name="connsiteX7" fmla="*/ 413657 w 1658983"/>
              <a:gd name="connsiteY7" fmla="*/ 1236618 h 4450080"/>
              <a:gd name="connsiteX8" fmla="*/ 413657 w 1658983"/>
              <a:gd name="connsiteY8" fmla="*/ 1288869 h 4450080"/>
              <a:gd name="connsiteX9" fmla="*/ 309154 w 1658983"/>
              <a:gd name="connsiteY9" fmla="*/ 1402080 h 4450080"/>
              <a:gd name="connsiteX10" fmla="*/ 483326 w 1658983"/>
              <a:gd name="connsiteY10" fmla="*/ 1323703 h 4450080"/>
              <a:gd name="connsiteX11" fmla="*/ 544286 w 1658983"/>
              <a:gd name="connsiteY11" fmla="*/ 1541418 h 4450080"/>
              <a:gd name="connsiteX12" fmla="*/ 674914 w 1658983"/>
              <a:gd name="connsiteY12" fmla="*/ 1593669 h 4450080"/>
              <a:gd name="connsiteX13" fmla="*/ 805543 w 1658983"/>
              <a:gd name="connsiteY13" fmla="*/ 1558835 h 4450080"/>
              <a:gd name="connsiteX14" fmla="*/ 936171 w 1658983"/>
              <a:gd name="connsiteY14" fmla="*/ 1637212 h 4450080"/>
              <a:gd name="connsiteX15" fmla="*/ 927463 w 1658983"/>
              <a:gd name="connsiteY15" fmla="*/ 1828800 h 4450080"/>
              <a:gd name="connsiteX16" fmla="*/ 822960 w 1658983"/>
              <a:gd name="connsiteY16" fmla="*/ 1968138 h 4450080"/>
              <a:gd name="connsiteX17" fmla="*/ 1031966 w 1658983"/>
              <a:gd name="connsiteY17" fmla="*/ 2090058 h 4450080"/>
              <a:gd name="connsiteX18" fmla="*/ 1258389 w 1658983"/>
              <a:gd name="connsiteY18" fmla="*/ 2159726 h 4450080"/>
              <a:gd name="connsiteX19" fmla="*/ 1449977 w 1658983"/>
              <a:gd name="connsiteY19" fmla="*/ 2325189 h 4450080"/>
              <a:gd name="connsiteX20" fmla="*/ 1432560 w 1658983"/>
              <a:gd name="connsiteY20" fmla="*/ 2490652 h 4450080"/>
              <a:gd name="connsiteX21" fmla="*/ 1571897 w 1658983"/>
              <a:gd name="connsiteY21" fmla="*/ 2612572 h 4450080"/>
              <a:gd name="connsiteX22" fmla="*/ 1510937 w 1658983"/>
              <a:gd name="connsiteY22" fmla="*/ 2830286 h 4450080"/>
              <a:gd name="connsiteX23" fmla="*/ 1423851 w 1658983"/>
              <a:gd name="connsiteY23" fmla="*/ 3135086 h 4450080"/>
              <a:gd name="connsiteX24" fmla="*/ 1336766 w 1658983"/>
              <a:gd name="connsiteY24" fmla="*/ 3317966 h 4450080"/>
              <a:gd name="connsiteX25" fmla="*/ 1441269 w 1658983"/>
              <a:gd name="connsiteY25" fmla="*/ 3753395 h 4450080"/>
              <a:gd name="connsiteX26" fmla="*/ 1658983 w 1658983"/>
              <a:gd name="connsiteY26" fmla="*/ 4450080 h 4450080"/>
              <a:gd name="connsiteX27" fmla="*/ 1658983 w 1658983"/>
              <a:gd name="connsiteY27" fmla="*/ 4450080 h 4450080"/>
              <a:gd name="connsiteX0" fmla="*/ 65314 w 1658983"/>
              <a:gd name="connsiteY0" fmla="*/ 0 h 4450080"/>
              <a:gd name="connsiteX1" fmla="*/ 152400 w 1658983"/>
              <a:gd name="connsiteY1" fmla="*/ 322218 h 4450080"/>
              <a:gd name="connsiteX2" fmla="*/ 4354 w 1658983"/>
              <a:gd name="connsiteY2" fmla="*/ 748938 h 4450080"/>
              <a:gd name="connsiteX3" fmla="*/ 126274 w 1658983"/>
              <a:gd name="connsiteY3" fmla="*/ 783772 h 4450080"/>
              <a:gd name="connsiteX4" fmla="*/ 134983 w 1658983"/>
              <a:gd name="connsiteY4" fmla="*/ 957943 h 4450080"/>
              <a:gd name="connsiteX5" fmla="*/ 213360 w 1658983"/>
              <a:gd name="connsiteY5" fmla="*/ 1123406 h 4450080"/>
              <a:gd name="connsiteX6" fmla="*/ 291737 w 1658983"/>
              <a:gd name="connsiteY6" fmla="*/ 1297578 h 4450080"/>
              <a:gd name="connsiteX7" fmla="*/ 413657 w 1658983"/>
              <a:gd name="connsiteY7" fmla="*/ 1236618 h 4450080"/>
              <a:gd name="connsiteX8" fmla="*/ 309154 w 1658983"/>
              <a:gd name="connsiteY8" fmla="*/ 1402080 h 4450080"/>
              <a:gd name="connsiteX9" fmla="*/ 483326 w 1658983"/>
              <a:gd name="connsiteY9" fmla="*/ 1323703 h 4450080"/>
              <a:gd name="connsiteX10" fmla="*/ 544286 w 1658983"/>
              <a:gd name="connsiteY10" fmla="*/ 1541418 h 4450080"/>
              <a:gd name="connsiteX11" fmla="*/ 674914 w 1658983"/>
              <a:gd name="connsiteY11" fmla="*/ 1593669 h 4450080"/>
              <a:gd name="connsiteX12" fmla="*/ 805543 w 1658983"/>
              <a:gd name="connsiteY12" fmla="*/ 1558835 h 4450080"/>
              <a:gd name="connsiteX13" fmla="*/ 936171 w 1658983"/>
              <a:gd name="connsiteY13" fmla="*/ 1637212 h 4450080"/>
              <a:gd name="connsiteX14" fmla="*/ 927463 w 1658983"/>
              <a:gd name="connsiteY14" fmla="*/ 1828800 h 4450080"/>
              <a:gd name="connsiteX15" fmla="*/ 822960 w 1658983"/>
              <a:gd name="connsiteY15" fmla="*/ 1968138 h 4450080"/>
              <a:gd name="connsiteX16" fmla="*/ 1031966 w 1658983"/>
              <a:gd name="connsiteY16" fmla="*/ 2090058 h 4450080"/>
              <a:gd name="connsiteX17" fmla="*/ 1258389 w 1658983"/>
              <a:gd name="connsiteY17" fmla="*/ 2159726 h 4450080"/>
              <a:gd name="connsiteX18" fmla="*/ 1449977 w 1658983"/>
              <a:gd name="connsiteY18" fmla="*/ 2325189 h 4450080"/>
              <a:gd name="connsiteX19" fmla="*/ 1432560 w 1658983"/>
              <a:gd name="connsiteY19" fmla="*/ 2490652 h 4450080"/>
              <a:gd name="connsiteX20" fmla="*/ 1571897 w 1658983"/>
              <a:gd name="connsiteY20" fmla="*/ 2612572 h 4450080"/>
              <a:gd name="connsiteX21" fmla="*/ 1510937 w 1658983"/>
              <a:gd name="connsiteY21" fmla="*/ 2830286 h 4450080"/>
              <a:gd name="connsiteX22" fmla="*/ 1423851 w 1658983"/>
              <a:gd name="connsiteY22" fmla="*/ 3135086 h 4450080"/>
              <a:gd name="connsiteX23" fmla="*/ 1336766 w 1658983"/>
              <a:gd name="connsiteY23" fmla="*/ 3317966 h 4450080"/>
              <a:gd name="connsiteX24" fmla="*/ 1441269 w 1658983"/>
              <a:gd name="connsiteY24" fmla="*/ 3753395 h 4450080"/>
              <a:gd name="connsiteX25" fmla="*/ 1658983 w 1658983"/>
              <a:gd name="connsiteY25" fmla="*/ 4450080 h 4450080"/>
              <a:gd name="connsiteX26" fmla="*/ 1658983 w 1658983"/>
              <a:gd name="connsiteY26" fmla="*/ 4450080 h 4450080"/>
              <a:gd name="connsiteX0" fmla="*/ 65314 w 1658983"/>
              <a:gd name="connsiteY0" fmla="*/ 0 h 4450080"/>
              <a:gd name="connsiteX1" fmla="*/ 152400 w 1658983"/>
              <a:gd name="connsiteY1" fmla="*/ 322218 h 4450080"/>
              <a:gd name="connsiteX2" fmla="*/ 4354 w 1658983"/>
              <a:gd name="connsiteY2" fmla="*/ 748938 h 4450080"/>
              <a:gd name="connsiteX3" fmla="*/ 126274 w 1658983"/>
              <a:gd name="connsiteY3" fmla="*/ 783772 h 4450080"/>
              <a:gd name="connsiteX4" fmla="*/ 134983 w 1658983"/>
              <a:gd name="connsiteY4" fmla="*/ 957943 h 4450080"/>
              <a:gd name="connsiteX5" fmla="*/ 213360 w 1658983"/>
              <a:gd name="connsiteY5" fmla="*/ 1123406 h 4450080"/>
              <a:gd name="connsiteX6" fmla="*/ 291737 w 1658983"/>
              <a:gd name="connsiteY6" fmla="*/ 1297578 h 4450080"/>
              <a:gd name="connsiteX7" fmla="*/ 309154 w 1658983"/>
              <a:gd name="connsiteY7" fmla="*/ 1402080 h 4450080"/>
              <a:gd name="connsiteX8" fmla="*/ 483326 w 1658983"/>
              <a:gd name="connsiteY8" fmla="*/ 1323703 h 4450080"/>
              <a:gd name="connsiteX9" fmla="*/ 544286 w 1658983"/>
              <a:gd name="connsiteY9" fmla="*/ 1541418 h 4450080"/>
              <a:gd name="connsiteX10" fmla="*/ 674914 w 1658983"/>
              <a:gd name="connsiteY10" fmla="*/ 1593669 h 4450080"/>
              <a:gd name="connsiteX11" fmla="*/ 805543 w 1658983"/>
              <a:gd name="connsiteY11" fmla="*/ 1558835 h 4450080"/>
              <a:gd name="connsiteX12" fmla="*/ 936171 w 1658983"/>
              <a:gd name="connsiteY12" fmla="*/ 1637212 h 4450080"/>
              <a:gd name="connsiteX13" fmla="*/ 927463 w 1658983"/>
              <a:gd name="connsiteY13" fmla="*/ 1828800 h 4450080"/>
              <a:gd name="connsiteX14" fmla="*/ 822960 w 1658983"/>
              <a:gd name="connsiteY14" fmla="*/ 1968138 h 4450080"/>
              <a:gd name="connsiteX15" fmla="*/ 1031966 w 1658983"/>
              <a:gd name="connsiteY15" fmla="*/ 2090058 h 4450080"/>
              <a:gd name="connsiteX16" fmla="*/ 1258389 w 1658983"/>
              <a:gd name="connsiteY16" fmla="*/ 2159726 h 4450080"/>
              <a:gd name="connsiteX17" fmla="*/ 1449977 w 1658983"/>
              <a:gd name="connsiteY17" fmla="*/ 2325189 h 4450080"/>
              <a:gd name="connsiteX18" fmla="*/ 1432560 w 1658983"/>
              <a:gd name="connsiteY18" fmla="*/ 2490652 h 4450080"/>
              <a:gd name="connsiteX19" fmla="*/ 1571897 w 1658983"/>
              <a:gd name="connsiteY19" fmla="*/ 2612572 h 4450080"/>
              <a:gd name="connsiteX20" fmla="*/ 1510937 w 1658983"/>
              <a:gd name="connsiteY20" fmla="*/ 2830286 h 4450080"/>
              <a:gd name="connsiteX21" fmla="*/ 1423851 w 1658983"/>
              <a:gd name="connsiteY21" fmla="*/ 3135086 h 4450080"/>
              <a:gd name="connsiteX22" fmla="*/ 1336766 w 1658983"/>
              <a:gd name="connsiteY22" fmla="*/ 3317966 h 4450080"/>
              <a:gd name="connsiteX23" fmla="*/ 1441269 w 1658983"/>
              <a:gd name="connsiteY23" fmla="*/ 3753395 h 4450080"/>
              <a:gd name="connsiteX24" fmla="*/ 1658983 w 1658983"/>
              <a:gd name="connsiteY24" fmla="*/ 4450080 h 4450080"/>
              <a:gd name="connsiteX25" fmla="*/ 1658983 w 1658983"/>
              <a:gd name="connsiteY25" fmla="*/ 4450080 h 4450080"/>
              <a:gd name="connsiteX0" fmla="*/ 65314 w 1658983"/>
              <a:gd name="connsiteY0" fmla="*/ 0 h 4450080"/>
              <a:gd name="connsiteX1" fmla="*/ 152400 w 1658983"/>
              <a:gd name="connsiteY1" fmla="*/ 322218 h 4450080"/>
              <a:gd name="connsiteX2" fmla="*/ 4354 w 1658983"/>
              <a:gd name="connsiteY2" fmla="*/ 748938 h 4450080"/>
              <a:gd name="connsiteX3" fmla="*/ 126274 w 1658983"/>
              <a:gd name="connsiteY3" fmla="*/ 783772 h 4450080"/>
              <a:gd name="connsiteX4" fmla="*/ 134983 w 1658983"/>
              <a:gd name="connsiteY4" fmla="*/ 957943 h 4450080"/>
              <a:gd name="connsiteX5" fmla="*/ 242339 w 1658983"/>
              <a:gd name="connsiteY5" fmla="*/ 1098416 h 4450080"/>
              <a:gd name="connsiteX6" fmla="*/ 291737 w 1658983"/>
              <a:gd name="connsiteY6" fmla="*/ 1297578 h 4450080"/>
              <a:gd name="connsiteX7" fmla="*/ 309154 w 1658983"/>
              <a:gd name="connsiteY7" fmla="*/ 1402080 h 4450080"/>
              <a:gd name="connsiteX8" fmla="*/ 483326 w 1658983"/>
              <a:gd name="connsiteY8" fmla="*/ 1323703 h 4450080"/>
              <a:gd name="connsiteX9" fmla="*/ 544286 w 1658983"/>
              <a:gd name="connsiteY9" fmla="*/ 1541418 h 4450080"/>
              <a:gd name="connsiteX10" fmla="*/ 674914 w 1658983"/>
              <a:gd name="connsiteY10" fmla="*/ 1593669 h 4450080"/>
              <a:gd name="connsiteX11" fmla="*/ 805543 w 1658983"/>
              <a:gd name="connsiteY11" fmla="*/ 1558835 h 4450080"/>
              <a:gd name="connsiteX12" fmla="*/ 936171 w 1658983"/>
              <a:gd name="connsiteY12" fmla="*/ 1637212 h 4450080"/>
              <a:gd name="connsiteX13" fmla="*/ 927463 w 1658983"/>
              <a:gd name="connsiteY13" fmla="*/ 1828800 h 4450080"/>
              <a:gd name="connsiteX14" fmla="*/ 822960 w 1658983"/>
              <a:gd name="connsiteY14" fmla="*/ 1968138 h 4450080"/>
              <a:gd name="connsiteX15" fmla="*/ 1031966 w 1658983"/>
              <a:gd name="connsiteY15" fmla="*/ 2090058 h 4450080"/>
              <a:gd name="connsiteX16" fmla="*/ 1258389 w 1658983"/>
              <a:gd name="connsiteY16" fmla="*/ 2159726 h 4450080"/>
              <a:gd name="connsiteX17" fmla="*/ 1449977 w 1658983"/>
              <a:gd name="connsiteY17" fmla="*/ 2325189 h 4450080"/>
              <a:gd name="connsiteX18" fmla="*/ 1432560 w 1658983"/>
              <a:gd name="connsiteY18" fmla="*/ 2490652 h 4450080"/>
              <a:gd name="connsiteX19" fmla="*/ 1571897 w 1658983"/>
              <a:gd name="connsiteY19" fmla="*/ 2612572 h 4450080"/>
              <a:gd name="connsiteX20" fmla="*/ 1510937 w 1658983"/>
              <a:gd name="connsiteY20" fmla="*/ 2830286 h 4450080"/>
              <a:gd name="connsiteX21" fmla="*/ 1423851 w 1658983"/>
              <a:gd name="connsiteY21" fmla="*/ 3135086 h 4450080"/>
              <a:gd name="connsiteX22" fmla="*/ 1336766 w 1658983"/>
              <a:gd name="connsiteY22" fmla="*/ 3317966 h 4450080"/>
              <a:gd name="connsiteX23" fmla="*/ 1441269 w 1658983"/>
              <a:gd name="connsiteY23" fmla="*/ 3753395 h 4450080"/>
              <a:gd name="connsiteX24" fmla="*/ 1658983 w 1658983"/>
              <a:gd name="connsiteY24" fmla="*/ 4450080 h 4450080"/>
              <a:gd name="connsiteX25" fmla="*/ 1658983 w 1658983"/>
              <a:gd name="connsiteY25" fmla="*/ 4450080 h 4450080"/>
              <a:gd name="connsiteX0" fmla="*/ 0 w 1785257"/>
              <a:gd name="connsiteY0" fmla="*/ 0 h 4833257"/>
              <a:gd name="connsiteX1" fmla="*/ 278674 w 1785257"/>
              <a:gd name="connsiteY1" fmla="*/ 705395 h 4833257"/>
              <a:gd name="connsiteX2" fmla="*/ 130628 w 1785257"/>
              <a:gd name="connsiteY2" fmla="*/ 1132115 h 4833257"/>
              <a:gd name="connsiteX3" fmla="*/ 252548 w 1785257"/>
              <a:gd name="connsiteY3" fmla="*/ 1166949 h 4833257"/>
              <a:gd name="connsiteX4" fmla="*/ 261257 w 1785257"/>
              <a:gd name="connsiteY4" fmla="*/ 1341120 h 4833257"/>
              <a:gd name="connsiteX5" fmla="*/ 368613 w 1785257"/>
              <a:gd name="connsiteY5" fmla="*/ 1481593 h 4833257"/>
              <a:gd name="connsiteX6" fmla="*/ 418011 w 1785257"/>
              <a:gd name="connsiteY6" fmla="*/ 1680755 h 4833257"/>
              <a:gd name="connsiteX7" fmla="*/ 435428 w 1785257"/>
              <a:gd name="connsiteY7" fmla="*/ 1785257 h 4833257"/>
              <a:gd name="connsiteX8" fmla="*/ 609600 w 1785257"/>
              <a:gd name="connsiteY8" fmla="*/ 1706880 h 4833257"/>
              <a:gd name="connsiteX9" fmla="*/ 670560 w 1785257"/>
              <a:gd name="connsiteY9" fmla="*/ 1924595 h 4833257"/>
              <a:gd name="connsiteX10" fmla="*/ 801188 w 1785257"/>
              <a:gd name="connsiteY10" fmla="*/ 1976846 h 4833257"/>
              <a:gd name="connsiteX11" fmla="*/ 931817 w 1785257"/>
              <a:gd name="connsiteY11" fmla="*/ 1942012 h 4833257"/>
              <a:gd name="connsiteX12" fmla="*/ 1062445 w 1785257"/>
              <a:gd name="connsiteY12" fmla="*/ 2020389 h 4833257"/>
              <a:gd name="connsiteX13" fmla="*/ 1053737 w 1785257"/>
              <a:gd name="connsiteY13" fmla="*/ 2211977 h 4833257"/>
              <a:gd name="connsiteX14" fmla="*/ 949234 w 1785257"/>
              <a:gd name="connsiteY14" fmla="*/ 2351315 h 4833257"/>
              <a:gd name="connsiteX15" fmla="*/ 1158240 w 1785257"/>
              <a:gd name="connsiteY15" fmla="*/ 2473235 h 4833257"/>
              <a:gd name="connsiteX16" fmla="*/ 1384663 w 1785257"/>
              <a:gd name="connsiteY16" fmla="*/ 2542903 h 4833257"/>
              <a:gd name="connsiteX17" fmla="*/ 1576251 w 1785257"/>
              <a:gd name="connsiteY17" fmla="*/ 2708366 h 4833257"/>
              <a:gd name="connsiteX18" fmla="*/ 1558834 w 1785257"/>
              <a:gd name="connsiteY18" fmla="*/ 2873829 h 4833257"/>
              <a:gd name="connsiteX19" fmla="*/ 1698171 w 1785257"/>
              <a:gd name="connsiteY19" fmla="*/ 2995749 h 4833257"/>
              <a:gd name="connsiteX20" fmla="*/ 1637211 w 1785257"/>
              <a:gd name="connsiteY20" fmla="*/ 3213463 h 4833257"/>
              <a:gd name="connsiteX21" fmla="*/ 1550125 w 1785257"/>
              <a:gd name="connsiteY21" fmla="*/ 3518263 h 4833257"/>
              <a:gd name="connsiteX22" fmla="*/ 1463040 w 1785257"/>
              <a:gd name="connsiteY22" fmla="*/ 3701143 h 4833257"/>
              <a:gd name="connsiteX23" fmla="*/ 1567543 w 1785257"/>
              <a:gd name="connsiteY23" fmla="*/ 4136572 h 4833257"/>
              <a:gd name="connsiteX24" fmla="*/ 1785257 w 1785257"/>
              <a:gd name="connsiteY24" fmla="*/ 4833257 h 4833257"/>
              <a:gd name="connsiteX25" fmla="*/ 1785257 w 1785257"/>
              <a:gd name="connsiteY25" fmla="*/ 4833257 h 4833257"/>
              <a:gd name="connsiteX0" fmla="*/ 0 w 1907177"/>
              <a:gd name="connsiteY0" fmla="*/ 0 h 5155474"/>
              <a:gd name="connsiteX1" fmla="*/ 278674 w 1907177"/>
              <a:gd name="connsiteY1" fmla="*/ 705395 h 5155474"/>
              <a:gd name="connsiteX2" fmla="*/ 130628 w 1907177"/>
              <a:gd name="connsiteY2" fmla="*/ 1132115 h 5155474"/>
              <a:gd name="connsiteX3" fmla="*/ 252548 w 1907177"/>
              <a:gd name="connsiteY3" fmla="*/ 1166949 h 5155474"/>
              <a:gd name="connsiteX4" fmla="*/ 261257 w 1907177"/>
              <a:gd name="connsiteY4" fmla="*/ 1341120 h 5155474"/>
              <a:gd name="connsiteX5" fmla="*/ 368613 w 1907177"/>
              <a:gd name="connsiteY5" fmla="*/ 1481593 h 5155474"/>
              <a:gd name="connsiteX6" fmla="*/ 418011 w 1907177"/>
              <a:gd name="connsiteY6" fmla="*/ 1680755 h 5155474"/>
              <a:gd name="connsiteX7" fmla="*/ 435428 w 1907177"/>
              <a:gd name="connsiteY7" fmla="*/ 1785257 h 5155474"/>
              <a:gd name="connsiteX8" fmla="*/ 609600 w 1907177"/>
              <a:gd name="connsiteY8" fmla="*/ 1706880 h 5155474"/>
              <a:gd name="connsiteX9" fmla="*/ 670560 w 1907177"/>
              <a:gd name="connsiteY9" fmla="*/ 1924595 h 5155474"/>
              <a:gd name="connsiteX10" fmla="*/ 801188 w 1907177"/>
              <a:gd name="connsiteY10" fmla="*/ 1976846 h 5155474"/>
              <a:gd name="connsiteX11" fmla="*/ 931817 w 1907177"/>
              <a:gd name="connsiteY11" fmla="*/ 1942012 h 5155474"/>
              <a:gd name="connsiteX12" fmla="*/ 1062445 w 1907177"/>
              <a:gd name="connsiteY12" fmla="*/ 2020389 h 5155474"/>
              <a:gd name="connsiteX13" fmla="*/ 1053737 w 1907177"/>
              <a:gd name="connsiteY13" fmla="*/ 2211977 h 5155474"/>
              <a:gd name="connsiteX14" fmla="*/ 949234 w 1907177"/>
              <a:gd name="connsiteY14" fmla="*/ 2351315 h 5155474"/>
              <a:gd name="connsiteX15" fmla="*/ 1158240 w 1907177"/>
              <a:gd name="connsiteY15" fmla="*/ 2473235 h 5155474"/>
              <a:gd name="connsiteX16" fmla="*/ 1384663 w 1907177"/>
              <a:gd name="connsiteY16" fmla="*/ 2542903 h 5155474"/>
              <a:gd name="connsiteX17" fmla="*/ 1576251 w 1907177"/>
              <a:gd name="connsiteY17" fmla="*/ 2708366 h 5155474"/>
              <a:gd name="connsiteX18" fmla="*/ 1558834 w 1907177"/>
              <a:gd name="connsiteY18" fmla="*/ 2873829 h 5155474"/>
              <a:gd name="connsiteX19" fmla="*/ 1698171 w 1907177"/>
              <a:gd name="connsiteY19" fmla="*/ 2995749 h 5155474"/>
              <a:gd name="connsiteX20" fmla="*/ 1637211 w 1907177"/>
              <a:gd name="connsiteY20" fmla="*/ 3213463 h 5155474"/>
              <a:gd name="connsiteX21" fmla="*/ 1550125 w 1907177"/>
              <a:gd name="connsiteY21" fmla="*/ 3518263 h 5155474"/>
              <a:gd name="connsiteX22" fmla="*/ 1463040 w 1907177"/>
              <a:gd name="connsiteY22" fmla="*/ 3701143 h 5155474"/>
              <a:gd name="connsiteX23" fmla="*/ 1567543 w 1907177"/>
              <a:gd name="connsiteY23" fmla="*/ 4136572 h 5155474"/>
              <a:gd name="connsiteX24" fmla="*/ 1785257 w 1907177"/>
              <a:gd name="connsiteY24" fmla="*/ 4833257 h 5155474"/>
              <a:gd name="connsiteX25" fmla="*/ 1907177 w 1907177"/>
              <a:gd name="connsiteY25" fmla="*/ 5155474 h 5155474"/>
              <a:gd name="connsiteX0" fmla="*/ 0 w 2098766"/>
              <a:gd name="connsiteY0" fmla="*/ 0 h 5599611"/>
              <a:gd name="connsiteX1" fmla="*/ 470263 w 2098766"/>
              <a:gd name="connsiteY1" fmla="*/ 1149532 h 5599611"/>
              <a:gd name="connsiteX2" fmla="*/ 322217 w 2098766"/>
              <a:gd name="connsiteY2" fmla="*/ 1576252 h 5599611"/>
              <a:gd name="connsiteX3" fmla="*/ 444137 w 2098766"/>
              <a:gd name="connsiteY3" fmla="*/ 1611086 h 5599611"/>
              <a:gd name="connsiteX4" fmla="*/ 452846 w 2098766"/>
              <a:gd name="connsiteY4" fmla="*/ 1785257 h 5599611"/>
              <a:gd name="connsiteX5" fmla="*/ 560202 w 2098766"/>
              <a:gd name="connsiteY5" fmla="*/ 1925730 h 5599611"/>
              <a:gd name="connsiteX6" fmla="*/ 609600 w 2098766"/>
              <a:gd name="connsiteY6" fmla="*/ 2124892 h 5599611"/>
              <a:gd name="connsiteX7" fmla="*/ 627017 w 2098766"/>
              <a:gd name="connsiteY7" fmla="*/ 2229394 h 5599611"/>
              <a:gd name="connsiteX8" fmla="*/ 801189 w 2098766"/>
              <a:gd name="connsiteY8" fmla="*/ 2151017 h 5599611"/>
              <a:gd name="connsiteX9" fmla="*/ 862149 w 2098766"/>
              <a:gd name="connsiteY9" fmla="*/ 2368732 h 5599611"/>
              <a:gd name="connsiteX10" fmla="*/ 992777 w 2098766"/>
              <a:gd name="connsiteY10" fmla="*/ 2420983 h 5599611"/>
              <a:gd name="connsiteX11" fmla="*/ 1123406 w 2098766"/>
              <a:gd name="connsiteY11" fmla="*/ 2386149 h 5599611"/>
              <a:gd name="connsiteX12" fmla="*/ 1254034 w 2098766"/>
              <a:gd name="connsiteY12" fmla="*/ 2464526 h 5599611"/>
              <a:gd name="connsiteX13" fmla="*/ 1245326 w 2098766"/>
              <a:gd name="connsiteY13" fmla="*/ 2656114 h 5599611"/>
              <a:gd name="connsiteX14" fmla="*/ 1140823 w 2098766"/>
              <a:gd name="connsiteY14" fmla="*/ 2795452 h 5599611"/>
              <a:gd name="connsiteX15" fmla="*/ 1349829 w 2098766"/>
              <a:gd name="connsiteY15" fmla="*/ 2917372 h 5599611"/>
              <a:gd name="connsiteX16" fmla="*/ 1576252 w 2098766"/>
              <a:gd name="connsiteY16" fmla="*/ 2987040 h 5599611"/>
              <a:gd name="connsiteX17" fmla="*/ 1767840 w 2098766"/>
              <a:gd name="connsiteY17" fmla="*/ 3152503 h 5599611"/>
              <a:gd name="connsiteX18" fmla="*/ 1750423 w 2098766"/>
              <a:gd name="connsiteY18" fmla="*/ 3317966 h 5599611"/>
              <a:gd name="connsiteX19" fmla="*/ 1889760 w 2098766"/>
              <a:gd name="connsiteY19" fmla="*/ 3439886 h 5599611"/>
              <a:gd name="connsiteX20" fmla="*/ 1828800 w 2098766"/>
              <a:gd name="connsiteY20" fmla="*/ 3657600 h 5599611"/>
              <a:gd name="connsiteX21" fmla="*/ 1741714 w 2098766"/>
              <a:gd name="connsiteY21" fmla="*/ 3962400 h 5599611"/>
              <a:gd name="connsiteX22" fmla="*/ 1654629 w 2098766"/>
              <a:gd name="connsiteY22" fmla="*/ 4145280 h 5599611"/>
              <a:gd name="connsiteX23" fmla="*/ 1759132 w 2098766"/>
              <a:gd name="connsiteY23" fmla="*/ 4580709 h 5599611"/>
              <a:gd name="connsiteX24" fmla="*/ 1976846 w 2098766"/>
              <a:gd name="connsiteY24" fmla="*/ 5277394 h 5599611"/>
              <a:gd name="connsiteX25" fmla="*/ 2098766 w 2098766"/>
              <a:gd name="connsiteY25" fmla="*/ 5599611 h 5599611"/>
              <a:gd name="connsiteX0" fmla="*/ 87085 w 2185851"/>
              <a:gd name="connsiteY0" fmla="*/ 200296 h 5799907"/>
              <a:gd name="connsiteX1" fmla="*/ 78377 w 2185851"/>
              <a:gd name="connsiteY1" fmla="*/ 191589 h 5799907"/>
              <a:gd name="connsiteX2" fmla="*/ 557348 w 2185851"/>
              <a:gd name="connsiteY2" fmla="*/ 1349828 h 5799907"/>
              <a:gd name="connsiteX3" fmla="*/ 409302 w 2185851"/>
              <a:gd name="connsiteY3" fmla="*/ 1776548 h 5799907"/>
              <a:gd name="connsiteX4" fmla="*/ 531222 w 2185851"/>
              <a:gd name="connsiteY4" fmla="*/ 1811382 h 5799907"/>
              <a:gd name="connsiteX5" fmla="*/ 539931 w 2185851"/>
              <a:gd name="connsiteY5" fmla="*/ 1985553 h 5799907"/>
              <a:gd name="connsiteX6" fmla="*/ 647287 w 2185851"/>
              <a:gd name="connsiteY6" fmla="*/ 2126026 h 5799907"/>
              <a:gd name="connsiteX7" fmla="*/ 696685 w 2185851"/>
              <a:gd name="connsiteY7" fmla="*/ 2325188 h 5799907"/>
              <a:gd name="connsiteX8" fmla="*/ 714102 w 2185851"/>
              <a:gd name="connsiteY8" fmla="*/ 2429690 h 5799907"/>
              <a:gd name="connsiteX9" fmla="*/ 888274 w 2185851"/>
              <a:gd name="connsiteY9" fmla="*/ 2351313 h 5799907"/>
              <a:gd name="connsiteX10" fmla="*/ 949234 w 2185851"/>
              <a:gd name="connsiteY10" fmla="*/ 2569028 h 5799907"/>
              <a:gd name="connsiteX11" fmla="*/ 1079862 w 2185851"/>
              <a:gd name="connsiteY11" fmla="*/ 2621279 h 5799907"/>
              <a:gd name="connsiteX12" fmla="*/ 1210491 w 2185851"/>
              <a:gd name="connsiteY12" fmla="*/ 2586445 h 5799907"/>
              <a:gd name="connsiteX13" fmla="*/ 1341119 w 2185851"/>
              <a:gd name="connsiteY13" fmla="*/ 2664822 h 5799907"/>
              <a:gd name="connsiteX14" fmla="*/ 1332411 w 2185851"/>
              <a:gd name="connsiteY14" fmla="*/ 2856410 h 5799907"/>
              <a:gd name="connsiteX15" fmla="*/ 1227908 w 2185851"/>
              <a:gd name="connsiteY15" fmla="*/ 2995748 h 5799907"/>
              <a:gd name="connsiteX16" fmla="*/ 1436914 w 2185851"/>
              <a:gd name="connsiteY16" fmla="*/ 3117668 h 5799907"/>
              <a:gd name="connsiteX17" fmla="*/ 1663337 w 2185851"/>
              <a:gd name="connsiteY17" fmla="*/ 3187336 h 5799907"/>
              <a:gd name="connsiteX18" fmla="*/ 1854925 w 2185851"/>
              <a:gd name="connsiteY18" fmla="*/ 3352799 h 5799907"/>
              <a:gd name="connsiteX19" fmla="*/ 1837508 w 2185851"/>
              <a:gd name="connsiteY19" fmla="*/ 3518262 h 5799907"/>
              <a:gd name="connsiteX20" fmla="*/ 1976845 w 2185851"/>
              <a:gd name="connsiteY20" fmla="*/ 3640182 h 5799907"/>
              <a:gd name="connsiteX21" fmla="*/ 1915885 w 2185851"/>
              <a:gd name="connsiteY21" fmla="*/ 3857896 h 5799907"/>
              <a:gd name="connsiteX22" fmla="*/ 1828799 w 2185851"/>
              <a:gd name="connsiteY22" fmla="*/ 4162696 h 5799907"/>
              <a:gd name="connsiteX23" fmla="*/ 1741714 w 2185851"/>
              <a:gd name="connsiteY23" fmla="*/ 4345576 h 5799907"/>
              <a:gd name="connsiteX24" fmla="*/ 1846217 w 2185851"/>
              <a:gd name="connsiteY24" fmla="*/ 4781005 h 5799907"/>
              <a:gd name="connsiteX25" fmla="*/ 2063931 w 2185851"/>
              <a:gd name="connsiteY25" fmla="*/ 5477690 h 5799907"/>
              <a:gd name="connsiteX26" fmla="*/ 2185851 w 2185851"/>
              <a:gd name="connsiteY26" fmla="*/ 5799907 h 5799907"/>
              <a:gd name="connsiteX0" fmla="*/ 27937 w 2126703"/>
              <a:gd name="connsiteY0" fmla="*/ 347653 h 5947264"/>
              <a:gd name="connsiteX1" fmla="*/ 78377 w 2126703"/>
              <a:gd name="connsiteY1" fmla="*/ 191589 h 5947264"/>
              <a:gd name="connsiteX2" fmla="*/ 498200 w 2126703"/>
              <a:gd name="connsiteY2" fmla="*/ 1497185 h 5947264"/>
              <a:gd name="connsiteX3" fmla="*/ 350154 w 2126703"/>
              <a:gd name="connsiteY3" fmla="*/ 1923905 h 5947264"/>
              <a:gd name="connsiteX4" fmla="*/ 472074 w 2126703"/>
              <a:gd name="connsiteY4" fmla="*/ 1958739 h 5947264"/>
              <a:gd name="connsiteX5" fmla="*/ 480783 w 2126703"/>
              <a:gd name="connsiteY5" fmla="*/ 2132910 h 5947264"/>
              <a:gd name="connsiteX6" fmla="*/ 588139 w 2126703"/>
              <a:gd name="connsiteY6" fmla="*/ 2273383 h 5947264"/>
              <a:gd name="connsiteX7" fmla="*/ 637537 w 2126703"/>
              <a:gd name="connsiteY7" fmla="*/ 2472545 h 5947264"/>
              <a:gd name="connsiteX8" fmla="*/ 654954 w 2126703"/>
              <a:gd name="connsiteY8" fmla="*/ 2577047 h 5947264"/>
              <a:gd name="connsiteX9" fmla="*/ 829126 w 2126703"/>
              <a:gd name="connsiteY9" fmla="*/ 2498670 h 5947264"/>
              <a:gd name="connsiteX10" fmla="*/ 890086 w 2126703"/>
              <a:gd name="connsiteY10" fmla="*/ 2716385 h 5947264"/>
              <a:gd name="connsiteX11" fmla="*/ 1020714 w 2126703"/>
              <a:gd name="connsiteY11" fmla="*/ 2768636 h 5947264"/>
              <a:gd name="connsiteX12" fmla="*/ 1151343 w 2126703"/>
              <a:gd name="connsiteY12" fmla="*/ 2733802 h 5947264"/>
              <a:gd name="connsiteX13" fmla="*/ 1281971 w 2126703"/>
              <a:gd name="connsiteY13" fmla="*/ 2812179 h 5947264"/>
              <a:gd name="connsiteX14" fmla="*/ 1273263 w 2126703"/>
              <a:gd name="connsiteY14" fmla="*/ 3003767 h 5947264"/>
              <a:gd name="connsiteX15" fmla="*/ 1168760 w 2126703"/>
              <a:gd name="connsiteY15" fmla="*/ 3143105 h 5947264"/>
              <a:gd name="connsiteX16" fmla="*/ 1377766 w 2126703"/>
              <a:gd name="connsiteY16" fmla="*/ 3265025 h 5947264"/>
              <a:gd name="connsiteX17" fmla="*/ 1604189 w 2126703"/>
              <a:gd name="connsiteY17" fmla="*/ 3334693 h 5947264"/>
              <a:gd name="connsiteX18" fmla="*/ 1795777 w 2126703"/>
              <a:gd name="connsiteY18" fmla="*/ 3500156 h 5947264"/>
              <a:gd name="connsiteX19" fmla="*/ 1778360 w 2126703"/>
              <a:gd name="connsiteY19" fmla="*/ 3665619 h 5947264"/>
              <a:gd name="connsiteX20" fmla="*/ 1917697 w 2126703"/>
              <a:gd name="connsiteY20" fmla="*/ 3787539 h 5947264"/>
              <a:gd name="connsiteX21" fmla="*/ 1856737 w 2126703"/>
              <a:gd name="connsiteY21" fmla="*/ 4005253 h 5947264"/>
              <a:gd name="connsiteX22" fmla="*/ 1769651 w 2126703"/>
              <a:gd name="connsiteY22" fmla="*/ 4310053 h 5947264"/>
              <a:gd name="connsiteX23" fmla="*/ 1682566 w 2126703"/>
              <a:gd name="connsiteY23" fmla="*/ 4492933 h 5947264"/>
              <a:gd name="connsiteX24" fmla="*/ 1787069 w 2126703"/>
              <a:gd name="connsiteY24" fmla="*/ 4928362 h 5947264"/>
              <a:gd name="connsiteX25" fmla="*/ 2004783 w 2126703"/>
              <a:gd name="connsiteY25" fmla="*/ 5625047 h 5947264"/>
              <a:gd name="connsiteX26" fmla="*/ 2126703 w 2126703"/>
              <a:gd name="connsiteY26" fmla="*/ 5947264 h 5947264"/>
              <a:gd name="connsiteX0" fmla="*/ 1451 w 2100217"/>
              <a:gd name="connsiteY0" fmla="*/ 1451 h 5601062"/>
              <a:gd name="connsiteX1" fmla="*/ 195907 w 2100217"/>
              <a:gd name="connsiteY1" fmla="*/ 637475 h 5601062"/>
              <a:gd name="connsiteX2" fmla="*/ 471714 w 2100217"/>
              <a:gd name="connsiteY2" fmla="*/ 1150983 h 5601062"/>
              <a:gd name="connsiteX3" fmla="*/ 323668 w 2100217"/>
              <a:gd name="connsiteY3" fmla="*/ 1577703 h 5601062"/>
              <a:gd name="connsiteX4" fmla="*/ 445588 w 2100217"/>
              <a:gd name="connsiteY4" fmla="*/ 1612537 h 5601062"/>
              <a:gd name="connsiteX5" fmla="*/ 454297 w 2100217"/>
              <a:gd name="connsiteY5" fmla="*/ 1786708 h 5601062"/>
              <a:gd name="connsiteX6" fmla="*/ 561653 w 2100217"/>
              <a:gd name="connsiteY6" fmla="*/ 1927181 h 5601062"/>
              <a:gd name="connsiteX7" fmla="*/ 611051 w 2100217"/>
              <a:gd name="connsiteY7" fmla="*/ 2126343 h 5601062"/>
              <a:gd name="connsiteX8" fmla="*/ 628468 w 2100217"/>
              <a:gd name="connsiteY8" fmla="*/ 2230845 h 5601062"/>
              <a:gd name="connsiteX9" fmla="*/ 802640 w 2100217"/>
              <a:gd name="connsiteY9" fmla="*/ 2152468 h 5601062"/>
              <a:gd name="connsiteX10" fmla="*/ 863600 w 2100217"/>
              <a:gd name="connsiteY10" fmla="*/ 2370183 h 5601062"/>
              <a:gd name="connsiteX11" fmla="*/ 994228 w 2100217"/>
              <a:gd name="connsiteY11" fmla="*/ 2422434 h 5601062"/>
              <a:gd name="connsiteX12" fmla="*/ 1124857 w 2100217"/>
              <a:gd name="connsiteY12" fmla="*/ 2387600 h 5601062"/>
              <a:gd name="connsiteX13" fmla="*/ 1255485 w 2100217"/>
              <a:gd name="connsiteY13" fmla="*/ 2465977 h 5601062"/>
              <a:gd name="connsiteX14" fmla="*/ 1246777 w 2100217"/>
              <a:gd name="connsiteY14" fmla="*/ 2657565 h 5601062"/>
              <a:gd name="connsiteX15" fmla="*/ 1142274 w 2100217"/>
              <a:gd name="connsiteY15" fmla="*/ 2796903 h 5601062"/>
              <a:gd name="connsiteX16" fmla="*/ 1351280 w 2100217"/>
              <a:gd name="connsiteY16" fmla="*/ 2918823 h 5601062"/>
              <a:gd name="connsiteX17" fmla="*/ 1577703 w 2100217"/>
              <a:gd name="connsiteY17" fmla="*/ 2988491 h 5601062"/>
              <a:gd name="connsiteX18" fmla="*/ 1769291 w 2100217"/>
              <a:gd name="connsiteY18" fmla="*/ 3153954 h 5601062"/>
              <a:gd name="connsiteX19" fmla="*/ 1751874 w 2100217"/>
              <a:gd name="connsiteY19" fmla="*/ 3319417 h 5601062"/>
              <a:gd name="connsiteX20" fmla="*/ 1891211 w 2100217"/>
              <a:gd name="connsiteY20" fmla="*/ 3441337 h 5601062"/>
              <a:gd name="connsiteX21" fmla="*/ 1830251 w 2100217"/>
              <a:gd name="connsiteY21" fmla="*/ 3659051 h 5601062"/>
              <a:gd name="connsiteX22" fmla="*/ 1743165 w 2100217"/>
              <a:gd name="connsiteY22" fmla="*/ 3963851 h 5601062"/>
              <a:gd name="connsiteX23" fmla="*/ 1656080 w 2100217"/>
              <a:gd name="connsiteY23" fmla="*/ 4146731 h 5601062"/>
              <a:gd name="connsiteX24" fmla="*/ 1760583 w 2100217"/>
              <a:gd name="connsiteY24" fmla="*/ 4582160 h 5601062"/>
              <a:gd name="connsiteX25" fmla="*/ 1978297 w 2100217"/>
              <a:gd name="connsiteY25" fmla="*/ 5278845 h 5601062"/>
              <a:gd name="connsiteX26" fmla="*/ 2100217 w 2100217"/>
              <a:gd name="connsiteY26" fmla="*/ 5601062 h 5601062"/>
              <a:gd name="connsiteX0" fmla="*/ 3495 w 1958772"/>
              <a:gd name="connsiteY0" fmla="*/ 1451 h 5763184"/>
              <a:gd name="connsiteX1" fmla="*/ 54462 w 1958772"/>
              <a:gd name="connsiteY1" fmla="*/ 799597 h 5763184"/>
              <a:gd name="connsiteX2" fmla="*/ 330269 w 1958772"/>
              <a:gd name="connsiteY2" fmla="*/ 1313105 h 5763184"/>
              <a:gd name="connsiteX3" fmla="*/ 182223 w 1958772"/>
              <a:gd name="connsiteY3" fmla="*/ 1739825 h 5763184"/>
              <a:gd name="connsiteX4" fmla="*/ 304143 w 1958772"/>
              <a:gd name="connsiteY4" fmla="*/ 1774659 h 5763184"/>
              <a:gd name="connsiteX5" fmla="*/ 312852 w 1958772"/>
              <a:gd name="connsiteY5" fmla="*/ 1948830 h 5763184"/>
              <a:gd name="connsiteX6" fmla="*/ 420208 w 1958772"/>
              <a:gd name="connsiteY6" fmla="*/ 2089303 h 5763184"/>
              <a:gd name="connsiteX7" fmla="*/ 469606 w 1958772"/>
              <a:gd name="connsiteY7" fmla="*/ 2288465 h 5763184"/>
              <a:gd name="connsiteX8" fmla="*/ 487023 w 1958772"/>
              <a:gd name="connsiteY8" fmla="*/ 2392967 h 5763184"/>
              <a:gd name="connsiteX9" fmla="*/ 661195 w 1958772"/>
              <a:gd name="connsiteY9" fmla="*/ 2314590 h 5763184"/>
              <a:gd name="connsiteX10" fmla="*/ 722155 w 1958772"/>
              <a:gd name="connsiteY10" fmla="*/ 2532305 h 5763184"/>
              <a:gd name="connsiteX11" fmla="*/ 852783 w 1958772"/>
              <a:gd name="connsiteY11" fmla="*/ 2584556 h 5763184"/>
              <a:gd name="connsiteX12" fmla="*/ 983412 w 1958772"/>
              <a:gd name="connsiteY12" fmla="*/ 2549722 h 5763184"/>
              <a:gd name="connsiteX13" fmla="*/ 1114040 w 1958772"/>
              <a:gd name="connsiteY13" fmla="*/ 2628099 h 5763184"/>
              <a:gd name="connsiteX14" fmla="*/ 1105332 w 1958772"/>
              <a:gd name="connsiteY14" fmla="*/ 2819687 h 5763184"/>
              <a:gd name="connsiteX15" fmla="*/ 1000829 w 1958772"/>
              <a:gd name="connsiteY15" fmla="*/ 2959025 h 5763184"/>
              <a:gd name="connsiteX16" fmla="*/ 1209835 w 1958772"/>
              <a:gd name="connsiteY16" fmla="*/ 3080945 h 5763184"/>
              <a:gd name="connsiteX17" fmla="*/ 1436258 w 1958772"/>
              <a:gd name="connsiteY17" fmla="*/ 3150613 h 5763184"/>
              <a:gd name="connsiteX18" fmla="*/ 1627846 w 1958772"/>
              <a:gd name="connsiteY18" fmla="*/ 3316076 h 5763184"/>
              <a:gd name="connsiteX19" fmla="*/ 1610429 w 1958772"/>
              <a:gd name="connsiteY19" fmla="*/ 3481539 h 5763184"/>
              <a:gd name="connsiteX20" fmla="*/ 1749766 w 1958772"/>
              <a:gd name="connsiteY20" fmla="*/ 3603459 h 5763184"/>
              <a:gd name="connsiteX21" fmla="*/ 1688806 w 1958772"/>
              <a:gd name="connsiteY21" fmla="*/ 3821173 h 5763184"/>
              <a:gd name="connsiteX22" fmla="*/ 1601720 w 1958772"/>
              <a:gd name="connsiteY22" fmla="*/ 4125973 h 5763184"/>
              <a:gd name="connsiteX23" fmla="*/ 1514635 w 1958772"/>
              <a:gd name="connsiteY23" fmla="*/ 4308853 h 5763184"/>
              <a:gd name="connsiteX24" fmla="*/ 1619138 w 1958772"/>
              <a:gd name="connsiteY24" fmla="*/ 4744282 h 5763184"/>
              <a:gd name="connsiteX25" fmla="*/ 1836852 w 1958772"/>
              <a:gd name="connsiteY25" fmla="*/ 5440967 h 5763184"/>
              <a:gd name="connsiteX26" fmla="*/ 1958772 w 1958772"/>
              <a:gd name="connsiteY26" fmla="*/ 5763184 h 5763184"/>
              <a:gd name="connsiteX0" fmla="*/ 3495 w 1958772"/>
              <a:gd name="connsiteY0" fmla="*/ 1451 h 5763184"/>
              <a:gd name="connsiteX1" fmla="*/ 54462 w 1958772"/>
              <a:gd name="connsiteY1" fmla="*/ 799597 h 5763184"/>
              <a:gd name="connsiteX2" fmla="*/ 330269 w 1958772"/>
              <a:gd name="connsiteY2" fmla="*/ 1313105 h 5763184"/>
              <a:gd name="connsiteX3" fmla="*/ 182223 w 1958772"/>
              <a:gd name="connsiteY3" fmla="*/ 1739825 h 5763184"/>
              <a:gd name="connsiteX4" fmla="*/ 304143 w 1958772"/>
              <a:gd name="connsiteY4" fmla="*/ 1774659 h 5763184"/>
              <a:gd name="connsiteX5" fmla="*/ 312852 w 1958772"/>
              <a:gd name="connsiteY5" fmla="*/ 1948830 h 5763184"/>
              <a:gd name="connsiteX6" fmla="*/ 420208 w 1958772"/>
              <a:gd name="connsiteY6" fmla="*/ 2089303 h 5763184"/>
              <a:gd name="connsiteX7" fmla="*/ 469606 w 1958772"/>
              <a:gd name="connsiteY7" fmla="*/ 2288465 h 5763184"/>
              <a:gd name="connsiteX8" fmla="*/ 487023 w 1958772"/>
              <a:gd name="connsiteY8" fmla="*/ 2392967 h 5763184"/>
              <a:gd name="connsiteX9" fmla="*/ 661195 w 1958772"/>
              <a:gd name="connsiteY9" fmla="*/ 2314590 h 5763184"/>
              <a:gd name="connsiteX10" fmla="*/ 722155 w 1958772"/>
              <a:gd name="connsiteY10" fmla="*/ 2532305 h 5763184"/>
              <a:gd name="connsiteX11" fmla="*/ 852783 w 1958772"/>
              <a:gd name="connsiteY11" fmla="*/ 2584556 h 5763184"/>
              <a:gd name="connsiteX12" fmla="*/ 983412 w 1958772"/>
              <a:gd name="connsiteY12" fmla="*/ 2549722 h 5763184"/>
              <a:gd name="connsiteX13" fmla="*/ 1114040 w 1958772"/>
              <a:gd name="connsiteY13" fmla="*/ 2628099 h 5763184"/>
              <a:gd name="connsiteX14" fmla="*/ 1105332 w 1958772"/>
              <a:gd name="connsiteY14" fmla="*/ 2819687 h 5763184"/>
              <a:gd name="connsiteX15" fmla="*/ 1418578 w 1958772"/>
              <a:gd name="connsiteY15" fmla="*/ 2923591 h 5763184"/>
              <a:gd name="connsiteX16" fmla="*/ 1209835 w 1958772"/>
              <a:gd name="connsiteY16" fmla="*/ 3080945 h 5763184"/>
              <a:gd name="connsiteX17" fmla="*/ 1436258 w 1958772"/>
              <a:gd name="connsiteY17" fmla="*/ 3150613 h 5763184"/>
              <a:gd name="connsiteX18" fmla="*/ 1627846 w 1958772"/>
              <a:gd name="connsiteY18" fmla="*/ 3316076 h 5763184"/>
              <a:gd name="connsiteX19" fmla="*/ 1610429 w 1958772"/>
              <a:gd name="connsiteY19" fmla="*/ 3481539 h 5763184"/>
              <a:gd name="connsiteX20" fmla="*/ 1749766 w 1958772"/>
              <a:gd name="connsiteY20" fmla="*/ 3603459 h 5763184"/>
              <a:gd name="connsiteX21" fmla="*/ 1688806 w 1958772"/>
              <a:gd name="connsiteY21" fmla="*/ 3821173 h 5763184"/>
              <a:gd name="connsiteX22" fmla="*/ 1601720 w 1958772"/>
              <a:gd name="connsiteY22" fmla="*/ 4125973 h 5763184"/>
              <a:gd name="connsiteX23" fmla="*/ 1514635 w 1958772"/>
              <a:gd name="connsiteY23" fmla="*/ 4308853 h 5763184"/>
              <a:gd name="connsiteX24" fmla="*/ 1619138 w 1958772"/>
              <a:gd name="connsiteY24" fmla="*/ 4744282 h 5763184"/>
              <a:gd name="connsiteX25" fmla="*/ 1836852 w 1958772"/>
              <a:gd name="connsiteY25" fmla="*/ 5440967 h 5763184"/>
              <a:gd name="connsiteX26" fmla="*/ 1958772 w 1958772"/>
              <a:gd name="connsiteY26" fmla="*/ 5763184 h 5763184"/>
              <a:gd name="connsiteX0" fmla="*/ 3495 w 1958772"/>
              <a:gd name="connsiteY0" fmla="*/ 1451 h 5763184"/>
              <a:gd name="connsiteX1" fmla="*/ 54462 w 1958772"/>
              <a:gd name="connsiteY1" fmla="*/ 799597 h 5763184"/>
              <a:gd name="connsiteX2" fmla="*/ 330269 w 1958772"/>
              <a:gd name="connsiteY2" fmla="*/ 1313105 h 5763184"/>
              <a:gd name="connsiteX3" fmla="*/ 182223 w 1958772"/>
              <a:gd name="connsiteY3" fmla="*/ 1739825 h 5763184"/>
              <a:gd name="connsiteX4" fmla="*/ 304143 w 1958772"/>
              <a:gd name="connsiteY4" fmla="*/ 1774659 h 5763184"/>
              <a:gd name="connsiteX5" fmla="*/ 312852 w 1958772"/>
              <a:gd name="connsiteY5" fmla="*/ 1948830 h 5763184"/>
              <a:gd name="connsiteX6" fmla="*/ 420208 w 1958772"/>
              <a:gd name="connsiteY6" fmla="*/ 2089303 h 5763184"/>
              <a:gd name="connsiteX7" fmla="*/ 469606 w 1958772"/>
              <a:gd name="connsiteY7" fmla="*/ 2288465 h 5763184"/>
              <a:gd name="connsiteX8" fmla="*/ 487023 w 1958772"/>
              <a:gd name="connsiteY8" fmla="*/ 2392967 h 5763184"/>
              <a:gd name="connsiteX9" fmla="*/ 661195 w 1958772"/>
              <a:gd name="connsiteY9" fmla="*/ 2314590 h 5763184"/>
              <a:gd name="connsiteX10" fmla="*/ 722155 w 1958772"/>
              <a:gd name="connsiteY10" fmla="*/ 2532305 h 5763184"/>
              <a:gd name="connsiteX11" fmla="*/ 852783 w 1958772"/>
              <a:gd name="connsiteY11" fmla="*/ 2584556 h 5763184"/>
              <a:gd name="connsiteX12" fmla="*/ 983412 w 1958772"/>
              <a:gd name="connsiteY12" fmla="*/ 2549722 h 5763184"/>
              <a:gd name="connsiteX13" fmla="*/ 1114040 w 1958772"/>
              <a:gd name="connsiteY13" fmla="*/ 2628099 h 5763184"/>
              <a:gd name="connsiteX14" fmla="*/ 1105332 w 1958772"/>
              <a:gd name="connsiteY14" fmla="*/ 2819687 h 5763184"/>
              <a:gd name="connsiteX15" fmla="*/ 1418578 w 1958772"/>
              <a:gd name="connsiteY15" fmla="*/ 2923591 h 5763184"/>
              <a:gd name="connsiteX16" fmla="*/ 1688675 w 1958772"/>
              <a:gd name="connsiteY16" fmla="*/ 3166984 h 5763184"/>
              <a:gd name="connsiteX17" fmla="*/ 1436258 w 1958772"/>
              <a:gd name="connsiteY17" fmla="*/ 3150613 h 5763184"/>
              <a:gd name="connsiteX18" fmla="*/ 1627846 w 1958772"/>
              <a:gd name="connsiteY18" fmla="*/ 3316076 h 5763184"/>
              <a:gd name="connsiteX19" fmla="*/ 1610429 w 1958772"/>
              <a:gd name="connsiteY19" fmla="*/ 3481539 h 5763184"/>
              <a:gd name="connsiteX20" fmla="*/ 1749766 w 1958772"/>
              <a:gd name="connsiteY20" fmla="*/ 3603459 h 5763184"/>
              <a:gd name="connsiteX21" fmla="*/ 1688806 w 1958772"/>
              <a:gd name="connsiteY21" fmla="*/ 3821173 h 5763184"/>
              <a:gd name="connsiteX22" fmla="*/ 1601720 w 1958772"/>
              <a:gd name="connsiteY22" fmla="*/ 4125973 h 5763184"/>
              <a:gd name="connsiteX23" fmla="*/ 1514635 w 1958772"/>
              <a:gd name="connsiteY23" fmla="*/ 4308853 h 5763184"/>
              <a:gd name="connsiteX24" fmla="*/ 1619138 w 1958772"/>
              <a:gd name="connsiteY24" fmla="*/ 4744282 h 5763184"/>
              <a:gd name="connsiteX25" fmla="*/ 1836852 w 1958772"/>
              <a:gd name="connsiteY25" fmla="*/ 5440967 h 5763184"/>
              <a:gd name="connsiteX26" fmla="*/ 1958772 w 1958772"/>
              <a:gd name="connsiteY26" fmla="*/ 5763184 h 5763184"/>
              <a:gd name="connsiteX0" fmla="*/ 3495 w 1958772"/>
              <a:gd name="connsiteY0" fmla="*/ 1451 h 5763184"/>
              <a:gd name="connsiteX1" fmla="*/ 54462 w 1958772"/>
              <a:gd name="connsiteY1" fmla="*/ 799597 h 5763184"/>
              <a:gd name="connsiteX2" fmla="*/ 330269 w 1958772"/>
              <a:gd name="connsiteY2" fmla="*/ 1313105 h 5763184"/>
              <a:gd name="connsiteX3" fmla="*/ 182223 w 1958772"/>
              <a:gd name="connsiteY3" fmla="*/ 1739825 h 5763184"/>
              <a:gd name="connsiteX4" fmla="*/ 304143 w 1958772"/>
              <a:gd name="connsiteY4" fmla="*/ 1774659 h 5763184"/>
              <a:gd name="connsiteX5" fmla="*/ 312852 w 1958772"/>
              <a:gd name="connsiteY5" fmla="*/ 1948830 h 5763184"/>
              <a:gd name="connsiteX6" fmla="*/ 420208 w 1958772"/>
              <a:gd name="connsiteY6" fmla="*/ 2089303 h 5763184"/>
              <a:gd name="connsiteX7" fmla="*/ 469606 w 1958772"/>
              <a:gd name="connsiteY7" fmla="*/ 2288465 h 5763184"/>
              <a:gd name="connsiteX8" fmla="*/ 487023 w 1958772"/>
              <a:gd name="connsiteY8" fmla="*/ 2392967 h 5763184"/>
              <a:gd name="connsiteX9" fmla="*/ 661195 w 1958772"/>
              <a:gd name="connsiteY9" fmla="*/ 2314590 h 5763184"/>
              <a:gd name="connsiteX10" fmla="*/ 722155 w 1958772"/>
              <a:gd name="connsiteY10" fmla="*/ 2532305 h 5763184"/>
              <a:gd name="connsiteX11" fmla="*/ 852783 w 1958772"/>
              <a:gd name="connsiteY11" fmla="*/ 2584556 h 5763184"/>
              <a:gd name="connsiteX12" fmla="*/ 983412 w 1958772"/>
              <a:gd name="connsiteY12" fmla="*/ 2549722 h 5763184"/>
              <a:gd name="connsiteX13" fmla="*/ 1114040 w 1958772"/>
              <a:gd name="connsiteY13" fmla="*/ 2628099 h 5763184"/>
              <a:gd name="connsiteX14" fmla="*/ 1105332 w 1958772"/>
              <a:gd name="connsiteY14" fmla="*/ 2819687 h 5763184"/>
              <a:gd name="connsiteX15" fmla="*/ 1418578 w 1958772"/>
              <a:gd name="connsiteY15" fmla="*/ 2923591 h 5763184"/>
              <a:gd name="connsiteX16" fmla="*/ 1688675 w 1958772"/>
              <a:gd name="connsiteY16" fmla="*/ 3166984 h 5763184"/>
              <a:gd name="connsiteX17" fmla="*/ 1688675 w 1958772"/>
              <a:gd name="connsiteY17" fmla="*/ 3248116 h 5763184"/>
              <a:gd name="connsiteX18" fmla="*/ 1627846 w 1958772"/>
              <a:gd name="connsiteY18" fmla="*/ 3316076 h 5763184"/>
              <a:gd name="connsiteX19" fmla="*/ 1610429 w 1958772"/>
              <a:gd name="connsiteY19" fmla="*/ 3481539 h 5763184"/>
              <a:gd name="connsiteX20" fmla="*/ 1749766 w 1958772"/>
              <a:gd name="connsiteY20" fmla="*/ 3603459 h 5763184"/>
              <a:gd name="connsiteX21" fmla="*/ 1688806 w 1958772"/>
              <a:gd name="connsiteY21" fmla="*/ 3821173 h 5763184"/>
              <a:gd name="connsiteX22" fmla="*/ 1601720 w 1958772"/>
              <a:gd name="connsiteY22" fmla="*/ 4125973 h 5763184"/>
              <a:gd name="connsiteX23" fmla="*/ 1514635 w 1958772"/>
              <a:gd name="connsiteY23" fmla="*/ 4308853 h 5763184"/>
              <a:gd name="connsiteX24" fmla="*/ 1619138 w 1958772"/>
              <a:gd name="connsiteY24" fmla="*/ 4744282 h 5763184"/>
              <a:gd name="connsiteX25" fmla="*/ 1836852 w 1958772"/>
              <a:gd name="connsiteY25" fmla="*/ 5440967 h 5763184"/>
              <a:gd name="connsiteX26" fmla="*/ 1958772 w 1958772"/>
              <a:gd name="connsiteY26" fmla="*/ 5763184 h 5763184"/>
              <a:gd name="connsiteX0" fmla="*/ 3495 w 1958772"/>
              <a:gd name="connsiteY0" fmla="*/ 1451 h 5763184"/>
              <a:gd name="connsiteX1" fmla="*/ 54462 w 1958772"/>
              <a:gd name="connsiteY1" fmla="*/ 799597 h 5763184"/>
              <a:gd name="connsiteX2" fmla="*/ 330269 w 1958772"/>
              <a:gd name="connsiteY2" fmla="*/ 1313105 h 5763184"/>
              <a:gd name="connsiteX3" fmla="*/ 68093 w 1958772"/>
              <a:gd name="connsiteY3" fmla="*/ 1787753 h 5763184"/>
              <a:gd name="connsiteX4" fmla="*/ 304143 w 1958772"/>
              <a:gd name="connsiteY4" fmla="*/ 1774659 h 5763184"/>
              <a:gd name="connsiteX5" fmla="*/ 312852 w 1958772"/>
              <a:gd name="connsiteY5" fmla="*/ 1948830 h 5763184"/>
              <a:gd name="connsiteX6" fmla="*/ 420208 w 1958772"/>
              <a:gd name="connsiteY6" fmla="*/ 2089303 h 5763184"/>
              <a:gd name="connsiteX7" fmla="*/ 469606 w 1958772"/>
              <a:gd name="connsiteY7" fmla="*/ 2288465 h 5763184"/>
              <a:gd name="connsiteX8" fmla="*/ 487023 w 1958772"/>
              <a:gd name="connsiteY8" fmla="*/ 2392967 h 5763184"/>
              <a:gd name="connsiteX9" fmla="*/ 661195 w 1958772"/>
              <a:gd name="connsiteY9" fmla="*/ 2314590 h 5763184"/>
              <a:gd name="connsiteX10" fmla="*/ 722155 w 1958772"/>
              <a:gd name="connsiteY10" fmla="*/ 2532305 h 5763184"/>
              <a:gd name="connsiteX11" fmla="*/ 852783 w 1958772"/>
              <a:gd name="connsiteY11" fmla="*/ 2584556 h 5763184"/>
              <a:gd name="connsiteX12" fmla="*/ 983412 w 1958772"/>
              <a:gd name="connsiteY12" fmla="*/ 2549722 h 5763184"/>
              <a:gd name="connsiteX13" fmla="*/ 1114040 w 1958772"/>
              <a:gd name="connsiteY13" fmla="*/ 2628099 h 5763184"/>
              <a:gd name="connsiteX14" fmla="*/ 1105332 w 1958772"/>
              <a:gd name="connsiteY14" fmla="*/ 2819687 h 5763184"/>
              <a:gd name="connsiteX15" fmla="*/ 1418578 w 1958772"/>
              <a:gd name="connsiteY15" fmla="*/ 2923591 h 5763184"/>
              <a:gd name="connsiteX16" fmla="*/ 1688675 w 1958772"/>
              <a:gd name="connsiteY16" fmla="*/ 3166984 h 5763184"/>
              <a:gd name="connsiteX17" fmla="*/ 1688675 w 1958772"/>
              <a:gd name="connsiteY17" fmla="*/ 3248116 h 5763184"/>
              <a:gd name="connsiteX18" fmla="*/ 1627846 w 1958772"/>
              <a:gd name="connsiteY18" fmla="*/ 3316076 h 5763184"/>
              <a:gd name="connsiteX19" fmla="*/ 1610429 w 1958772"/>
              <a:gd name="connsiteY19" fmla="*/ 3481539 h 5763184"/>
              <a:gd name="connsiteX20" fmla="*/ 1749766 w 1958772"/>
              <a:gd name="connsiteY20" fmla="*/ 3603459 h 5763184"/>
              <a:gd name="connsiteX21" fmla="*/ 1688806 w 1958772"/>
              <a:gd name="connsiteY21" fmla="*/ 3821173 h 5763184"/>
              <a:gd name="connsiteX22" fmla="*/ 1601720 w 1958772"/>
              <a:gd name="connsiteY22" fmla="*/ 4125973 h 5763184"/>
              <a:gd name="connsiteX23" fmla="*/ 1514635 w 1958772"/>
              <a:gd name="connsiteY23" fmla="*/ 4308853 h 5763184"/>
              <a:gd name="connsiteX24" fmla="*/ 1619138 w 1958772"/>
              <a:gd name="connsiteY24" fmla="*/ 4744282 h 5763184"/>
              <a:gd name="connsiteX25" fmla="*/ 1836852 w 1958772"/>
              <a:gd name="connsiteY25" fmla="*/ 5440967 h 5763184"/>
              <a:gd name="connsiteX26" fmla="*/ 1958772 w 1958772"/>
              <a:gd name="connsiteY26" fmla="*/ 5763184 h 5763184"/>
              <a:gd name="connsiteX0" fmla="*/ 3495 w 1958772"/>
              <a:gd name="connsiteY0" fmla="*/ 1451 h 5763184"/>
              <a:gd name="connsiteX1" fmla="*/ 54462 w 1958772"/>
              <a:gd name="connsiteY1" fmla="*/ 799597 h 5763184"/>
              <a:gd name="connsiteX2" fmla="*/ 330269 w 1958772"/>
              <a:gd name="connsiteY2" fmla="*/ 1313105 h 5763184"/>
              <a:gd name="connsiteX3" fmla="*/ 68093 w 1958772"/>
              <a:gd name="connsiteY3" fmla="*/ 1787753 h 5763184"/>
              <a:gd name="connsiteX4" fmla="*/ 158125 w 1958772"/>
              <a:gd name="connsiteY4" fmla="*/ 1868885 h 5763184"/>
              <a:gd name="connsiteX5" fmla="*/ 312852 w 1958772"/>
              <a:gd name="connsiteY5" fmla="*/ 1948830 h 5763184"/>
              <a:gd name="connsiteX6" fmla="*/ 420208 w 1958772"/>
              <a:gd name="connsiteY6" fmla="*/ 2089303 h 5763184"/>
              <a:gd name="connsiteX7" fmla="*/ 469606 w 1958772"/>
              <a:gd name="connsiteY7" fmla="*/ 2288465 h 5763184"/>
              <a:gd name="connsiteX8" fmla="*/ 487023 w 1958772"/>
              <a:gd name="connsiteY8" fmla="*/ 2392967 h 5763184"/>
              <a:gd name="connsiteX9" fmla="*/ 661195 w 1958772"/>
              <a:gd name="connsiteY9" fmla="*/ 2314590 h 5763184"/>
              <a:gd name="connsiteX10" fmla="*/ 722155 w 1958772"/>
              <a:gd name="connsiteY10" fmla="*/ 2532305 h 5763184"/>
              <a:gd name="connsiteX11" fmla="*/ 852783 w 1958772"/>
              <a:gd name="connsiteY11" fmla="*/ 2584556 h 5763184"/>
              <a:gd name="connsiteX12" fmla="*/ 983412 w 1958772"/>
              <a:gd name="connsiteY12" fmla="*/ 2549722 h 5763184"/>
              <a:gd name="connsiteX13" fmla="*/ 1114040 w 1958772"/>
              <a:gd name="connsiteY13" fmla="*/ 2628099 h 5763184"/>
              <a:gd name="connsiteX14" fmla="*/ 1105332 w 1958772"/>
              <a:gd name="connsiteY14" fmla="*/ 2819687 h 5763184"/>
              <a:gd name="connsiteX15" fmla="*/ 1418578 w 1958772"/>
              <a:gd name="connsiteY15" fmla="*/ 2923591 h 5763184"/>
              <a:gd name="connsiteX16" fmla="*/ 1688675 w 1958772"/>
              <a:gd name="connsiteY16" fmla="*/ 3166984 h 5763184"/>
              <a:gd name="connsiteX17" fmla="*/ 1688675 w 1958772"/>
              <a:gd name="connsiteY17" fmla="*/ 3248116 h 5763184"/>
              <a:gd name="connsiteX18" fmla="*/ 1627846 w 1958772"/>
              <a:gd name="connsiteY18" fmla="*/ 3316076 h 5763184"/>
              <a:gd name="connsiteX19" fmla="*/ 1610429 w 1958772"/>
              <a:gd name="connsiteY19" fmla="*/ 3481539 h 5763184"/>
              <a:gd name="connsiteX20" fmla="*/ 1749766 w 1958772"/>
              <a:gd name="connsiteY20" fmla="*/ 3603459 h 5763184"/>
              <a:gd name="connsiteX21" fmla="*/ 1688806 w 1958772"/>
              <a:gd name="connsiteY21" fmla="*/ 3821173 h 5763184"/>
              <a:gd name="connsiteX22" fmla="*/ 1601720 w 1958772"/>
              <a:gd name="connsiteY22" fmla="*/ 4125973 h 5763184"/>
              <a:gd name="connsiteX23" fmla="*/ 1514635 w 1958772"/>
              <a:gd name="connsiteY23" fmla="*/ 4308853 h 5763184"/>
              <a:gd name="connsiteX24" fmla="*/ 1619138 w 1958772"/>
              <a:gd name="connsiteY24" fmla="*/ 4744282 h 5763184"/>
              <a:gd name="connsiteX25" fmla="*/ 1836852 w 1958772"/>
              <a:gd name="connsiteY25" fmla="*/ 5440967 h 5763184"/>
              <a:gd name="connsiteX26" fmla="*/ 1958772 w 1958772"/>
              <a:gd name="connsiteY26" fmla="*/ 5763184 h 5763184"/>
              <a:gd name="connsiteX0" fmla="*/ 3495 w 1958772"/>
              <a:gd name="connsiteY0" fmla="*/ 1451 h 5763184"/>
              <a:gd name="connsiteX1" fmla="*/ 54462 w 1958772"/>
              <a:gd name="connsiteY1" fmla="*/ 799597 h 5763184"/>
              <a:gd name="connsiteX2" fmla="*/ 330269 w 1958772"/>
              <a:gd name="connsiteY2" fmla="*/ 1313105 h 5763184"/>
              <a:gd name="connsiteX3" fmla="*/ 68093 w 1958772"/>
              <a:gd name="connsiteY3" fmla="*/ 1787753 h 5763184"/>
              <a:gd name="connsiteX4" fmla="*/ 158125 w 1958772"/>
              <a:gd name="connsiteY4" fmla="*/ 1868885 h 5763184"/>
              <a:gd name="connsiteX5" fmla="*/ 312852 w 1958772"/>
              <a:gd name="connsiteY5" fmla="*/ 1948830 h 5763184"/>
              <a:gd name="connsiteX6" fmla="*/ 420208 w 1958772"/>
              <a:gd name="connsiteY6" fmla="*/ 2089303 h 5763184"/>
              <a:gd name="connsiteX7" fmla="*/ 469606 w 1958772"/>
              <a:gd name="connsiteY7" fmla="*/ 2288465 h 5763184"/>
              <a:gd name="connsiteX8" fmla="*/ 487023 w 1958772"/>
              <a:gd name="connsiteY8" fmla="*/ 2392967 h 5763184"/>
              <a:gd name="connsiteX9" fmla="*/ 722155 w 1958772"/>
              <a:gd name="connsiteY9" fmla="*/ 2532305 h 5763184"/>
              <a:gd name="connsiteX10" fmla="*/ 852783 w 1958772"/>
              <a:gd name="connsiteY10" fmla="*/ 2584556 h 5763184"/>
              <a:gd name="connsiteX11" fmla="*/ 983412 w 1958772"/>
              <a:gd name="connsiteY11" fmla="*/ 2549722 h 5763184"/>
              <a:gd name="connsiteX12" fmla="*/ 1114040 w 1958772"/>
              <a:gd name="connsiteY12" fmla="*/ 2628099 h 5763184"/>
              <a:gd name="connsiteX13" fmla="*/ 1105332 w 1958772"/>
              <a:gd name="connsiteY13" fmla="*/ 2819687 h 5763184"/>
              <a:gd name="connsiteX14" fmla="*/ 1418578 w 1958772"/>
              <a:gd name="connsiteY14" fmla="*/ 2923591 h 5763184"/>
              <a:gd name="connsiteX15" fmla="*/ 1688675 w 1958772"/>
              <a:gd name="connsiteY15" fmla="*/ 3166984 h 5763184"/>
              <a:gd name="connsiteX16" fmla="*/ 1688675 w 1958772"/>
              <a:gd name="connsiteY16" fmla="*/ 3248116 h 5763184"/>
              <a:gd name="connsiteX17" fmla="*/ 1627846 w 1958772"/>
              <a:gd name="connsiteY17" fmla="*/ 3316076 h 5763184"/>
              <a:gd name="connsiteX18" fmla="*/ 1610429 w 1958772"/>
              <a:gd name="connsiteY18" fmla="*/ 3481539 h 5763184"/>
              <a:gd name="connsiteX19" fmla="*/ 1749766 w 1958772"/>
              <a:gd name="connsiteY19" fmla="*/ 3603459 h 5763184"/>
              <a:gd name="connsiteX20" fmla="*/ 1688806 w 1958772"/>
              <a:gd name="connsiteY20" fmla="*/ 3821173 h 5763184"/>
              <a:gd name="connsiteX21" fmla="*/ 1601720 w 1958772"/>
              <a:gd name="connsiteY21" fmla="*/ 4125973 h 5763184"/>
              <a:gd name="connsiteX22" fmla="*/ 1514635 w 1958772"/>
              <a:gd name="connsiteY22" fmla="*/ 4308853 h 5763184"/>
              <a:gd name="connsiteX23" fmla="*/ 1619138 w 1958772"/>
              <a:gd name="connsiteY23" fmla="*/ 4744282 h 5763184"/>
              <a:gd name="connsiteX24" fmla="*/ 1836852 w 1958772"/>
              <a:gd name="connsiteY24" fmla="*/ 5440967 h 5763184"/>
              <a:gd name="connsiteX25" fmla="*/ 1958772 w 1958772"/>
              <a:gd name="connsiteY25" fmla="*/ 5763184 h 5763184"/>
              <a:gd name="connsiteX0" fmla="*/ 3495 w 1958772"/>
              <a:gd name="connsiteY0" fmla="*/ 1451 h 5763184"/>
              <a:gd name="connsiteX1" fmla="*/ 54462 w 1958772"/>
              <a:gd name="connsiteY1" fmla="*/ 799597 h 5763184"/>
              <a:gd name="connsiteX2" fmla="*/ 330269 w 1958772"/>
              <a:gd name="connsiteY2" fmla="*/ 1313105 h 5763184"/>
              <a:gd name="connsiteX3" fmla="*/ 68093 w 1958772"/>
              <a:gd name="connsiteY3" fmla="*/ 1787753 h 5763184"/>
              <a:gd name="connsiteX4" fmla="*/ 158125 w 1958772"/>
              <a:gd name="connsiteY4" fmla="*/ 1868885 h 5763184"/>
              <a:gd name="connsiteX5" fmla="*/ 312852 w 1958772"/>
              <a:gd name="connsiteY5" fmla="*/ 1948830 h 5763184"/>
              <a:gd name="connsiteX6" fmla="*/ 420208 w 1958772"/>
              <a:gd name="connsiteY6" fmla="*/ 2089303 h 5763184"/>
              <a:gd name="connsiteX7" fmla="*/ 469606 w 1958772"/>
              <a:gd name="connsiteY7" fmla="*/ 2288465 h 5763184"/>
              <a:gd name="connsiteX8" fmla="*/ 487023 w 1958772"/>
              <a:gd name="connsiteY8" fmla="*/ 2392967 h 5763184"/>
              <a:gd name="connsiteX9" fmla="*/ 722155 w 1958772"/>
              <a:gd name="connsiteY9" fmla="*/ 2532305 h 5763184"/>
              <a:gd name="connsiteX10" fmla="*/ 852783 w 1958772"/>
              <a:gd name="connsiteY10" fmla="*/ 2584556 h 5763184"/>
              <a:gd name="connsiteX11" fmla="*/ 1114040 w 1958772"/>
              <a:gd name="connsiteY11" fmla="*/ 2628099 h 5763184"/>
              <a:gd name="connsiteX12" fmla="*/ 1105332 w 1958772"/>
              <a:gd name="connsiteY12" fmla="*/ 2819687 h 5763184"/>
              <a:gd name="connsiteX13" fmla="*/ 1418578 w 1958772"/>
              <a:gd name="connsiteY13" fmla="*/ 2923591 h 5763184"/>
              <a:gd name="connsiteX14" fmla="*/ 1688675 w 1958772"/>
              <a:gd name="connsiteY14" fmla="*/ 3166984 h 5763184"/>
              <a:gd name="connsiteX15" fmla="*/ 1688675 w 1958772"/>
              <a:gd name="connsiteY15" fmla="*/ 3248116 h 5763184"/>
              <a:gd name="connsiteX16" fmla="*/ 1627846 w 1958772"/>
              <a:gd name="connsiteY16" fmla="*/ 3316076 h 5763184"/>
              <a:gd name="connsiteX17" fmla="*/ 1610429 w 1958772"/>
              <a:gd name="connsiteY17" fmla="*/ 3481539 h 5763184"/>
              <a:gd name="connsiteX18" fmla="*/ 1749766 w 1958772"/>
              <a:gd name="connsiteY18" fmla="*/ 3603459 h 5763184"/>
              <a:gd name="connsiteX19" fmla="*/ 1688806 w 1958772"/>
              <a:gd name="connsiteY19" fmla="*/ 3821173 h 5763184"/>
              <a:gd name="connsiteX20" fmla="*/ 1601720 w 1958772"/>
              <a:gd name="connsiteY20" fmla="*/ 4125973 h 5763184"/>
              <a:gd name="connsiteX21" fmla="*/ 1514635 w 1958772"/>
              <a:gd name="connsiteY21" fmla="*/ 4308853 h 5763184"/>
              <a:gd name="connsiteX22" fmla="*/ 1619138 w 1958772"/>
              <a:gd name="connsiteY22" fmla="*/ 4744282 h 5763184"/>
              <a:gd name="connsiteX23" fmla="*/ 1836852 w 1958772"/>
              <a:gd name="connsiteY23" fmla="*/ 5440967 h 5763184"/>
              <a:gd name="connsiteX24" fmla="*/ 1958772 w 1958772"/>
              <a:gd name="connsiteY24" fmla="*/ 5763184 h 5763184"/>
              <a:gd name="connsiteX0" fmla="*/ 3495 w 1958772"/>
              <a:gd name="connsiteY0" fmla="*/ 1451 h 5763184"/>
              <a:gd name="connsiteX1" fmla="*/ 54462 w 1958772"/>
              <a:gd name="connsiteY1" fmla="*/ 799597 h 5763184"/>
              <a:gd name="connsiteX2" fmla="*/ 330269 w 1958772"/>
              <a:gd name="connsiteY2" fmla="*/ 1313105 h 5763184"/>
              <a:gd name="connsiteX3" fmla="*/ 68093 w 1958772"/>
              <a:gd name="connsiteY3" fmla="*/ 1787753 h 5763184"/>
              <a:gd name="connsiteX4" fmla="*/ 158125 w 1958772"/>
              <a:gd name="connsiteY4" fmla="*/ 1868885 h 5763184"/>
              <a:gd name="connsiteX5" fmla="*/ 312852 w 1958772"/>
              <a:gd name="connsiteY5" fmla="*/ 1948830 h 5763184"/>
              <a:gd name="connsiteX6" fmla="*/ 420208 w 1958772"/>
              <a:gd name="connsiteY6" fmla="*/ 2089303 h 5763184"/>
              <a:gd name="connsiteX7" fmla="*/ 469606 w 1958772"/>
              <a:gd name="connsiteY7" fmla="*/ 2288465 h 5763184"/>
              <a:gd name="connsiteX8" fmla="*/ 487023 w 1958772"/>
              <a:gd name="connsiteY8" fmla="*/ 2392967 h 5763184"/>
              <a:gd name="connsiteX9" fmla="*/ 722155 w 1958772"/>
              <a:gd name="connsiteY9" fmla="*/ 2532305 h 5763184"/>
              <a:gd name="connsiteX10" fmla="*/ 852783 w 1958772"/>
              <a:gd name="connsiteY10" fmla="*/ 2584556 h 5763184"/>
              <a:gd name="connsiteX11" fmla="*/ 1105332 w 1958772"/>
              <a:gd name="connsiteY11" fmla="*/ 2819687 h 5763184"/>
              <a:gd name="connsiteX12" fmla="*/ 1418578 w 1958772"/>
              <a:gd name="connsiteY12" fmla="*/ 2923591 h 5763184"/>
              <a:gd name="connsiteX13" fmla="*/ 1688675 w 1958772"/>
              <a:gd name="connsiteY13" fmla="*/ 3166984 h 5763184"/>
              <a:gd name="connsiteX14" fmla="*/ 1688675 w 1958772"/>
              <a:gd name="connsiteY14" fmla="*/ 3248116 h 5763184"/>
              <a:gd name="connsiteX15" fmla="*/ 1627846 w 1958772"/>
              <a:gd name="connsiteY15" fmla="*/ 3316076 h 5763184"/>
              <a:gd name="connsiteX16" fmla="*/ 1610429 w 1958772"/>
              <a:gd name="connsiteY16" fmla="*/ 3481539 h 5763184"/>
              <a:gd name="connsiteX17" fmla="*/ 1749766 w 1958772"/>
              <a:gd name="connsiteY17" fmla="*/ 3603459 h 5763184"/>
              <a:gd name="connsiteX18" fmla="*/ 1688806 w 1958772"/>
              <a:gd name="connsiteY18" fmla="*/ 3821173 h 5763184"/>
              <a:gd name="connsiteX19" fmla="*/ 1601720 w 1958772"/>
              <a:gd name="connsiteY19" fmla="*/ 4125973 h 5763184"/>
              <a:gd name="connsiteX20" fmla="*/ 1514635 w 1958772"/>
              <a:gd name="connsiteY20" fmla="*/ 4308853 h 5763184"/>
              <a:gd name="connsiteX21" fmla="*/ 1619138 w 1958772"/>
              <a:gd name="connsiteY21" fmla="*/ 4744282 h 5763184"/>
              <a:gd name="connsiteX22" fmla="*/ 1836852 w 1958772"/>
              <a:gd name="connsiteY22" fmla="*/ 5440967 h 5763184"/>
              <a:gd name="connsiteX23" fmla="*/ 1958772 w 1958772"/>
              <a:gd name="connsiteY23" fmla="*/ 5763184 h 5763184"/>
              <a:gd name="connsiteX0" fmla="*/ 15060 w 1919370"/>
              <a:gd name="connsiteY0" fmla="*/ 0 h 4963587"/>
              <a:gd name="connsiteX1" fmla="*/ 290867 w 1919370"/>
              <a:gd name="connsiteY1" fmla="*/ 513508 h 4963587"/>
              <a:gd name="connsiteX2" fmla="*/ 28691 w 1919370"/>
              <a:gd name="connsiteY2" fmla="*/ 988156 h 4963587"/>
              <a:gd name="connsiteX3" fmla="*/ 118723 w 1919370"/>
              <a:gd name="connsiteY3" fmla="*/ 1069288 h 4963587"/>
              <a:gd name="connsiteX4" fmla="*/ 273450 w 1919370"/>
              <a:gd name="connsiteY4" fmla="*/ 1149233 h 4963587"/>
              <a:gd name="connsiteX5" fmla="*/ 380806 w 1919370"/>
              <a:gd name="connsiteY5" fmla="*/ 1289706 h 4963587"/>
              <a:gd name="connsiteX6" fmla="*/ 430204 w 1919370"/>
              <a:gd name="connsiteY6" fmla="*/ 1488868 h 4963587"/>
              <a:gd name="connsiteX7" fmla="*/ 447621 w 1919370"/>
              <a:gd name="connsiteY7" fmla="*/ 1593370 h 4963587"/>
              <a:gd name="connsiteX8" fmla="*/ 682753 w 1919370"/>
              <a:gd name="connsiteY8" fmla="*/ 1732708 h 4963587"/>
              <a:gd name="connsiteX9" fmla="*/ 813381 w 1919370"/>
              <a:gd name="connsiteY9" fmla="*/ 1784959 h 4963587"/>
              <a:gd name="connsiteX10" fmla="*/ 1065930 w 1919370"/>
              <a:gd name="connsiteY10" fmla="*/ 2020090 h 4963587"/>
              <a:gd name="connsiteX11" fmla="*/ 1379176 w 1919370"/>
              <a:gd name="connsiteY11" fmla="*/ 2123994 h 4963587"/>
              <a:gd name="connsiteX12" fmla="*/ 1649273 w 1919370"/>
              <a:gd name="connsiteY12" fmla="*/ 2367387 h 4963587"/>
              <a:gd name="connsiteX13" fmla="*/ 1649273 w 1919370"/>
              <a:gd name="connsiteY13" fmla="*/ 2448519 h 4963587"/>
              <a:gd name="connsiteX14" fmla="*/ 1588444 w 1919370"/>
              <a:gd name="connsiteY14" fmla="*/ 2516479 h 4963587"/>
              <a:gd name="connsiteX15" fmla="*/ 1571027 w 1919370"/>
              <a:gd name="connsiteY15" fmla="*/ 2681942 h 4963587"/>
              <a:gd name="connsiteX16" fmla="*/ 1710364 w 1919370"/>
              <a:gd name="connsiteY16" fmla="*/ 2803862 h 4963587"/>
              <a:gd name="connsiteX17" fmla="*/ 1649404 w 1919370"/>
              <a:gd name="connsiteY17" fmla="*/ 3021576 h 4963587"/>
              <a:gd name="connsiteX18" fmla="*/ 1562318 w 1919370"/>
              <a:gd name="connsiteY18" fmla="*/ 3326376 h 4963587"/>
              <a:gd name="connsiteX19" fmla="*/ 1475233 w 1919370"/>
              <a:gd name="connsiteY19" fmla="*/ 3509256 h 4963587"/>
              <a:gd name="connsiteX20" fmla="*/ 1579736 w 1919370"/>
              <a:gd name="connsiteY20" fmla="*/ 3944685 h 4963587"/>
              <a:gd name="connsiteX21" fmla="*/ 1797450 w 1919370"/>
              <a:gd name="connsiteY21" fmla="*/ 4641370 h 4963587"/>
              <a:gd name="connsiteX22" fmla="*/ 1919370 w 1919370"/>
              <a:gd name="connsiteY22" fmla="*/ 4963587 h 4963587"/>
              <a:gd name="connsiteX0" fmla="*/ 15060 w 1919370"/>
              <a:gd name="connsiteY0" fmla="*/ 0 h 4963587"/>
              <a:gd name="connsiteX1" fmla="*/ 290867 w 1919370"/>
              <a:gd name="connsiteY1" fmla="*/ 513508 h 4963587"/>
              <a:gd name="connsiteX2" fmla="*/ 28691 w 1919370"/>
              <a:gd name="connsiteY2" fmla="*/ 988156 h 4963587"/>
              <a:gd name="connsiteX3" fmla="*/ 118723 w 1919370"/>
              <a:gd name="connsiteY3" fmla="*/ 1069288 h 4963587"/>
              <a:gd name="connsiteX4" fmla="*/ 273450 w 1919370"/>
              <a:gd name="connsiteY4" fmla="*/ 1149233 h 4963587"/>
              <a:gd name="connsiteX5" fmla="*/ 289579 w 1919370"/>
              <a:gd name="connsiteY5" fmla="*/ 1336744 h 4963587"/>
              <a:gd name="connsiteX6" fmla="*/ 430204 w 1919370"/>
              <a:gd name="connsiteY6" fmla="*/ 1488868 h 4963587"/>
              <a:gd name="connsiteX7" fmla="*/ 447621 w 1919370"/>
              <a:gd name="connsiteY7" fmla="*/ 1593370 h 4963587"/>
              <a:gd name="connsiteX8" fmla="*/ 682753 w 1919370"/>
              <a:gd name="connsiteY8" fmla="*/ 1732708 h 4963587"/>
              <a:gd name="connsiteX9" fmla="*/ 813381 w 1919370"/>
              <a:gd name="connsiteY9" fmla="*/ 1784959 h 4963587"/>
              <a:gd name="connsiteX10" fmla="*/ 1065930 w 1919370"/>
              <a:gd name="connsiteY10" fmla="*/ 2020090 h 4963587"/>
              <a:gd name="connsiteX11" fmla="*/ 1379176 w 1919370"/>
              <a:gd name="connsiteY11" fmla="*/ 2123994 h 4963587"/>
              <a:gd name="connsiteX12" fmla="*/ 1649273 w 1919370"/>
              <a:gd name="connsiteY12" fmla="*/ 2367387 h 4963587"/>
              <a:gd name="connsiteX13" fmla="*/ 1649273 w 1919370"/>
              <a:gd name="connsiteY13" fmla="*/ 2448519 h 4963587"/>
              <a:gd name="connsiteX14" fmla="*/ 1588444 w 1919370"/>
              <a:gd name="connsiteY14" fmla="*/ 2516479 h 4963587"/>
              <a:gd name="connsiteX15" fmla="*/ 1571027 w 1919370"/>
              <a:gd name="connsiteY15" fmla="*/ 2681942 h 4963587"/>
              <a:gd name="connsiteX16" fmla="*/ 1710364 w 1919370"/>
              <a:gd name="connsiteY16" fmla="*/ 2803862 h 4963587"/>
              <a:gd name="connsiteX17" fmla="*/ 1649404 w 1919370"/>
              <a:gd name="connsiteY17" fmla="*/ 3021576 h 4963587"/>
              <a:gd name="connsiteX18" fmla="*/ 1562318 w 1919370"/>
              <a:gd name="connsiteY18" fmla="*/ 3326376 h 4963587"/>
              <a:gd name="connsiteX19" fmla="*/ 1475233 w 1919370"/>
              <a:gd name="connsiteY19" fmla="*/ 3509256 h 4963587"/>
              <a:gd name="connsiteX20" fmla="*/ 1579736 w 1919370"/>
              <a:gd name="connsiteY20" fmla="*/ 3944685 h 4963587"/>
              <a:gd name="connsiteX21" fmla="*/ 1797450 w 1919370"/>
              <a:gd name="connsiteY21" fmla="*/ 4641370 h 4963587"/>
              <a:gd name="connsiteX22" fmla="*/ 1919370 w 1919370"/>
              <a:gd name="connsiteY22" fmla="*/ 4963587 h 4963587"/>
              <a:gd name="connsiteX0" fmla="*/ 15060 w 1919370"/>
              <a:gd name="connsiteY0" fmla="*/ 0 h 4963587"/>
              <a:gd name="connsiteX1" fmla="*/ 290867 w 1919370"/>
              <a:gd name="connsiteY1" fmla="*/ 513508 h 4963587"/>
              <a:gd name="connsiteX2" fmla="*/ 28691 w 1919370"/>
              <a:gd name="connsiteY2" fmla="*/ 988156 h 4963587"/>
              <a:gd name="connsiteX3" fmla="*/ 118723 w 1919370"/>
              <a:gd name="connsiteY3" fmla="*/ 1069288 h 4963587"/>
              <a:gd name="connsiteX4" fmla="*/ 273450 w 1919370"/>
              <a:gd name="connsiteY4" fmla="*/ 1149233 h 4963587"/>
              <a:gd name="connsiteX5" fmla="*/ 289579 w 1919370"/>
              <a:gd name="connsiteY5" fmla="*/ 1336744 h 4963587"/>
              <a:gd name="connsiteX6" fmla="*/ 430204 w 1919370"/>
              <a:gd name="connsiteY6" fmla="*/ 1488868 h 4963587"/>
              <a:gd name="connsiteX7" fmla="*/ 437045 w 1919370"/>
              <a:gd name="connsiteY7" fmla="*/ 1464409 h 4963587"/>
              <a:gd name="connsiteX8" fmla="*/ 447621 w 1919370"/>
              <a:gd name="connsiteY8" fmla="*/ 1593370 h 4963587"/>
              <a:gd name="connsiteX9" fmla="*/ 682753 w 1919370"/>
              <a:gd name="connsiteY9" fmla="*/ 1732708 h 4963587"/>
              <a:gd name="connsiteX10" fmla="*/ 813381 w 1919370"/>
              <a:gd name="connsiteY10" fmla="*/ 1784959 h 4963587"/>
              <a:gd name="connsiteX11" fmla="*/ 1065930 w 1919370"/>
              <a:gd name="connsiteY11" fmla="*/ 2020090 h 4963587"/>
              <a:gd name="connsiteX12" fmla="*/ 1379176 w 1919370"/>
              <a:gd name="connsiteY12" fmla="*/ 2123994 h 4963587"/>
              <a:gd name="connsiteX13" fmla="*/ 1649273 w 1919370"/>
              <a:gd name="connsiteY13" fmla="*/ 2367387 h 4963587"/>
              <a:gd name="connsiteX14" fmla="*/ 1649273 w 1919370"/>
              <a:gd name="connsiteY14" fmla="*/ 2448519 h 4963587"/>
              <a:gd name="connsiteX15" fmla="*/ 1588444 w 1919370"/>
              <a:gd name="connsiteY15" fmla="*/ 2516479 h 4963587"/>
              <a:gd name="connsiteX16" fmla="*/ 1571027 w 1919370"/>
              <a:gd name="connsiteY16" fmla="*/ 2681942 h 4963587"/>
              <a:gd name="connsiteX17" fmla="*/ 1710364 w 1919370"/>
              <a:gd name="connsiteY17" fmla="*/ 2803862 h 4963587"/>
              <a:gd name="connsiteX18" fmla="*/ 1649404 w 1919370"/>
              <a:gd name="connsiteY18" fmla="*/ 3021576 h 4963587"/>
              <a:gd name="connsiteX19" fmla="*/ 1562318 w 1919370"/>
              <a:gd name="connsiteY19" fmla="*/ 3326376 h 4963587"/>
              <a:gd name="connsiteX20" fmla="*/ 1475233 w 1919370"/>
              <a:gd name="connsiteY20" fmla="*/ 3509256 h 4963587"/>
              <a:gd name="connsiteX21" fmla="*/ 1579736 w 1919370"/>
              <a:gd name="connsiteY21" fmla="*/ 3944685 h 4963587"/>
              <a:gd name="connsiteX22" fmla="*/ 1797450 w 1919370"/>
              <a:gd name="connsiteY22" fmla="*/ 4641370 h 4963587"/>
              <a:gd name="connsiteX23" fmla="*/ 1919370 w 1919370"/>
              <a:gd name="connsiteY23" fmla="*/ 4963587 h 4963587"/>
              <a:gd name="connsiteX0" fmla="*/ 15060 w 1919370"/>
              <a:gd name="connsiteY0" fmla="*/ 0 h 4963587"/>
              <a:gd name="connsiteX1" fmla="*/ 290867 w 1919370"/>
              <a:gd name="connsiteY1" fmla="*/ 513508 h 4963587"/>
              <a:gd name="connsiteX2" fmla="*/ 28691 w 1919370"/>
              <a:gd name="connsiteY2" fmla="*/ 988156 h 4963587"/>
              <a:gd name="connsiteX3" fmla="*/ 118723 w 1919370"/>
              <a:gd name="connsiteY3" fmla="*/ 1069288 h 4963587"/>
              <a:gd name="connsiteX4" fmla="*/ 273450 w 1919370"/>
              <a:gd name="connsiteY4" fmla="*/ 1149233 h 4963587"/>
              <a:gd name="connsiteX5" fmla="*/ 289579 w 1919370"/>
              <a:gd name="connsiteY5" fmla="*/ 1336744 h 4963587"/>
              <a:gd name="connsiteX6" fmla="*/ 430204 w 1919370"/>
              <a:gd name="connsiteY6" fmla="*/ 1488868 h 4963587"/>
              <a:gd name="connsiteX7" fmla="*/ 447621 w 1919370"/>
              <a:gd name="connsiteY7" fmla="*/ 1593370 h 4963587"/>
              <a:gd name="connsiteX8" fmla="*/ 682753 w 1919370"/>
              <a:gd name="connsiteY8" fmla="*/ 1732708 h 4963587"/>
              <a:gd name="connsiteX9" fmla="*/ 813381 w 1919370"/>
              <a:gd name="connsiteY9" fmla="*/ 1784959 h 4963587"/>
              <a:gd name="connsiteX10" fmla="*/ 1065930 w 1919370"/>
              <a:gd name="connsiteY10" fmla="*/ 2020090 h 4963587"/>
              <a:gd name="connsiteX11" fmla="*/ 1379176 w 1919370"/>
              <a:gd name="connsiteY11" fmla="*/ 2123994 h 4963587"/>
              <a:gd name="connsiteX12" fmla="*/ 1649273 w 1919370"/>
              <a:gd name="connsiteY12" fmla="*/ 2367387 h 4963587"/>
              <a:gd name="connsiteX13" fmla="*/ 1649273 w 1919370"/>
              <a:gd name="connsiteY13" fmla="*/ 2448519 h 4963587"/>
              <a:gd name="connsiteX14" fmla="*/ 1588444 w 1919370"/>
              <a:gd name="connsiteY14" fmla="*/ 2516479 h 4963587"/>
              <a:gd name="connsiteX15" fmla="*/ 1571027 w 1919370"/>
              <a:gd name="connsiteY15" fmla="*/ 2681942 h 4963587"/>
              <a:gd name="connsiteX16" fmla="*/ 1710364 w 1919370"/>
              <a:gd name="connsiteY16" fmla="*/ 2803862 h 4963587"/>
              <a:gd name="connsiteX17" fmla="*/ 1649404 w 1919370"/>
              <a:gd name="connsiteY17" fmla="*/ 3021576 h 4963587"/>
              <a:gd name="connsiteX18" fmla="*/ 1562318 w 1919370"/>
              <a:gd name="connsiteY18" fmla="*/ 3326376 h 4963587"/>
              <a:gd name="connsiteX19" fmla="*/ 1475233 w 1919370"/>
              <a:gd name="connsiteY19" fmla="*/ 3509256 h 4963587"/>
              <a:gd name="connsiteX20" fmla="*/ 1579736 w 1919370"/>
              <a:gd name="connsiteY20" fmla="*/ 3944685 h 4963587"/>
              <a:gd name="connsiteX21" fmla="*/ 1797450 w 1919370"/>
              <a:gd name="connsiteY21" fmla="*/ 4641370 h 4963587"/>
              <a:gd name="connsiteX22" fmla="*/ 1919370 w 1919370"/>
              <a:gd name="connsiteY22" fmla="*/ 4963587 h 4963587"/>
              <a:gd name="connsiteX0" fmla="*/ 15060 w 1919370"/>
              <a:gd name="connsiteY0" fmla="*/ 0 h 4963587"/>
              <a:gd name="connsiteX1" fmla="*/ 290867 w 1919370"/>
              <a:gd name="connsiteY1" fmla="*/ 513508 h 4963587"/>
              <a:gd name="connsiteX2" fmla="*/ 28691 w 1919370"/>
              <a:gd name="connsiteY2" fmla="*/ 988156 h 4963587"/>
              <a:gd name="connsiteX3" fmla="*/ 118723 w 1919370"/>
              <a:gd name="connsiteY3" fmla="*/ 1069288 h 4963587"/>
              <a:gd name="connsiteX4" fmla="*/ 273450 w 1919370"/>
              <a:gd name="connsiteY4" fmla="*/ 1149233 h 4963587"/>
              <a:gd name="connsiteX5" fmla="*/ 289579 w 1919370"/>
              <a:gd name="connsiteY5" fmla="*/ 1336744 h 4963587"/>
              <a:gd name="connsiteX6" fmla="*/ 447621 w 1919370"/>
              <a:gd name="connsiteY6" fmla="*/ 1593370 h 4963587"/>
              <a:gd name="connsiteX7" fmla="*/ 682753 w 1919370"/>
              <a:gd name="connsiteY7" fmla="*/ 1732708 h 4963587"/>
              <a:gd name="connsiteX8" fmla="*/ 813381 w 1919370"/>
              <a:gd name="connsiteY8" fmla="*/ 1784959 h 4963587"/>
              <a:gd name="connsiteX9" fmla="*/ 1065930 w 1919370"/>
              <a:gd name="connsiteY9" fmla="*/ 2020090 h 4963587"/>
              <a:gd name="connsiteX10" fmla="*/ 1379176 w 1919370"/>
              <a:gd name="connsiteY10" fmla="*/ 2123994 h 4963587"/>
              <a:gd name="connsiteX11" fmla="*/ 1649273 w 1919370"/>
              <a:gd name="connsiteY11" fmla="*/ 2367387 h 4963587"/>
              <a:gd name="connsiteX12" fmla="*/ 1649273 w 1919370"/>
              <a:gd name="connsiteY12" fmla="*/ 2448519 h 4963587"/>
              <a:gd name="connsiteX13" fmla="*/ 1588444 w 1919370"/>
              <a:gd name="connsiteY13" fmla="*/ 2516479 h 4963587"/>
              <a:gd name="connsiteX14" fmla="*/ 1571027 w 1919370"/>
              <a:gd name="connsiteY14" fmla="*/ 2681942 h 4963587"/>
              <a:gd name="connsiteX15" fmla="*/ 1710364 w 1919370"/>
              <a:gd name="connsiteY15" fmla="*/ 2803862 h 4963587"/>
              <a:gd name="connsiteX16" fmla="*/ 1649404 w 1919370"/>
              <a:gd name="connsiteY16" fmla="*/ 3021576 h 4963587"/>
              <a:gd name="connsiteX17" fmla="*/ 1562318 w 1919370"/>
              <a:gd name="connsiteY17" fmla="*/ 3326376 h 4963587"/>
              <a:gd name="connsiteX18" fmla="*/ 1475233 w 1919370"/>
              <a:gd name="connsiteY18" fmla="*/ 3509256 h 4963587"/>
              <a:gd name="connsiteX19" fmla="*/ 1579736 w 1919370"/>
              <a:gd name="connsiteY19" fmla="*/ 3944685 h 4963587"/>
              <a:gd name="connsiteX20" fmla="*/ 1797450 w 1919370"/>
              <a:gd name="connsiteY20" fmla="*/ 4641370 h 4963587"/>
              <a:gd name="connsiteX21" fmla="*/ 1919370 w 1919370"/>
              <a:gd name="connsiteY21" fmla="*/ 4963587 h 4963587"/>
              <a:gd name="connsiteX0" fmla="*/ 15060 w 1919370"/>
              <a:gd name="connsiteY0" fmla="*/ 0 h 4963587"/>
              <a:gd name="connsiteX1" fmla="*/ 290867 w 1919370"/>
              <a:gd name="connsiteY1" fmla="*/ 513508 h 4963587"/>
              <a:gd name="connsiteX2" fmla="*/ 28691 w 1919370"/>
              <a:gd name="connsiteY2" fmla="*/ 988156 h 4963587"/>
              <a:gd name="connsiteX3" fmla="*/ 118723 w 1919370"/>
              <a:gd name="connsiteY3" fmla="*/ 1069288 h 4963587"/>
              <a:gd name="connsiteX4" fmla="*/ 273450 w 1919370"/>
              <a:gd name="connsiteY4" fmla="*/ 1149233 h 4963587"/>
              <a:gd name="connsiteX5" fmla="*/ 289579 w 1919370"/>
              <a:gd name="connsiteY5" fmla="*/ 1336744 h 4963587"/>
              <a:gd name="connsiteX6" fmla="*/ 447621 w 1919370"/>
              <a:gd name="connsiteY6" fmla="*/ 1593370 h 4963587"/>
              <a:gd name="connsiteX7" fmla="*/ 657237 w 1919370"/>
              <a:gd name="connsiteY7" fmla="*/ 1848716 h 4963587"/>
              <a:gd name="connsiteX8" fmla="*/ 813381 w 1919370"/>
              <a:gd name="connsiteY8" fmla="*/ 1784959 h 4963587"/>
              <a:gd name="connsiteX9" fmla="*/ 1065930 w 1919370"/>
              <a:gd name="connsiteY9" fmla="*/ 2020090 h 4963587"/>
              <a:gd name="connsiteX10" fmla="*/ 1379176 w 1919370"/>
              <a:gd name="connsiteY10" fmla="*/ 2123994 h 4963587"/>
              <a:gd name="connsiteX11" fmla="*/ 1649273 w 1919370"/>
              <a:gd name="connsiteY11" fmla="*/ 2367387 h 4963587"/>
              <a:gd name="connsiteX12" fmla="*/ 1649273 w 1919370"/>
              <a:gd name="connsiteY12" fmla="*/ 2448519 h 4963587"/>
              <a:gd name="connsiteX13" fmla="*/ 1588444 w 1919370"/>
              <a:gd name="connsiteY13" fmla="*/ 2516479 h 4963587"/>
              <a:gd name="connsiteX14" fmla="*/ 1571027 w 1919370"/>
              <a:gd name="connsiteY14" fmla="*/ 2681942 h 4963587"/>
              <a:gd name="connsiteX15" fmla="*/ 1710364 w 1919370"/>
              <a:gd name="connsiteY15" fmla="*/ 2803862 h 4963587"/>
              <a:gd name="connsiteX16" fmla="*/ 1649404 w 1919370"/>
              <a:gd name="connsiteY16" fmla="*/ 3021576 h 4963587"/>
              <a:gd name="connsiteX17" fmla="*/ 1562318 w 1919370"/>
              <a:gd name="connsiteY17" fmla="*/ 3326376 h 4963587"/>
              <a:gd name="connsiteX18" fmla="*/ 1475233 w 1919370"/>
              <a:gd name="connsiteY18" fmla="*/ 3509256 h 4963587"/>
              <a:gd name="connsiteX19" fmla="*/ 1579736 w 1919370"/>
              <a:gd name="connsiteY19" fmla="*/ 3944685 h 4963587"/>
              <a:gd name="connsiteX20" fmla="*/ 1797450 w 1919370"/>
              <a:gd name="connsiteY20" fmla="*/ 4641370 h 4963587"/>
              <a:gd name="connsiteX21" fmla="*/ 1919370 w 1919370"/>
              <a:gd name="connsiteY21" fmla="*/ 4963587 h 4963587"/>
              <a:gd name="connsiteX0" fmla="*/ 15060 w 1919370"/>
              <a:gd name="connsiteY0" fmla="*/ 0 h 4963587"/>
              <a:gd name="connsiteX1" fmla="*/ 290867 w 1919370"/>
              <a:gd name="connsiteY1" fmla="*/ 513508 h 4963587"/>
              <a:gd name="connsiteX2" fmla="*/ 28691 w 1919370"/>
              <a:gd name="connsiteY2" fmla="*/ 988156 h 4963587"/>
              <a:gd name="connsiteX3" fmla="*/ 118723 w 1919370"/>
              <a:gd name="connsiteY3" fmla="*/ 1069288 h 4963587"/>
              <a:gd name="connsiteX4" fmla="*/ 273450 w 1919370"/>
              <a:gd name="connsiteY4" fmla="*/ 1149233 h 4963587"/>
              <a:gd name="connsiteX5" fmla="*/ 289579 w 1919370"/>
              <a:gd name="connsiteY5" fmla="*/ 1336744 h 4963587"/>
              <a:gd name="connsiteX6" fmla="*/ 447621 w 1919370"/>
              <a:gd name="connsiteY6" fmla="*/ 1593370 h 4963587"/>
              <a:gd name="connsiteX7" fmla="*/ 657237 w 1919370"/>
              <a:gd name="connsiteY7" fmla="*/ 1848716 h 4963587"/>
              <a:gd name="connsiteX8" fmla="*/ 872924 w 1919370"/>
              <a:gd name="connsiteY8" fmla="*/ 1847128 h 4963587"/>
              <a:gd name="connsiteX9" fmla="*/ 1065930 w 1919370"/>
              <a:gd name="connsiteY9" fmla="*/ 2020090 h 4963587"/>
              <a:gd name="connsiteX10" fmla="*/ 1379176 w 1919370"/>
              <a:gd name="connsiteY10" fmla="*/ 2123994 h 4963587"/>
              <a:gd name="connsiteX11" fmla="*/ 1649273 w 1919370"/>
              <a:gd name="connsiteY11" fmla="*/ 2367387 h 4963587"/>
              <a:gd name="connsiteX12" fmla="*/ 1649273 w 1919370"/>
              <a:gd name="connsiteY12" fmla="*/ 2448519 h 4963587"/>
              <a:gd name="connsiteX13" fmla="*/ 1588444 w 1919370"/>
              <a:gd name="connsiteY13" fmla="*/ 2516479 h 4963587"/>
              <a:gd name="connsiteX14" fmla="*/ 1571027 w 1919370"/>
              <a:gd name="connsiteY14" fmla="*/ 2681942 h 4963587"/>
              <a:gd name="connsiteX15" fmla="*/ 1710364 w 1919370"/>
              <a:gd name="connsiteY15" fmla="*/ 2803862 h 4963587"/>
              <a:gd name="connsiteX16" fmla="*/ 1649404 w 1919370"/>
              <a:gd name="connsiteY16" fmla="*/ 3021576 h 4963587"/>
              <a:gd name="connsiteX17" fmla="*/ 1562318 w 1919370"/>
              <a:gd name="connsiteY17" fmla="*/ 3326376 h 4963587"/>
              <a:gd name="connsiteX18" fmla="*/ 1475233 w 1919370"/>
              <a:gd name="connsiteY18" fmla="*/ 3509256 h 4963587"/>
              <a:gd name="connsiteX19" fmla="*/ 1579736 w 1919370"/>
              <a:gd name="connsiteY19" fmla="*/ 3944685 h 4963587"/>
              <a:gd name="connsiteX20" fmla="*/ 1797450 w 1919370"/>
              <a:gd name="connsiteY20" fmla="*/ 4641370 h 4963587"/>
              <a:gd name="connsiteX21" fmla="*/ 1919370 w 1919370"/>
              <a:gd name="connsiteY21" fmla="*/ 4963587 h 4963587"/>
              <a:gd name="connsiteX0" fmla="*/ 15060 w 1919370"/>
              <a:gd name="connsiteY0" fmla="*/ 0 h 4963587"/>
              <a:gd name="connsiteX1" fmla="*/ 290867 w 1919370"/>
              <a:gd name="connsiteY1" fmla="*/ 513508 h 4963587"/>
              <a:gd name="connsiteX2" fmla="*/ 28691 w 1919370"/>
              <a:gd name="connsiteY2" fmla="*/ 988156 h 4963587"/>
              <a:gd name="connsiteX3" fmla="*/ 118723 w 1919370"/>
              <a:gd name="connsiteY3" fmla="*/ 1069288 h 4963587"/>
              <a:gd name="connsiteX4" fmla="*/ 273450 w 1919370"/>
              <a:gd name="connsiteY4" fmla="*/ 1149233 h 4963587"/>
              <a:gd name="connsiteX5" fmla="*/ 289579 w 1919370"/>
              <a:gd name="connsiteY5" fmla="*/ 1336744 h 4963587"/>
              <a:gd name="connsiteX6" fmla="*/ 447621 w 1919370"/>
              <a:gd name="connsiteY6" fmla="*/ 1593370 h 4963587"/>
              <a:gd name="connsiteX7" fmla="*/ 657237 w 1919370"/>
              <a:gd name="connsiteY7" fmla="*/ 1848716 h 4963587"/>
              <a:gd name="connsiteX8" fmla="*/ 872924 w 1919370"/>
              <a:gd name="connsiteY8" fmla="*/ 1847128 h 4963587"/>
              <a:gd name="connsiteX9" fmla="*/ 1065930 w 1919370"/>
              <a:gd name="connsiteY9" fmla="*/ 2020090 h 4963587"/>
              <a:gd name="connsiteX10" fmla="*/ 1379176 w 1919370"/>
              <a:gd name="connsiteY10" fmla="*/ 2123994 h 4963587"/>
              <a:gd name="connsiteX11" fmla="*/ 1649273 w 1919370"/>
              <a:gd name="connsiteY11" fmla="*/ 2367387 h 4963587"/>
              <a:gd name="connsiteX12" fmla="*/ 1649273 w 1919370"/>
              <a:gd name="connsiteY12" fmla="*/ 2448519 h 4963587"/>
              <a:gd name="connsiteX13" fmla="*/ 1588444 w 1919370"/>
              <a:gd name="connsiteY13" fmla="*/ 2516479 h 4963587"/>
              <a:gd name="connsiteX14" fmla="*/ 1504043 w 1919370"/>
              <a:gd name="connsiteY14" fmla="*/ 2647405 h 4963587"/>
              <a:gd name="connsiteX15" fmla="*/ 1710364 w 1919370"/>
              <a:gd name="connsiteY15" fmla="*/ 2803862 h 4963587"/>
              <a:gd name="connsiteX16" fmla="*/ 1649404 w 1919370"/>
              <a:gd name="connsiteY16" fmla="*/ 3021576 h 4963587"/>
              <a:gd name="connsiteX17" fmla="*/ 1562318 w 1919370"/>
              <a:gd name="connsiteY17" fmla="*/ 3326376 h 4963587"/>
              <a:gd name="connsiteX18" fmla="*/ 1475233 w 1919370"/>
              <a:gd name="connsiteY18" fmla="*/ 3509256 h 4963587"/>
              <a:gd name="connsiteX19" fmla="*/ 1579736 w 1919370"/>
              <a:gd name="connsiteY19" fmla="*/ 3944685 h 4963587"/>
              <a:gd name="connsiteX20" fmla="*/ 1797450 w 1919370"/>
              <a:gd name="connsiteY20" fmla="*/ 4641370 h 4963587"/>
              <a:gd name="connsiteX21" fmla="*/ 1919370 w 1919370"/>
              <a:gd name="connsiteY21" fmla="*/ 4963587 h 4963587"/>
              <a:gd name="connsiteX0" fmla="*/ 15060 w 1919370"/>
              <a:gd name="connsiteY0" fmla="*/ 0 h 4963587"/>
              <a:gd name="connsiteX1" fmla="*/ 290867 w 1919370"/>
              <a:gd name="connsiteY1" fmla="*/ 513508 h 4963587"/>
              <a:gd name="connsiteX2" fmla="*/ 28691 w 1919370"/>
              <a:gd name="connsiteY2" fmla="*/ 988156 h 4963587"/>
              <a:gd name="connsiteX3" fmla="*/ 118723 w 1919370"/>
              <a:gd name="connsiteY3" fmla="*/ 1069288 h 4963587"/>
              <a:gd name="connsiteX4" fmla="*/ 273450 w 1919370"/>
              <a:gd name="connsiteY4" fmla="*/ 1149233 h 4963587"/>
              <a:gd name="connsiteX5" fmla="*/ 289579 w 1919370"/>
              <a:gd name="connsiteY5" fmla="*/ 1336744 h 4963587"/>
              <a:gd name="connsiteX6" fmla="*/ 447621 w 1919370"/>
              <a:gd name="connsiteY6" fmla="*/ 1593370 h 4963587"/>
              <a:gd name="connsiteX7" fmla="*/ 657237 w 1919370"/>
              <a:gd name="connsiteY7" fmla="*/ 1848716 h 4963587"/>
              <a:gd name="connsiteX8" fmla="*/ 872924 w 1919370"/>
              <a:gd name="connsiteY8" fmla="*/ 1847128 h 4963587"/>
              <a:gd name="connsiteX9" fmla="*/ 1065930 w 1919370"/>
              <a:gd name="connsiteY9" fmla="*/ 2020090 h 4963587"/>
              <a:gd name="connsiteX10" fmla="*/ 1379176 w 1919370"/>
              <a:gd name="connsiteY10" fmla="*/ 2123994 h 4963587"/>
              <a:gd name="connsiteX11" fmla="*/ 1649273 w 1919370"/>
              <a:gd name="connsiteY11" fmla="*/ 2367387 h 4963587"/>
              <a:gd name="connsiteX12" fmla="*/ 1649273 w 1919370"/>
              <a:gd name="connsiteY12" fmla="*/ 2448519 h 4963587"/>
              <a:gd name="connsiteX13" fmla="*/ 1588444 w 1919370"/>
              <a:gd name="connsiteY13" fmla="*/ 2516479 h 4963587"/>
              <a:gd name="connsiteX14" fmla="*/ 1504043 w 1919370"/>
              <a:gd name="connsiteY14" fmla="*/ 2647405 h 4963587"/>
              <a:gd name="connsiteX15" fmla="*/ 1710364 w 1919370"/>
              <a:gd name="connsiteY15" fmla="*/ 2803862 h 4963587"/>
              <a:gd name="connsiteX16" fmla="*/ 1567534 w 1919370"/>
              <a:gd name="connsiteY16" fmla="*/ 3049207 h 4963587"/>
              <a:gd name="connsiteX17" fmla="*/ 1562318 w 1919370"/>
              <a:gd name="connsiteY17" fmla="*/ 3326376 h 4963587"/>
              <a:gd name="connsiteX18" fmla="*/ 1475233 w 1919370"/>
              <a:gd name="connsiteY18" fmla="*/ 3509256 h 4963587"/>
              <a:gd name="connsiteX19" fmla="*/ 1579736 w 1919370"/>
              <a:gd name="connsiteY19" fmla="*/ 3944685 h 4963587"/>
              <a:gd name="connsiteX20" fmla="*/ 1797450 w 1919370"/>
              <a:gd name="connsiteY20" fmla="*/ 4641370 h 4963587"/>
              <a:gd name="connsiteX21" fmla="*/ 1919370 w 1919370"/>
              <a:gd name="connsiteY21" fmla="*/ 4963587 h 4963587"/>
              <a:gd name="connsiteX0" fmla="*/ 15060 w 1919370"/>
              <a:gd name="connsiteY0" fmla="*/ 0 h 4963587"/>
              <a:gd name="connsiteX1" fmla="*/ 290867 w 1919370"/>
              <a:gd name="connsiteY1" fmla="*/ 513508 h 4963587"/>
              <a:gd name="connsiteX2" fmla="*/ 28691 w 1919370"/>
              <a:gd name="connsiteY2" fmla="*/ 988156 h 4963587"/>
              <a:gd name="connsiteX3" fmla="*/ 118723 w 1919370"/>
              <a:gd name="connsiteY3" fmla="*/ 1069288 h 4963587"/>
              <a:gd name="connsiteX4" fmla="*/ 273450 w 1919370"/>
              <a:gd name="connsiteY4" fmla="*/ 1149233 h 4963587"/>
              <a:gd name="connsiteX5" fmla="*/ 289579 w 1919370"/>
              <a:gd name="connsiteY5" fmla="*/ 1336744 h 4963587"/>
              <a:gd name="connsiteX6" fmla="*/ 447621 w 1919370"/>
              <a:gd name="connsiteY6" fmla="*/ 1593370 h 4963587"/>
              <a:gd name="connsiteX7" fmla="*/ 657237 w 1919370"/>
              <a:gd name="connsiteY7" fmla="*/ 1848716 h 4963587"/>
              <a:gd name="connsiteX8" fmla="*/ 872924 w 1919370"/>
              <a:gd name="connsiteY8" fmla="*/ 1847128 h 4963587"/>
              <a:gd name="connsiteX9" fmla="*/ 1065930 w 1919370"/>
              <a:gd name="connsiteY9" fmla="*/ 2020090 h 4963587"/>
              <a:gd name="connsiteX10" fmla="*/ 1379176 w 1919370"/>
              <a:gd name="connsiteY10" fmla="*/ 2123994 h 4963587"/>
              <a:gd name="connsiteX11" fmla="*/ 1649273 w 1919370"/>
              <a:gd name="connsiteY11" fmla="*/ 2367387 h 4963587"/>
              <a:gd name="connsiteX12" fmla="*/ 1649273 w 1919370"/>
              <a:gd name="connsiteY12" fmla="*/ 2448519 h 4963587"/>
              <a:gd name="connsiteX13" fmla="*/ 1588444 w 1919370"/>
              <a:gd name="connsiteY13" fmla="*/ 2516479 h 4963587"/>
              <a:gd name="connsiteX14" fmla="*/ 1504043 w 1919370"/>
              <a:gd name="connsiteY14" fmla="*/ 2647405 h 4963587"/>
              <a:gd name="connsiteX15" fmla="*/ 1691757 w 1919370"/>
              <a:gd name="connsiteY15" fmla="*/ 2741695 h 4963587"/>
              <a:gd name="connsiteX16" fmla="*/ 1567534 w 1919370"/>
              <a:gd name="connsiteY16" fmla="*/ 3049207 h 4963587"/>
              <a:gd name="connsiteX17" fmla="*/ 1562318 w 1919370"/>
              <a:gd name="connsiteY17" fmla="*/ 3326376 h 4963587"/>
              <a:gd name="connsiteX18" fmla="*/ 1475233 w 1919370"/>
              <a:gd name="connsiteY18" fmla="*/ 3509256 h 4963587"/>
              <a:gd name="connsiteX19" fmla="*/ 1579736 w 1919370"/>
              <a:gd name="connsiteY19" fmla="*/ 3944685 h 4963587"/>
              <a:gd name="connsiteX20" fmla="*/ 1797450 w 1919370"/>
              <a:gd name="connsiteY20" fmla="*/ 4641370 h 4963587"/>
              <a:gd name="connsiteX21" fmla="*/ 1919370 w 1919370"/>
              <a:gd name="connsiteY21" fmla="*/ 4963587 h 4963587"/>
              <a:gd name="connsiteX0" fmla="*/ 15060 w 1919370"/>
              <a:gd name="connsiteY0" fmla="*/ 0 h 4963587"/>
              <a:gd name="connsiteX1" fmla="*/ 290867 w 1919370"/>
              <a:gd name="connsiteY1" fmla="*/ 513508 h 4963587"/>
              <a:gd name="connsiteX2" fmla="*/ 28691 w 1919370"/>
              <a:gd name="connsiteY2" fmla="*/ 988156 h 4963587"/>
              <a:gd name="connsiteX3" fmla="*/ 118723 w 1919370"/>
              <a:gd name="connsiteY3" fmla="*/ 1069288 h 4963587"/>
              <a:gd name="connsiteX4" fmla="*/ 273450 w 1919370"/>
              <a:gd name="connsiteY4" fmla="*/ 1149233 h 4963587"/>
              <a:gd name="connsiteX5" fmla="*/ 289579 w 1919370"/>
              <a:gd name="connsiteY5" fmla="*/ 1336744 h 4963587"/>
              <a:gd name="connsiteX6" fmla="*/ 447621 w 1919370"/>
              <a:gd name="connsiteY6" fmla="*/ 1593370 h 4963587"/>
              <a:gd name="connsiteX7" fmla="*/ 657237 w 1919370"/>
              <a:gd name="connsiteY7" fmla="*/ 1848716 h 4963587"/>
              <a:gd name="connsiteX8" fmla="*/ 872924 w 1919370"/>
              <a:gd name="connsiteY8" fmla="*/ 1847128 h 4963587"/>
              <a:gd name="connsiteX9" fmla="*/ 1065930 w 1919370"/>
              <a:gd name="connsiteY9" fmla="*/ 2020090 h 4963587"/>
              <a:gd name="connsiteX10" fmla="*/ 1379176 w 1919370"/>
              <a:gd name="connsiteY10" fmla="*/ 2123994 h 4963587"/>
              <a:gd name="connsiteX11" fmla="*/ 1649273 w 1919370"/>
              <a:gd name="connsiteY11" fmla="*/ 2367387 h 4963587"/>
              <a:gd name="connsiteX12" fmla="*/ 1649273 w 1919370"/>
              <a:gd name="connsiteY12" fmla="*/ 2448519 h 4963587"/>
              <a:gd name="connsiteX13" fmla="*/ 1588444 w 1919370"/>
              <a:gd name="connsiteY13" fmla="*/ 2516479 h 4963587"/>
              <a:gd name="connsiteX14" fmla="*/ 1481423 w 1919370"/>
              <a:gd name="connsiteY14" fmla="*/ 2596712 h 4963587"/>
              <a:gd name="connsiteX15" fmla="*/ 1691757 w 1919370"/>
              <a:gd name="connsiteY15" fmla="*/ 2741695 h 4963587"/>
              <a:gd name="connsiteX16" fmla="*/ 1567534 w 1919370"/>
              <a:gd name="connsiteY16" fmla="*/ 3049207 h 4963587"/>
              <a:gd name="connsiteX17" fmla="*/ 1562318 w 1919370"/>
              <a:gd name="connsiteY17" fmla="*/ 3326376 h 4963587"/>
              <a:gd name="connsiteX18" fmla="*/ 1475233 w 1919370"/>
              <a:gd name="connsiteY18" fmla="*/ 3509256 h 4963587"/>
              <a:gd name="connsiteX19" fmla="*/ 1579736 w 1919370"/>
              <a:gd name="connsiteY19" fmla="*/ 3944685 h 4963587"/>
              <a:gd name="connsiteX20" fmla="*/ 1797450 w 1919370"/>
              <a:gd name="connsiteY20" fmla="*/ 4641370 h 4963587"/>
              <a:gd name="connsiteX21" fmla="*/ 1919370 w 1919370"/>
              <a:gd name="connsiteY21" fmla="*/ 4963587 h 4963587"/>
              <a:gd name="connsiteX0" fmla="*/ 15060 w 1919370"/>
              <a:gd name="connsiteY0" fmla="*/ 0 h 4963587"/>
              <a:gd name="connsiteX1" fmla="*/ 290867 w 1919370"/>
              <a:gd name="connsiteY1" fmla="*/ 513508 h 4963587"/>
              <a:gd name="connsiteX2" fmla="*/ 28691 w 1919370"/>
              <a:gd name="connsiteY2" fmla="*/ 988156 h 4963587"/>
              <a:gd name="connsiteX3" fmla="*/ 118723 w 1919370"/>
              <a:gd name="connsiteY3" fmla="*/ 1069288 h 4963587"/>
              <a:gd name="connsiteX4" fmla="*/ 273450 w 1919370"/>
              <a:gd name="connsiteY4" fmla="*/ 1149233 h 4963587"/>
              <a:gd name="connsiteX5" fmla="*/ 289579 w 1919370"/>
              <a:gd name="connsiteY5" fmla="*/ 1336744 h 4963587"/>
              <a:gd name="connsiteX6" fmla="*/ 447621 w 1919370"/>
              <a:gd name="connsiteY6" fmla="*/ 1593370 h 4963587"/>
              <a:gd name="connsiteX7" fmla="*/ 657237 w 1919370"/>
              <a:gd name="connsiteY7" fmla="*/ 1848716 h 4963587"/>
              <a:gd name="connsiteX8" fmla="*/ 872924 w 1919370"/>
              <a:gd name="connsiteY8" fmla="*/ 1847128 h 4963587"/>
              <a:gd name="connsiteX9" fmla="*/ 1065930 w 1919370"/>
              <a:gd name="connsiteY9" fmla="*/ 2020090 h 4963587"/>
              <a:gd name="connsiteX10" fmla="*/ 1379176 w 1919370"/>
              <a:gd name="connsiteY10" fmla="*/ 2123994 h 4963587"/>
              <a:gd name="connsiteX11" fmla="*/ 1649273 w 1919370"/>
              <a:gd name="connsiteY11" fmla="*/ 2367387 h 4963587"/>
              <a:gd name="connsiteX12" fmla="*/ 1671601 w 1919370"/>
              <a:gd name="connsiteY12" fmla="*/ 2382898 h 4963587"/>
              <a:gd name="connsiteX13" fmla="*/ 1588444 w 1919370"/>
              <a:gd name="connsiteY13" fmla="*/ 2516479 h 4963587"/>
              <a:gd name="connsiteX14" fmla="*/ 1481423 w 1919370"/>
              <a:gd name="connsiteY14" fmla="*/ 2596712 h 4963587"/>
              <a:gd name="connsiteX15" fmla="*/ 1691757 w 1919370"/>
              <a:gd name="connsiteY15" fmla="*/ 2741695 h 4963587"/>
              <a:gd name="connsiteX16" fmla="*/ 1567534 w 1919370"/>
              <a:gd name="connsiteY16" fmla="*/ 3049207 h 4963587"/>
              <a:gd name="connsiteX17" fmla="*/ 1562318 w 1919370"/>
              <a:gd name="connsiteY17" fmla="*/ 3326376 h 4963587"/>
              <a:gd name="connsiteX18" fmla="*/ 1475233 w 1919370"/>
              <a:gd name="connsiteY18" fmla="*/ 3509256 h 4963587"/>
              <a:gd name="connsiteX19" fmla="*/ 1579736 w 1919370"/>
              <a:gd name="connsiteY19" fmla="*/ 3944685 h 4963587"/>
              <a:gd name="connsiteX20" fmla="*/ 1797450 w 1919370"/>
              <a:gd name="connsiteY20" fmla="*/ 4641370 h 4963587"/>
              <a:gd name="connsiteX21" fmla="*/ 1919370 w 1919370"/>
              <a:gd name="connsiteY21" fmla="*/ 4963587 h 4963587"/>
              <a:gd name="connsiteX0" fmla="*/ 15060 w 1919370"/>
              <a:gd name="connsiteY0" fmla="*/ 0 h 4963587"/>
              <a:gd name="connsiteX1" fmla="*/ 290867 w 1919370"/>
              <a:gd name="connsiteY1" fmla="*/ 513508 h 4963587"/>
              <a:gd name="connsiteX2" fmla="*/ 28691 w 1919370"/>
              <a:gd name="connsiteY2" fmla="*/ 988156 h 4963587"/>
              <a:gd name="connsiteX3" fmla="*/ 118723 w 1919370"/>
              <a:gd name="connsiteY3" fmla="*/ 1069288 h 4963587"/>
              <a:gd name="connsiteX4" fmla="*/ 273450 w 1919370"/>
              <a:gd name="connsiteY4" fmla="*/ 1149233 h 4963587"/>
              <a:gd name="connsiteX5" fmla="*/ 289579 w 1919370"/>
              <a:gd name="connsiteY5" fmla="*/ 1336744 h 4963587"/>
              <a:gd name="connsiteX6" fmla="*/ 447621 w 1919370"/>
              <a:gd name="connsiteY6" fmla="*/ 1593370 h 4963587"/>
              <a:gd name="connsiteX7" fmla="*/ 657237 w 1919370"/>
              <a:gd name="connsiteY7" fmla="*/ 1848716 h 4963587"/>
              <a:gd name="connsiteX8" fmla="*/ 872924 w 1919370"/>
              <a:gd name="connsiteY8" fmla="*/ 1847128 h 4963587"/>
              <a:gd name="connsiteX9" fmla="*/ 1065930 w 1919370"/>
              <a:gd name="connsiteY9" fmla="*/ 2020090 h 4963587"/>
              <a:gd name="connsiteX10" fmla="*/ 1379176 w 1919370"/>
              <a:gd name="connsiteY10" fmla="*/ 2123994 h 4963587"/>
              <a:gd name="connsiteX11" fmla="*/ 1649273 w 1919370"/>
              <a:gd name="connsiteY11" fmla="*/ 2367387 h 4963587"/>
              <a:gd name="connsiteX12" fmla="*/ 1671601 w 1919370"/>
              <a:gd name="connsiteY12" fmla="*/ 2382898 h 4963587"/>
              <a:gd name="connsiteX13" fmla="*/ 1588444 w 1919370"/>
              <a:gd name="connsiteY13" fmla="*/ 2516479 h 4963587"/>
              <a:gd name="connsiteX14" fmla="*/ 1481423 w 1919370"/>
              <a:gd name="connsiteY14" fmla="*/ 2596712 h 4963587"/>
              <a:gd name="connsiteX15" fmla="*/ 1691757 w 1919370"/>
              <a:gd name="connsiteY15" fmla="*/ 2741695 h 4963587"/>
              <a:gd name="connsiteX16" fmla="*/ 1567534 w 1919370"/>
              <a:gd name="connsiteY16" fmla="*/ 3049207 h 4963587"/>
              <a:gd name="connsiteX17" fmla="*/ 1510219 w 1919370"/>
              <a:gd name="connsiteY17" fmla="*/ 3312561 h 4963587"/>
              <a:gd name="connsiteX18" fmla="*/ 1475233 w 1919370"/>
              <a:gd name="connsiteY18" fmla="*/ 3509256 h 4963587"/>
              <a:gd name="connsiteX19" fmla="*/ 1579736 w 1919370"/>
              <a:gd name="connsiteY19" fmla="*/ 3944685 h 4963587"/>
              <a:gd name="connsiteX20" fmla="*/ 1797450 w 1919370"/>
              <a:gd name="connsiteY20" fmla="*/ 4641370 h 4963587"/>
              <a:gd name="connsiteX21" fmla="*/ 1919370 w 1919370"/>
              <a:gd name="connsiteY21" fmla="*/ 4963587 h 4963587"/>
              <a:gd name="connsiteX0" fmla="*/ 15060 w 1919370"/>
              <a:gd name="connsiteY0" fmla="*/ 0 h 4963587"/>
              <a:gd name="connsiteX1" fmla="*/ 290867 w 1919370"/>
              <a:gd name="connsiteY1" fmla="*/ 513508 h 4963587"/>
              <a:gd name="connsiteX2" fmla="*/ 28691 w 1919370"/>
              <a:gd name="connsiteY2" fmla="*/ 988156 h 4963587"/>
              <a:gd name="connsiteX3" fmla="*/ 118723 w 1919370"/>
              <a:gd name="connsiteY3" fmla="*/ 1069288 h 4963587"/>
              <a:gd name="connsiteX4" fmla="*/ 273450 w 1919370"/>
              <a:gd name="connsiteY4" fmla="*/ 1149233 h 4963587"/>
              <a:gd name="connsiteX5" fmla="*/ 289579 w 1919370"/>
              <a:gd name="connsiteY5" fmla="*/ 1336744 h 4963587"/>
              <a:gd name="connsiteX6" fmla="*/ 447621 w 1919370"/>
              <a:gd name="connsiteY6" fmla="*/ 1593370 h 4963587"/>
              <a:gd name="connsiteX7" fmla="*/ 519547 w 1919370"/>
              <a:gd name="connsiteY7" fmla="*/ 1855623 h 4963587"/>
              <a:gd name="connsiteX8" fmla="*/ 872924 w 1919370"/>
              <a:gd name="connsiteY8" fmla="*/ 1847128 h 4963587"/>
              <a:gd name="connsiteX9" fmla="*/ 1065930 w 1919370"/>
              <a:gd name="connsiteY9" fmla="*/ 2020090 h 4963587"/>
              <a:gd name="connsiteX10" fmla="*/ 1379176 w 1919370"/>
              <a:gd name="connsiteY10" fmla="*/ 2123994 h 4963587"/>
              <a:gd name="connsiteX11" fmla="*/ 1649273 w 1919370"/>
              <a:gd name="connsiteY11" fmla="*/ 2367387 h 4963587"/>
              <a:gd name="connsiteX12" fmla="*/ 1671601 w 1919370"/>
              <a:gd name="connsiteY12" fmla="*/ 2382898 h 4963587"/>
              <a:gd name="connsiteX13" fmla="*/ 1588444 w 1919370"/>
              <a:gd name="connsiteY13" fmla="*/ 2516479 h 4963587"/>
              <a:gd name="connsiteX14" fmla="*/ 1481423 w 1919370"/>
              <a:gd name="connsiteY14" fmla="*/ 2596712 h 4963587"/>
              <a:gd name="connsiteX15" fmla="*/ 1691757 w 1919370"/>
              <a:gd name="connsiteY15" fmla="*/ 2741695 h 4963587"/>
              <a:gd name="connsiteX16" fmla="*/ 1567534 w 1919370"/>
              <a:gd name="connsiteY16" fmla="*/ 3049207 h 4963587"/>
              <a:gd name="connsiteX17" fmla="*/ 1510219 w 1919370"/>
              <a:gd name="connsiteY17" fmla="*/ 3312561 h 4963587"/>
              <a:gd name="connsiteX18" fmla="*/ 1475233 w 1919370"/>
              <a:gd name="connsiteY18" fmla="*/ 3509256 h 4963587"/>
              <a:gd name="connsiteX19" fmla="*/ 1579736 w 1919370"/>
              <a:gd name="connsiteY19" fmla="*/ 3944685 h 4963587"/>
              <a:gd name="connsiteX20" fmla="*/ 1797450 w 1919370"/>
              <a:gd name="connsiteY20" fmla="*/ 4641370 h 4963587"/>
              <a:gd name="connsiteX21" fmla="*/ 1919370 w 1919370"/>
              <a:gd name="connsiteY21" fmla="*/ 4963587 h 4963587"/>
              <a:gd name="connsiteX0" fmla="*/ 15060 w 1919370"/>
              <a:gd name="connsiteY0" fmla="*/ 0 h 4963587"/>
              <a:gd name="connsiteX1" fmla="*/ 290867 w 1919370"/>
              <a:gd name="connsiteY1" fmla="*/ 513508 h 4963587"/>
              <a:gd name="connsiteX2" fmla="*/ 28691 w 1919370"/>
              <a:gd name="connsiteY2" fmla="*/ 988156 h 4963587"/>
              <a:gd name="connsiteX3" fmla="*/ 118723 w 1919370"/>
              <a:gd name="connsiteY3" fmla="*/ 1069288 h 4963587"/>
              <a:gd name="connsiteX4" fmla="*/ 273450 w 1919370"/>
              <a:gd name="connsiteY4" fmla="*/ 1149233 h 4963587"/>
              <a:gd name="connsiteX5" fmla="*/ 289579 w 1919370"/>
              <a:gd name="connsiteY5" fmla="*/ 1336744 h 4963587"/>
              <a:gd name="connsiteX6" fmla="*/ 555541 w 1919370"/>
              <a:gd name="connsiteY6" fmla="*/ 1662446 h 4963587"/>
              <a:gd name="connsiteX7" fmla="*/ 519547 w 1919370"/>
              <a:gd name="connsiteY7" fmla="*/ 1855623 h 4963587"/>
              <a:gd name="connsiteX8" fmla="*/ 872924 w 1919370"/>
              <a:gd name="connsiteY8" fmla="*/ 1847128 h 4963587"/>
              <a:gd name="connsiteX9" fmla="*/ 1065930 w 1919370"/>
              <a:gd name="connsiteY9" fmla="*/ 2020090 h 4963587"/>
              <a:gd name="connsiteX10" fmla="*/ 1379176 w 1919370"/>
              <a:gd name="connsiteY10" fmla="*/ 2123994 h 4963587"/>
              <a:gd name="connsiteX11" fmla="*/ 1649273 w 1919370"/>
              <a:gd name="connsiteY11" fmla="*/ 2367387 h 4963587"/>
              <a:gd name="connsiteX12" fmla="*/ 1671601 w 1919370"/>
              <a:gd name="connsiteY12" fmla="*/ 2382898 h 4963587"/>
              <a:gd name="connsiteX13" fmla="*/ 1588444 w 1919370"/>
              <a:gd name="connsiteY13" fmla="*/ 2516479 h 4963587"/>
              <a:gd name="connsiteX14" fmla="*/ 1481423 w 1919370"/>
              <a:gd name="connsiteY14" fmla="*/ 2596712 h 4963587"/>
              <a:gd name="connsiteX15" fmla="*/ 1691757 w 1919370"/>
              <a:gd name="connsiteY15" fmla="*/ 2741695 h 4963587"/>
              <a:gd name="connsiteX16" fmla="*/ 1567534 w 1919370"/>
              <a:gd name="connsiteY16" fmla="*/ 3049207 h 4963587"/>
              <a:gd name="connsiteX17" fmla="*/ 1510219 w 1919370"/>
              <a:gd name="connsiteY17" fmla="*/ 3312561 h 4963587"/>
              <a:gd name="connsiteX18" fmla="*/ 1475233 w 1919370"/>
              <a:gd name="connsiteY18" fmla="*/ 3509256 h 4963587"/>
              <a:gd name="connsiteX19" fmla="*/ 1579736 w 1919370"/>
              <a:gd name="connsiteY19" fmla="*/ 3944685 h 4963587"/>
              <a:gd name="connsiteX20" fmla="*/ 1797450 w 1919370"/>
              <a:gd name="connsiteY20" fmla="*/ 4641370 h 4963587"/>
              <a:gd name="connsiteX21" fmla="*/ 1919370 w 1919370"/>
              <a:gd name="connsiteY21" fmla="*/ 4963587 h 4963587"/>
              <a:gd name="connsiteX0" fmla="*/ 3665 w 1907975"/>
              <a:gd name="connsiteY0" fmla="*/ 0 h 4963587"/>
              <a:gd name="connsiteX1" fmla="*/ 279472 w 1907975"/>
              <a:gd name="connsiteY1" fmla="*/ 513508 h 4963587"/>
              <a:gd name="connsiteX2" fmla="*/ 43696 w 1907975"/>
              <a:gd name="connsiteY2" fmla="*/ 938381 h 4963587"/>
              <a:gd name="connsiteX3" fmla="*/ 17296 w 1907975"/>
              <a:gd name="connsiteY3" fmla="*/ 988156 h 4963587"/>
              <a:gd name="connsiteX4" fmla="*/ 107328 w 1907975"/>
              <a:gd name="connsiteY4" fmla="*/ 1069288 h 4963587"/>
              <a:gd name="connsiteX5" fmla="*/ 262055 w 1907975"/>
              <a:gd name="connsiteY5" fmla="*/ 1149233 h 4963587"/>
              <a:gd name="connsiteX6" fmla="*/ 278184 w 1907975"/>
              <a:gd name="connsiteY6" fmla="*/ 1336744 h 4963587"/>
              <a:gd name="connsiteX7" fmla="*/ 544146 w 1907975"/>
              <a:gd name="connsiteY7" fmla="*/ 1662446 h 4963587"/>
              <a:gd name="connsiteX8" fmla="*/ 508152 w 1907975"/>
              <a:gd name="connsiteY8" fmla="*/ 1855623 h 4963587"/>
              <a:gd name="connsiteX9" fmla="*/ 861529 w 1907975"/>
              <a:gd name="connsiteY9" fmla="*/ 1847128 h 4963587"/>
              <a:gd name="connsiteX10" fmla="*/ 1054535 w 1907975"/>
              <a:gd name="connsiteY10" fmla="*/ 2020090 h 4963587"/>
              <a:gd name="connsiteX11" fmla="*/ 1367781 w 1907975"/>
              <a:gd name="connsiteY11" fmla="*/ 2123994 h 4963587"/>
              <a:gd name="connsiteX12" fmla="*/ 1637878 w 1907975"/>
              <a:gd name="connsiteY12" fmla="*/ 2367387 h 4963587"/>
              <a:gd name="connsiteX13" fmla="*/ 1660206 w 1907975"/>
              <a:gd name="connsiteY13" fmla="*/ 2382898 h 4963587"/>
              <a:gd name="connsiteX14" fmla="*/ 1577049 w 1907975"/>
              <a:gd name="connsiteY14" fmla="*/ 2516479 h 4963587"/>
              <a:gd name="connsiteX15" fmla="*/ 1470028 w 1907975"/>
              <a:gd name="connsiteY15" fmla="*/ 2596712 h 4963587"/>
              <a:gd name="connsiteX16" fmla="*/ 1680362 w 1907975"/>
              <a:gd name="connsiteY16" fmla="*/ 2741695 h 4963587"/>
              <a:gd name="connsiteX17" fmla="*/ 1556139 w 1907975"/>
              <a:gd name="connsiteY17" fmla="*/ 3049207 h 4963587"/>
              <a:gd name="connsiteX18" fmla="*/ 1498824 w 1907975"/>
              <a:gd name="connsiteY18" fmla="*/ 3312561 h 4963587"/>
              <a:gd name="connsiteX19" fmla="*/ 1463838 w 1907975"/>
              <a:gd name="connsiteY19" fmla="*/ 3509256 h 4963587"/>
              <a:gd name="connsiteX20" fmla="*/ 1568341 w 1907975"/>
              <a:gd name="connsiteY20" fmla="*/ 3944685 h 4963587"/>
              <a:gd name="connsiteX21" fmla="*/ 1786055 w 1907975"/>
              <a:gd name="connsiteY21" fmla="*/ 4641370 h 4963587"/>
              <a:gd name="connsiteX22" fmla="*/ 1907975 w 1907975"/>
              <a:gd name="connsiteY22" fmla="*/ 4963587 h 4963587"/>
              <a:gd name="connsiteX0" fmla="*/ 181848 w 2086158"/>
              <a:gd name="connsiteY0" fmla="*/ 0 h 4963587"/>
              <a:gd name="connsiteX1" fmla="*/ 457655 w 2086158"/>
              <a:gd name="connsiteY1" fmla="*/ 513508 h 4963587"/>
              <a:gd name="connsiteX2" fmla="*/ 221879 w 2086158"/>
              <a:gd name="connsiteY2" fmla="*/ 938381 h 4963587"/>
              <a:gd name="connsiteX3" fmla="*/ 10605 w 2086158"/>
              <a:gd name="connsiteY3" fmla="*/ 1044412 h 4963587"/>
              <a:gd name="connsiteX4" fmla="*/ 285511 w 2086158"/>
              <a:gd name="connsiteY4" fmla="*/ 1069288 h 4963587"/>
              <a:gd name="connsiteX5" fmla="*/ 440238 w 2086158"/>
              <a:gd name="connsiteY5" fmla="*/ 1149233 h 4963587"/>
              <a:gd name="connsiteX6" fmla="*/ 456367 w 2086158"/>
              <a:gd name="connsiteY6" fmla="*/ 1336744 h 4963587"/>
              <a:gd name="connsiteX7" fmla="*/ 722329 w 2086158"/>
              <a:gd name="connsiteY7" fmla="*/ 1662446 h 4963587"/>
              <a:gd name="connsiteX8" fmla="*/ 686335 w 2086158"/>
              <a:gd name="connsiteY8" fmla="*/ 1855623 h 4963587"/>
              <a:gd name="connsiteX9" fmla="*/ 1039712 w 2086158"/>
              <a:gd name="connsiteY9" fmla="*/ 1847128 h 4963587"/>
              <a:gd name="connsiteX10" fmla="*/ 1232718 w 2086158"/>
              <a:gd name="connsiteY10" fmla="*/ 2020090 h 4963587"/>
              <a:gd name="connsiteX11" fmla="*/ 1545964 w 2086158"/>
              <a:gd name="connsiteY11" fmla="*/ 2123994 h 4963587"/>
              <a:gd name="connsiteX12" fmla="*/ 1816061 w 2086158"/>
              <a:gd name="connsiteY12" fmla="*/ 2367387 h 4963587"/>
              <a:gd name="connsiteX13" fmla="*/ 1838389 w 2086158"/>
              <a:gd name="connsiteY13" fmla="*/ 2382898 h 4963587"/>
              <a:gd name="connsiteX14" fmla="*/ 1755232 w 2086158"/>
              <a:gd name="connsiteY14" fmla="*/ 2516479 h 4963587"/>
              <a:gd name="connsiteX15" fmla="*/ 1648211 w 2086158"/>
              <a:gd name="connsiteY15" fmla="*/ 2596712 h 4963587"/>
              <a:gd name="connsiteX16" fmla="*/ 1858545 w 2086158"/>
              <a:gd name="connsiteY16" fmla="*/ 2741695 h 4963587"/>
              <a:gd name="connsiteX17" fmla="*/ 1734322 w 2086158"/>
              <a:gd name="connsiteY17" fmla="*/ 3049207 h 4963587"/>
              <a:gd name="connsiteX18" fmla="*/ 1677007 w 2086158"/>
              <a:gd name="connsiteY18" fmla="*/ 3312561 h 4963587"/>
              <a:gd name="connsiteX19" fmla="*/ 1642021 w 2086158"/>
              <a:gd name="connsiteY19" fmla="*/ 3509256 h 4963587"/>
              <a:gd name="connsiteX20" fmla="*/ 1746524 w 2086158"/>
              <a:gd name="connsiteY20" fmla="*/ 3944685 h 4963587"/>
              <a:gd name="connsiteX21" fmla="*/ 1964238 w 2086158"/>
              <a:gd name="connsiteY21" fmla="*/ 4641370 h 4963587"/>
              <a:gd name="connsiteX22" fmla="*/ 2086158 w 2086158"/>
              <a:gd name="connsiteY22" fmla="*/ 4963587 h 4963587"/>
              <a:gd name="connsiteX0" fmla="*/ 310606 w 2214916"/>
              <a:gd name="connsiteY0" fmla="*/ 0 h 4963587"/>
              <a:gd name="connsiteX1" fmla="*/ 586413 w 2214916"/>
              <a:gd name="connsiteY1" fmla="*/ 513508 h 4963587"/>
              <a:gd name="connsiteX2" fmla="*/ 74508 w 2214916"/>
              <a:gd name="connsiteY2" fmla="*/ 923912 h 4963587"/>
              <a:gd name="connsiteX3" fmla="*/ 139363 w 2214916"/>
              <a:gd name="connsiteY3" fmla="*/ 1044412 h 4963587"/>
              <a:gd name="connsiteX4" fmla="*/ 414269 w 2214916"/>
              <a:gd name="connsiteY4" fmla="*/ 1069288 h 4963587"/>
              <a:gd name="connsiteX5" fmla="*/ 568996 w 2214916"/>
              <a:gd name="connsiteY5" fmla="*/ 1149233 h 4963587"/>
              <a:gd name="connsiteX6" fmla="*/ 585125 w 2214916"/>
              <a:gd name="connsiteY6" fmla="*/ 1336744 h 4963587"/>
              <a:gd name="connsiteX7" fmla="*/ 851087 w 2214916"/>
              <a:gd name="connsiteY7" fmla="*/ 1662446 h 4963587"/>
              <a:gd name="connsiteX8" fmla="*/ 815093 w 2214916"/>
              <a:gd name="connsiteY8" fmla="*/ 1855623 h 4963587"/>
              <a:gd name="connsiteX9" fmla="*/ 1168470 w 2214916"/>
              <a:gd name="connsiteY9" fmla="*/ 1847128 h 4963587"/>
              <a:gd name="connsiteX10" fmla="*/ 1361476 w 2214916"/>
              <a:gd name="connsiteY10" fmla="*/ 2020090 h 4963587"/>
              <a:gd name="connsiteX11" fmla="*/ 1674722 w 2214916"/>
              <a:gd name="connsiteY11" fmla="*/ 2123994 h 4963587"/>
              <a:gd name="connsiteX12" fmla="*/ 1944819 w 2214916"/>
              <a:gd name="connsiteY12" fmla="*/ 2367387 h 4963587"/>
              <a:gd name="connsiteX13" fmla="*/ 1967147 w 2214916"/>
              <a:gd name="connsiteY13" fmla="*/ 2382898 h 4963587"/>
              <a:gd name="connsiteX14" fmla="*/ 1883990 w 2214916"/>
              <a:gd name="connsiteY14" fmla="*/ 2516479 h 4963587"/>
              <a:gd name="connsiteX15" fmla="*/ 1776969 w 2214916"/>
              <a:gd name="connsiteY15" fmla="*/ 2596712 h 4963587"/>
              <a:gd name="connsiteX16" fmla="*/ 1987303 w 2214916"/>
              <a:gd name="connsiteY16" fmla="*/ 2741695 h 4963587"/>
              <a:gd name="connsiteX17" fmla="*/ 1863080 w 2214916"/>
              <a:gd name="connsiteY17" fmla="*/ 3049207 h 4963587"/>
              <a:gd name="connsiteX18" fmla="*/ 1805765 w 2214916"/>
              <a:gd name="connsiteY18" fmla="*/ 3312561 h 4963587"/>
              <a:gd name="connsiteX19" fmla="*/ 1770779 w 2214916"/>
              <a:gd name="connsiteY19" fmla="*/ 3509256 h 4963587"/>
              <a:gd name="connsiteX20" fmla="*/ 1875282 w 2214916"/>
              <a:gd name="connsiteY20" fmla="*/ 3944685 h 4963587"/>
              <a:gd name="connsiteX21" fmla="*/ 2092996 w 2214916"/>
              <a:gd name="connsiteY21" fmla="*/ 4641370 h 4963587"/>
              <a:gd name="connsiteX22" fmla="*/ 2214916 w 2214916"/>
              <a:gd name="connsiteY22" fmla="*/ 4963587 h 4963587"/>
              <a:gd name="connsiteX0" fmla="*/ 310606 w 2214916"/>
              <a:gd name="connsiteY0" fmla="*/ 0 h 4963587"/>
              <a:gd name="connsiteX1" fmla="*/ 586413 w 2214916"/>
              <a:gd name="connsiteY1" fmla="*/ 513508 h 4963587"/>
              <a:gd name="connsiteX2" fmla="*/ 74508 w 2214916"/>
              <a:gd name="connsiteY2" fmla="*/ 923912 h 4963587"/>
              <a:gd name="connsiteX3" fmla="*/ 139363 w 2214916"/>
              <a:gd name="connsiteY3" fmla="*/ 1044412 h 4963587"/>
              <a:gd name="connsiteX4" fmla="*/ 414269 w 2214916"/>
              <a:gd name="connsiteY4" fmla="*/ 1069288 h 4963587"/>
              <a:gd name="connsiteX5" fmla="*/ 568996 w 2214916"/>
              <a:gd name="connsiteY5" fmla="*/ 1149233 h 4963587"/>
              <a:gd name="connsiteX6" fmla="*/ 585125 w 2214916"/>
              <a:gd name="connsiteY6" fmla="*/ 1336744 h 4963587"/>
              <a:gd name="connsiteX7" fmla="*/ 851087 w 2214916"/>
              <a:gd name="connsiteY7" fmla="*/ 1662446 h 4963587"/>
              <a:gd name="connsiteX8" fmla="*/ 815093 w 2214916"/>
              <a:gd name="connsiteY8" fmla="*/ 1855623 h 4963587"/>
              <a:gd name="connsiteX9" fmla="*/ 1168470 w 2214916"/>
              <a:gd name="connsiteY9" fmla="*/ 1847128 h 4963587"/>
              <a:gd name="connsiteX10" fmla="*/ 1361476 w 2214916"/>
              <a:gd name="connsiteY10" fmla="*/ 2020090 h 4963587"/>
              <a:gd name="connsiteX11" fmla="*/ 1674722 w 2214916"/>
              <a:gd name="connsiteY11" fmla="*/ 2123994 h 4963587"/>
              <a:gd name="connsiteX12" fmla="*/ 1944819 w 2214916"/>
              <a:gd name="connsiteY12" fmla="*/ 2367387 h 4963587"/>
              <a:gd name="connsiteX13" fmla="*/ 1967147 w 2214916"/>
              <a:gd name="connsiteY13" fmla="*/ 2382898 h 4963587"/>
              <a:gd name="connsiteX14" fmla="*/ 1883990 w 2214916"/>
              <a:gd name="connsiteY14" fmla="*/ 2516479 h 4963587"/>
              <a:gd name="connsiteX15" fmla="*/ 1776969 w 2214916"/>
              <a:gd name="connsiteY15" fmla="*/ 2596712 h 4963587"/>
              <a:gd name="connsiteX16" fmla="*/ 1987303 w 2214916"/>
              <a:gd name="connsiteY16" fmla="*/ 2741695 h 4963587"/>
              <a:gd name="connsiteX17" fmla="*/ 1863080 w 2214916"/>
              <a:gd name="connsiteY17" fmla="*/ 3049207 h 4963587"/>
              <a:gd name="connsiteX18" fmla="*/ 1805765 w 2214916"/>
              <a:gd name="connsiteY18" fmla="*/ 3312561 h 4963587"/>
              <a:gd name="connsiteX19" fmla="*/ 1770779 w 2214916"/>
              <a:gd name="connsiteY19" fmla="*/ 3509256 h 4963587"/>
              <a:gd name="connsiteX20" fmla="*/ 1875282 w 2214916"/>
              <a:gd name="connsiteY20" fmla="*/ 3944685 h 4963587"/>
              <a:gd name="connsiteX21" fmla="*/ 2092996 w 2214916"/>
              <a:gd name="connsiteY21" fmla="*/ 4641370 h 4963587"/>
              <a:gd name="connsiteX22" fmla="*/ 2214916 w 2214916"/>
              <a:gd name="connsiteY22" fmla="*/ 4963587 h 4963587"/>
              <a:gd name="connsiteX0" fmla="*/ 310606 w 2214916"/>
              <a:gd name="connsiteY0" fmla="*/ 0 h 4963587"/>
              <a:gd name="connsiteX1" fmla="*/ 586413 w 2214916"/>
              <a:gd name="connsiteY1" fmla="*/ 513508 h 4963587"/>
              <a:gd name="connsiteX2" fmla="*/ 503213 w 2214916"/>
              <a:gd name="connsiteY2" fmla="*/ 744969 h 4963587"/>
              <a:gd name="connsiteX3" fmla="*/ 74508 w 2214916"/>
              <a:gd name="connsiteY3" fmla="*/ 923912 h 4963587"/>
              <a:gd name="connsiteX4" fmla="*/ 139363 w 2214916"/>
              <a:gd name="connsiteY4" fmla="*/ 1044412 h 4963587"/>
              <a:gd name="connsiteX5" fmla="*/ 414269 w 2214916"/>
              <a:gd name="connsiteY5" fmla="*/ 1069288 h 4963587"/>
              <a:gd name="connsiteX6" fmla="*/ 568996 w 2214916"/>
              <a:gd name="connsiteY6" fmla="*/ 1149233 h 4963587"/>
              <a:gd name="connsiteX7" fmla="*/ 585125 w 2214916"/>
              <a:gd name="connsiteY7" fmla="*/ 1336744 h 4963587"/>
              <a:gd name="connsiteX8" fmla="*/ 851087 w 2214916"/>
              <a:gd name="connsiteY8" fmla="*/ 1662446 h 4963587"/>
              <a:gd name="connsiteX9" fmla="*/ 815093 w 2214916"/>
              <a:gd name="connsiteY9" fmla="*/ 1855623 h 4963587"/>
              <a:gd name="connsiteX10" fmla="*/ 1168470 w 2214916"/>
              <a:gd name="connsiteY10" fmla="*/ 1847128 h 4963587"/>
              <a:gd name="connsiteX11" fmla="*/ 1361476 w 2214916"/>
              <a:gd name="connsiteY11" fmla="*/ 2020090 h 4963587"/>
              <a:gd name="connsiteX12" fmla="*/ 1674722 w 2214916"/>
              <a:gd name="connsiteY12" fmla="*/ 2123994 h 4963587"/>
              <a:gd name="connsiteX13" fmla="*/ 1944819 w 2214916"/>
              <a:gd name="connsiteY13" fmla="*/ 2367387 h 4963587"/>
              <a:gd name="connsiteX14" fmla="*/ 1967147 w 2214916"/>
              <a:gd name="connsiteY14" fmla="*/ 2382898 h 4963587"/>
              <a:gd name="connsiteX15" fmla="*/ 1883990 w 2214916"/>
              <a:gd name="connsiteY15" fmla="*/ 2516479 h 4963587"/>
              <a:gd name="connsiteX16" fmla="*/ 1776969 w 2214916"/>
              <a:gd name="connsiteY16" fmla="*/ 2596712 h 4963587"/>
              <a:gd name="connsiteX17" fmla="*/ 1987303 w 2214916"/>
              <a:gd name="connsiteY17" fmla="*/ 2741695 h 4963587"/>
              <a:gd name="connsiteX18" fmla="*/ 1863080 w 2214916"/>
              <a:gd name="connsiteY18" fmla="*/ 3049207 h 4963587"/>
              <a:gd name="connsiteX19" fmla="*/ 1805765 w 2214916"/>
              <a:gd name="connsiteY19" fmla="*/ 3312561 h 4963587"/>
              <a:gd name="connsiteX20" fmla="*/ 1770779 w 2214916"/>
              <a:gd name="connsiteY20" fmla="*/ 3509256 h 4963587"/>
              <a:gd name="connsiteX21" fmla="*/ 1875282 w 2214916"/>
              <a:gd name="connsiteY21" fmla="*/ 3944685 h 4963587"/>
              <a:gd name="connsiteX22" fmla="*/ 2092996 w 2214916"/>
              <a:gd name="connsiteY22" fmla="*/ 4641370 h 4963587"/>
              <a:gd name="connsiteX23" fmla="*/ 2214916 w 2214916"/>
              <a:gd name="connsiteY23" fmla="*/ 4963587 h 4963587"/>
              <a:gd name="connsiteX0" fmla="*/ 310606 w 2214916"/>
              <a:gd name="connsiteY0" fmla="*/ 0 h 4963587"/>
              <a:gd name="connsiteX1" fmla="*/ 586413 w 2214916"/>
              <a:gd name="connsiteY1" fmla="*/ 513508 h 4963587"/>
              <a:gd name="connsiteX2" fmla="*/ 461250 w 2214916"/>
              <a:gd name="connsiteY2" fmla="*/ 722943 h 4963587"/>
              <a:gd name="connsiteX3" fmla="*/ 503213 w 2214916"/>
              <a:gd name="connsiteY3" fmla="*/ 744969 h 4963587"/>
              <a:gd name="connsiteX4" fmla="*/ 74508 w 2214916"/>
              <a:gd name="connsiteY4" fmla="*/ 923912 h 4963587"/>
              <a:gd name="connsiteX5" fmla="*/ 139363 w 2214916"/>
              <a:gd name="connsiteY5" fmla="*/ 1044412 h 4963587"/>
              <a:gd name="connsiteX6" fmla="*/ 414269 w 2214916"/>
              <a:gd name="connsiteY6" fmla="*/ 1069288 h 4963587"/>
              <a:gd name="connsiteX7" fmla="*/ 568996 w 2214916"/>
              <a:gd name="connsiteY7" fmla="*/ 1149233 h 4963587"/>
              <a:gd name="connsiteX8" fmla="*/ 585125 w 2214916"/>
              <a:gd name="connsiteY8" fmla="*/ 1336744 h 4963587"/>
              <a:gd name="connsiteX9" fmla="*/ 851087 w 2214916"/>
              <a:gd name="connsiteY9" fmla="*/ 1662446 h 4963587"/>
              <a:gd name="connsiteX10" fmla="*/ 815093 w 2214916"/>
              <a:gd name="connsiteY10" fmla="*/ 1855623 h 4963587"/>
              <a:gd name="connsiteX11" fmla="*/ 1168470 w 2214916"/>
              <a:gd name="connsiteY11" fmla="*/ 1847128 h 4963587"/>
              <a:gd name="connsiteX12" fmla="*/ 1361476 w 2214916"/>
              <a:gd name="connsiteY12" fmla="*/ 2020090 h 4963587"/>
              <a:gd name="connsiteX13" fmla="*/ 1674722 w 2214916"/>
              <a:gd name="connsiteY13" fmla="*/ 2123994 h 4963587"/>
              <a:gd name="connsiteX14" fmla="*/ 1944819 w 2214916"/>
              <a:gd name="connsiteY14" fmla="*/ 2367387 h 4963587"/>
              <a:gd name="connsiteX15" fmla="*/ 1967147 w 2214916"/>
              <a:gd name="connsiteY15" fmla="*/ 2382898 h 4963587"/>
              <a:gd name="connsiteX16" fmla="*/ 1883990 w 2214916"/>
              <a:gd name="connsiteY16" fmla="*/ 2516479 h 4963587"/>
              <a:gd name="connsiteX17" fmla="*/ 1776969 w 2214916"/>
              <a:gd name="connsiteY17" fmla="*/ 2596712 h 4963587"/>
              <a:gd name="connsiteX18" fmla="*/ 1987303 w 2214916"/>
              <a:gd name="connsiteY18" fmla="*/ 2741695 h 4963587"/>
              <a:gd name="connsiteX19" fmla="*/ 1863080 w 2214916"/>
              <a:gd name="connsiteY19" fmla="*/ 3049207 h 4963587"/>
              <a:gd name="connsiteX20" fmla="*/ 1805765 w 2214916"/>
              <a:gd name="connsiteY20" fmla="*/ 3312561 h 4963587"/>
              <a:gd name="connsiteX21" fmla="*/ 1770779 w 2214916"/>
              <a:gd name="connsiteY21" fmla="*/ 3509256 h 4963587"/>
              <a:gd name="connsiteX22" fmla="*/ 1875282 w 2214916"/>
              <a:gd name="connsiteY22" fmla="*/ 3944685 h 4963587"/>
              <a:gd name="connsiteX23" fmla="*/ 2092996 w 2214916"/>
              <a:gd name="connsiteY23" fmla="*/ 4641370 h 4963587"/>
              <a:gd name="connsiteX24" fmla="*/ 2214916 w 2214916"/>
              <a:gd name="connsiteY24" fmla="*/ 4963587 h 4963587"/>
              <a:gd name="connsiteX0" fmla="*/ 310606 w 2214916"/>
              <a:gd name="connsiteY0" fmla="*/ 0 h 4963587"/>
              <a:gd name="connsiteX1" fmla="*/ 586413 w 2214916"/>
              <a:gd name="connsiteY1" fmla="*/ 513508 h 4963587"/>
              <a:gd name="connsiteX2" fmla="*/ 461250 w 2214916"/>
              <a:gd name="connsiteY2" fmla="*/ 722943 h 4963587"/>
              <a:gd name="connsiteX3" fmla="*/ 461250 w 2214916"/>
              <a:gd name="connsiteY3" fmla="*/ 878517 h 4963587"/>
              <a:gd name="connsiteX4" fmla="*/ 74508 w 2214916"/>
              <a:gd name="connsiteY4" fmla="*/ 923912 h 4963587"/>
              <a:gd name="connsiteX5" fmla="*/ 139363 w 2214916"/>
              <a:gd name="connsiteY5" fmla="*/ 1044412 h 4963587"/>
              <a:gd name="connsiteX6" fmla="*/ 414269 w 2214916"/>
              <a:gd name="connsiteY6" fmla="*/ 1069288 h 4963587"/>
              <a:gd name="connsiteX7" fmla="*/ 568996 w 2214916"/>
              <a:gd name="connsiteY7" fmla="*/ 1149233 h 4963587"/>
              <a:gd name="connsiteX8" fmla="*/ 585125 w 2214916"/>
              <a:gd name="connsiteY8" fmla="*/ 1336744 h 4963587"/>
              <a:gd name="connsiteX9" fmla="*/ 851087 w 2214916"/>
              <a:gd name="connsiteY9" fmla="*/ 1662446 h 4963587"/>
              <a:gd name="connsiteX10" fmla="*/ 815093 w 2214916"/>
              <a:gd name="connsiteY10" fmla="*/ 1855623 h 4963587"/>
              <a:gd name="connsiteX11" fmla="*/ 1168470 w 2214916"/>
              <a:gd name="connsiteY11" fmla="*/ 1847128 h 4963587"/>
              <a:gd name="connsiteX12" fmla="*/ 1361476 w 2214916"/>
              <a:gd name="connsiteY12" fmla="*/ 2020090 h 4963587"/>
              <a:gd name="connsiteX13" fmla="*/ 1674722 w 2214916"/>
              <a:gd name="connsiteY13" fmla="*/ 2123994 h 4963587"/>
              <a:gd name="connsiteX14" fmla="*/ 1944819 w 2214916"/>
              <a:gd name="connsiteY14" fmla="*/ 2367387 h 4963587"/>
              <a:gd name="connsiteX15" fmla="*/ 1967147 w 2214916"/>
              <a:gd name="connsiteY15" fmla="*/ 2382898 h 4963587"/>
              <a:gd name="connsiteX16" fmla="*/ 1883990 w 2214916"/>
              <a:gd name="connsiteY16" fmla="*/ 2516479 h 4963587"/>
              <a:gd name="connsiteX17" fmla="*/ 1776969 w 2214916"/>
              <a:gd name="connsiteY17" fmla="*/ 2596712 h 4963587"/>
              <a:gd name="connsiteX18" fmla="*/ 1987303 w 2214916"/>
              <a:gd name="connsiteY18" fmla="*/ 2741695 h 4963587"/>
              <a:gd name="connsiteX19" fmla="*/ 1863080 w 2214916"/>
              <a:gd name="connsiteY19" fmla="*/ 3049207 h 4963587"/>
              <a:gd name="connsiteX20" fmla="*/ 1805765 w 2214916"/>
              <a:gd name="connsiteY20" fmla="*/ 3312561 h 4963587"/>
              <a:gd name="connsiteX21" fmla="*/ 1770779 w 2214916"/>
              <a:gd name="connsiteY21" fmla="*/ 3509256 h 4963587"/>
              <a:gd name="connsiteX22" fmla="*/ 1875282 w 2214916"/>
              <a:gd name="connsiteY22" fmla="*/ 3944685 h 4963587"/>
              <a:gd name="connsiteX23" fmla="*/ 2092996 w 2214916"/>
              <a:gd name="connsiteY23" fmla="*/ 4641370 h 4963587"/>
              <a:gd name="connsiteX24" fmla="*/ 2214916 w 2214916"/>
              <a:gd name="connsiteY24" fmla="*/ 4963587 h 4963587"/>
              <a:gd name="connsiteX0" fmla="*/ 179073 w 2083383"/>
              <a:gd name="connsiteY0" fmla="*/ 0 h 4963587"/>
              <a:gd name="connsiteX1" fmla="*/ 454880 w 2083383"/>
              <a:gd name="connsiteY1" fmla="*/ 513508 h 4963587"/>
              <a:gd name="connsiteX2" fmla="*/ 329717 w 2083383"/>
              <a:gd name="connsiteY2" fmla="*/ 722943 h 4963587"/>
              <a:gd name="connsiteX3" fmla="*/ 329717 w 2083383"/>
              <a:gd name="connsiteY3" fmla="*/ 878517 h 4963587"/>
              <a:gd name="connsiteX4" fmla="*/ 7830 w 2083383"/>
              <a:gd name="connsiteY4" fmla="*/ 1044412 h 4963587"/>
              <a:gd name="connsiteX5" fmla="*/ 282736 w 2083383"/>
              <a:gd name="connsiteY5" fmla="*/ 1069288 h 4963587"/>
              <a:gd name="connsiteX6" fmla="*/ 437463 w 2083383"/>
              <a:gd name="connsiteY6" fmla="*/ 1149233 h 4963587"/>
              <a:gd name="connsiteX7" fmla="*/ 453592 w 2083383"/>
              <a:gd name="connsiteY7" fmla="*/ 1336744 h 4963587"/>
              <a:gd name="connsiteX8" fmla="*/ 719554 w 2083383"/>
              <a:gd name="connsiteY8" fmla="*/ 1662446 h 4963587"/>
              <a:gd name="connsiteX9" fmla="*/ 683560 w 2083383"/>
              <a:gd name="connsiteY9" fmla="*/ 1855623 h 4963587"/>
              <a:gd name="connsiteX10" fmla="*/ 1036937 w 2083383"/>
              <a:gd name="connsiteY10" fmla="*/ 1847128 h 4963587"/>
              <a:gd name="connsiteX11" fmla="*/ 1229943 w 2083383"/>
              <a:gd name="connsiteY11" fmla="*/ 2020090 h 4963587"/>
              <a:gd name="connsiteX12" fmla="*/ 1543189 w 2083383"/>
              <a:gd name="connsiteY12" fmla="*/ 2123994 h 4963587"/>
              <a:gd name="connsiteX13" fmla="*/ 1813286 w 2083383"/>
              <a:gd name="connsiteY13" fmla="*/ 2367387 h 4963587"/>
              <a:gd name="connsiteX14" fmla="*/ 1835614 w 2083383"/>
              <a:gd name="connsiteY14" fmla="*/ 2382898 h 4963587"/>
              <a:gd name="connsiteX15" fmla="*/ 1752457 w 2083383"/>
              <a:gd name="connsiteY15" fmla="*/ 2516479 h 4963587"/>
              <a:gd name="connsiteX16" fmla="*/ 1645436 w 2083383"/>
              <a:gd name="connsiteY16" fmla="*/ 2596712 h 4963587"/>
              <a:gd name="connsiteX17" fmla="*/ 1855770 w 2083383"/>
              <a:gd name="connsiteY17" fmla="*/ 2741695 h 4963587"/>
              <a:gd name="connsiteX18" fmla="*/ 1731547 w 2083383"/>
              <a:gd name="connsiteY18" fmla="*/ 3049207 h 4963587"/>
              <a:gd name="connsiteX19" fmla="*/ 1674232 w 2083383"/>
              <a:gd name="connsiteY19" fmla="*/ 3312561 h 4963587"/>
              <a:gd name="connsiteX20" fmla="*/ 1639246 w 2083383"/>
              <a:gd name="connsiteY20" fmla="*/ 3509256 h 4963587"/>
              <a:gd name="connsiteX21" fmla="*/ 1743749 w 2083383"/>
              <a:gd name="connsiteY21" fmla="*/ 3944685 h 4963587"/>
              <a:gd name="connsiteX22" fmla="*/ 1961463 w 2083383"/>
              <a:gd name="connsiteY22" fmla="*/ 4641370 h 4963587"/>
              <a:gd name="connsiteX23" fmla="*/ 2083383 w 2083383"/>
              <a:gd name="connsiteY23" fmla="*/ 4963587 h 4963587"/>
              <a:gd name="connsiteX0" fmla="*/ 0 w 1904310"/>
              <a:gd name="connsiteY0" fmla="*/ 0 h 4963587"/>
              <a:gd name="connsiteX1" fmla="*/ 275807 w 1904310"/>
              <a:gd name="connsiteY1" fmla="*/ 513508 h 4963587"/>
              <a:gd name="connsiteX2" fmla="*/ 150644 w 1904310"/>
              <a:gd name="connsiteY2" fmla="*/ 722943 h 4963587"/>
              <a:gd name="connsiteX3" fmla="*/ 150644 w 1904310"/>
              <a:gd name="connsiteY3" fmla="*/ 878517 h 4963587"/>
              <a:gd name="connsiteX4" fmla="*/ 103663 w 1904310"/>
              <a:gd name="connsiteY4" fmla="*/ 1069288 h 4963587"/>
              <a:gd name="connsiteX5" fmla="*/ 258390 w 1904310"/>
              <a:gd name="connsiteY5" fmla="*/ 1149233 h 4963587"/>
              <a:gd name="connsiteX6" fmla="*/ 274519 w 1904310"/>
              <a:gd name="connsiteY6" fmla="*/ 1336744 h 4963587"/>
              <a:gd name="connsiteX7" fmla="*/ 540481 w 1904310"/>
              <a:gd name="connsiteY7" fmla="*/ 1662446 h 4963587"/>
              <a:gd name="connsiteX8" fmla="*/ 504487 w 1904310"/>
              <a:gd name="connsiteY8" fmla="*/ 1855623 h 4963587"/>
              <a:gd name="connsiteX9" fmla="*/ 857864 w 1904310"/>
              <a:gd name="connsiteY9" fmla="*/ 1847128 h 4963587"/>
              <a:gd name="connsiteX10" fmla="*/ 1050870 w 1904310"/>
              <a:gd name="connsiteY10" fmla="*/ 2020090 h 4963587"/>
              <a:gd name="connsiteX11" fmla="*/ 1364116 w 1904310"/>
              <a:gd name="connsiteY11" fmla="*/ 2123994 h 4963587"/>
              <a:gd name="connsiteX12" fmla="*/ 1634213 w 1904310"/>
              <a:gd name="connsiteY12" fmla="*/ 2367387 h 4963587"/>
              <a:gd name="connsiteX13" fmla="*/ 1656541 w 1904310"/>
              <a:gd name="connsiteY13" fmla="*/ 2382898 h 4963587"/>
              <a:gd name="connsiteX14" fmla="*/ 1573384 w 1904310"/>
              <a:gd name="connsiteY14" fmla="*/ 2516479 h 4963587"/>
              <a:gd name="connsiteX15" fmla="*/ 1466363 w 1904310"/>
              <a:gd name="connsiteY15" fmla="*/ 2596712 h 4963587"/>
              <a:gd name="connsiteX16" fmla="*/ 1676697 w 1904310"/>
              <a:gd name="connsiteY16" fmla="*/ 2741695 h 4963587"/>
              <a:gd name="connsiteX17" fmla="*/ 1552474 w 1904310"/>
              <a:gd name="connsiteY17" fmla="*/ 3049207 h 4963587"/>
              <a:gd name="connsiteX18" fmla="*/ 1495159 w 1904310"/>
              <a:gd name="connsiteY18" fmla="*/ 3312561 h 4963587"/>
              <a:gd name="connsiteX19" fmla="*/ 1460173 w 1904310"/>
              <a:gd name="connsiteY19" fmla="*/ 3509256 h 4963587"/>
              <a:gd name="connsiteX20" fmla="*/ 1564676 w 1904310"/>
              <a:gd name="connsiteY20" fmla="*/ 3944685 h 4963587"/>
              <a:gd name="connsiteX21" fmla="*/ 1782390 w 1904310"/>
              <a:gd name="connsiteY21" fmla="*/ 4641370 h 4963587"/>
              <a:gd name="connsiteX22" fmla="*/ 1904310 w 1904310"/>
              <a:gd name="connsiteY22" fmla="*/ 4963587 h 4963587"/>
              <a:gd name="connsiteX0" fmla="*/ 0 w 1904310"/>
              <a:gd name="connsiteY0" fmla="*/ 0 h 4963587"/>
              <a:gd name="connsiteX1" fmla="*/ 275807 w 1904310"/>
              <a:gd name="connsiteY1" fmla="*/ 513508 h 4963587"/>
              <a:gd name="connsiteX2" fmla="*/ 150644 w 1904310"/>
              <a:gd name="connsiteY2" fmla="*/ 722943 h 4963587"/>
              <a:gd name="connsiteX3" fmla="*/ 150644 w 1904310"/>
              <a:gd name="connsiteY3" fmla="*/ 878517 h 4963587"/>
              <a:gd name="connsiteX4" fmla="*/ 66830 w 1904310"/>
              <a:gd name="connsiteY4" fmla="*/ 1034091 h 4963587"/>
              <a:gd name="connsiteX5" fmla="*/ 258390 w 1904310"/>
              <a:gd name="connsiteY5" fmla="*/ 1149233 h 4963587"/>
              <a:gd name="connsiteX6" fmla="*/ 274519 w 1904310"/>
              <a:gd name="connsiteY6" fmla="*/ 1336744 h 4963587"/>
              <a:gd name="connsiteX7" fmla="*/ 540481 w 1904310"/>
              <a:gd name="connsiteY7" fmla="*/ 1662446 h 4963587"/>
              <a:gd name="connsiteX8" fmla="*/ 504487 w 1904310"/>
              <a:gd name="connsiteY8" fmla="*/ 1855623 h 4963587"/>
              <a:gd name="connsiteX9" fmla="*/ 857864 w 1904310"/>
              <a:gd name="connsiteY9" fmla="*/ 1847128 h 4963587"/>
              <a:gd name="connsiteX10" fmla="*/ 1050870 w 1904310"/>
              <a:gd name="connsiteY10" fmla="*/ 2020090 h 4963587"/>
              <a:gd name="connsiteX11" fmla="*/ 1364116 w 1904310"/>
              <a:gd name="connsiteY11" fmla="*/ 2123994 h 4963587"/>
              <a:gd name="connsiteX12" fmla="*/ 1634213 w 1904310"/>
              <a:gd name="connsiteY12" fmla="*/ 2367387 h 4963587"/>
              <a:gd name="connsiteX13" fmla="*/ 1656541 w 1904310"/>
              <a:gd name="connsiteY13" fmla="*/ 2382898 h 4963587"/>
              <a:gd name="connsiteX14" fmla="*/ 1573384 w 1904310"/>
              <a:gd name="connsiteY14" fmla="*/ 2516479 h 4963587"/>
              <a:gd name="connsiteX15" fmla="*/ 1466363 w 1904310"/>
              <a:gd name="connsiteY15" fmla="*/ 2596712 h 4963587"/>
              <a:gd name="connsiteX16" fmla="*/ 1676697 w 1904310"/>
              <a:gd name="connsiteY16" fmla="*/ 2741695 h 4963587"/>
              <a:gd name="connsiteX17" fmla="*/ 1552474 w 1904310"/>
              <a:gd name="connsiteY17" fmla="*/ 3049207 h 4963587"/>
              <a:gd name="connsiteX18" fmla="*/ 1495159 w 1904310"/>
              <a:gd name="connsiteY18" fmla="*/ 3312561 h 4963587"/>
              <a:gd name="connsiteX19" fmla="*/ 1460173 w 1904310"/>
              <a:gd name="connsiteY19" fmla="*/ 3509256 h 4963587"/>
              <a:gd name="connsiteX20" fmla="*/ 1564676 w 1904310"/>
              <a:gd name="connsiteY20" fmla="*/ 3944685 h 4963587"/>
              <a:gd name="connsiteX21" fmla="*/ 1782390 w 1904310"/>
              <a:gd name="connsiteY21" fmla="*/ 4641370 h 4963587"/>
              <a:gd name="connsiteX22" fmla="*/ 1904310 w 1904310"/>
              <a:gd name="connsiteY22" fmla="*/ 4963587 h 4963587"/>
              <a:gd name="connsiteX0" fmla="*/ 0 w 1904310"/>
              <a:gd name="connsiteY0" fmla="*/ 0 h 4963587"/>
              <a:gd name="connsiteX1" fmla="*/ 275807 w 1904310"/>
              <a:gd name="connsiteY1" fmla="*/ 513508 h 4963587"/>
              <a:gd name="connsiteX2" fmla="*/ 150644 w 1904310"/>
              <a:gd name="connsiteY2" fmla="*/ 722943 h 4963587"/>
              <a:gd name="connsiteX3" fmla="*/ 150644 w 1904310"/>
              <a:gd name="connsiteY3" fmla="*/ 878517 h 4963587"/>
              <a:gd name="connsiteX4" fmla="*/ 66830 w 1904310"/>
              <a:gd name="connsiteY4" fmla="*/ 1034091 h 4963587"/>
              <a:gd name="connsiteX5" fmla="*/ 258390 w 1904310"/>
              <a:gd name="connsiteY5" fmla="*/ 1149233 h 4963587"/>
              <a:gd name="connsiteX6" fmla="*/ 274519 w 1904310"/>
              <a:gd name="connsiteY6" fmla="*/ 1336744 h 4963587"/>
              <a:gd name="connsiteX7" fmla="*/ 540481 w 1904310"/>
              <a:gd name="connsiteY7" fmla="*/ 1662446 h 4963587"/>
              <a:gd name="connsiteX8" fmla="*/ 504487 w 1904310"/>
              <a:gd name="connsiteY8" fmla="*/ 1855623 h 4963587"/>
              <a:gd name="connsiteX9" fmla="*/ 857864 w 1904310"/>
              <a:gd name="connsiteY9" fmla="*/ 1847128 h 4963587"/>
              <a:gd name="connsiteX10" fmla="*/ 1050870 w 1904310"/>
              <a:gd name="connsiteY10" fmla="*/ 2020090 h 4963587"/>
              <a:gd name="connsiteX11" fmla="*/ 1364116 w 1904310"/>
              <a:gd name="connsiteY11" fmla="*/ 2123994 h 4963587"/>
              <a:gd name="connsiteX12" fmla="*/ 1634213 w 1904310"/>
              <a:gd name="connsiteY12" fmla="*/ 2367387 h 4963587"/>
              <a:gd name="connsiteX13" fmla="*/ 1656541 w 1904310"/>
              <a:gd name="connsiteY13" fmla="*/ 2382898 h 4963587"/>
              <a:gd name="connsiteX14" fmla="*/ 1573384 w 1904310"/>
              <a:gd name="connsiteY14" fmla="*/ 2516479 h 4963587"/>
              <a:gd name="connsiteX15" fmla="*/ 1466363 w 1904310"/>
              <a:gd name="connsiteY15" fmla="*/ 2596712 h 4963587"/>
              <a:gd name="connsiteX16" fmla="*/ 1676697 w 1904310"/>
              <a:gd name="connsiteY16" fmla="*/ 2741695 h 4963587"/>
              <a:gd name="connsiteX17" fmla="*/ 1552474 w 1904310"/>
              <a:gd name="connsiteY17" fmla="*/ 3049207 h 4963587"/>
              <a:gd name="connsiteX18" fmla="*/ 1495159 w 1904310"/>
              <a:gd name="connsiteY18" fmla="*/ 3312561 h 4963587"/>
              <a:gd name="connsiteX19" fmla="*/ 1397032 w 1904310"/>
              <a:gd name="connsiteY19" fmla="*/ 3515475 h 4963587"/>
              <a:gd name="connsiteX20" fmla="*/ 1564676 w 1904310"/>
              <a:gd name="connsiteY20" fmla="*/ 3944685 h 4963587"/>
              <a:gd name="connsiteX21" fmla="*/ 1782390 w 1904310"/>
              <a:gd name="connsiteY21" fmla="*/ 4641370 h 4963587"/>
              <a:gd name="connsiteX22" fmla="*/ 1904310 w 1904310"/>
              <a:gd name="connsiteY22" fmla="*/ 4963587 h 4963587"/>
              <a:gd name="connsiteX0" fmla="*/ 0 w 1904310"/>
              <a:gd name="connsiteY0" fmla="*/ 0 h 4963587"/>
              <a:gd name="connsiteX1" fmla="*/ 275807 w 1904310"/>
              <a:gd name="connsiteY1" fmla="*/ 513508 h 4963587"/>
              <a:gd name="connsiteX2" fmla="*/ 150644 w 1904310"/>
              <a:gd name="connsiteY2" fmla="*/ 722943 h 4963587"/>
              <a:gd name="connsiteX3" fmla="*/ 150644 w 1904310"/>
              <a:gd name="connsiteY3" fmla="*/ 878517 h 4963587"/>
              <a:gd name="connsiteX4" fmla="*/ 66830 w 1904310"/>
              <a:gd name="connsiteY4" fmla="*/ 1034091 h 4963587"/>
              <a:gd name="connsiteX5" fmla="*/ 258390 w 1904310"/>
              <a:gd name="connsiteY5" fmla="*/ 1149233 h 4963587"/>
              <a:gd name="connsiteX6" fmla="*/ 274519 w 1904310"/>
              <a:gd name="connsiteY6" fmla="*/ 1336744 h 4963587"/>
              <a:gd name="connsiteX7" fmla="*/ 540481 w 1904310"/>
              <a:gd name="connsiteY7" fmla="*/ 1662446 h 4963587"/>
              <a:gd name="connsiteX8" fmla="*/ 504487 w 1904310"/>
              <a:gd name="connsiteY8" fmla="*/ 1855623 h 4963587"/>
              <a:gd name="connsiteX9" fmla="*/ 857864 w 1904310"/>
              <a:gd name="connsiteY9" fmla="*/ 1847128 h 4963587"/>
              <a:gd name="connsiteX10" fmla="*/ 1050870 w 1904310"/>
              <a:gd name="connsiteY10" fmla="*/ 2020090 h 4963587"/>
              <a:gd name="connsiteX11" fmla="*/ 1364116 w 1904310"/>
              <a:gd name="connsiteY11" fmla="*/ 2123994 h 4963587"/>
              <a:gd name="connsiteX12" fmla="*/ 1634213 w 1904310"/>
              <a:gd name="connsiteY12" fmla="*/ 2367387 h 4963587"/>
              <a:gd name="connsiteX13" fmla="*/ 1656541 w 1904310"/>
              <a:gd name="connsiteY13" fmla="*/ 2382898 h 4963587"/>
              <a:gd name="connsiteX14" fmla="*/ 1573384 w 1904310"/>
              <a:gd name="connsiteY14" fmla="*/ 2516479 h 4963587"/>
              <a:gd name="connsiteX15" fmla="*/ 1466363 w 1904310"/>
              <a:gd name="connsiteY15" fmla="*/ 2596712 h 4963587"/>
              <a:gd name="connsiteX16" fmla="*/ 1676697 w 1904310"/>
              <a:gd name="connsiteY16" fmla="*/ 2741695 h 4963587"/>
              <a:gd name="connsiteX17" fmla="*/ 1552474 w 1904310"/>
              <a:gd name="connsiteY17" fmla="*/ 3049207 h 4963587"/>
              <a:gd name="connsiteX18" fmla="*/ 1495159 w 1904310"/>
              <a:gd name="connsiteY18" fmla="*/ 3312561 h 4963587"/>
              <a:gd name="connsiteX19" fmla="*/ 1397032 w 1904310"/>
              <a:gd name="connsiteY19" fmla="*/ 3515475 h 4963587"/>
              <a:gd name="connsiteX20" fmla="*/ 1532425 w 1904310"/>
              <a:gd name="connsiteY20" fmla="*/ 4044461 h 4963587"/>
              <a:gd name="connsiteX21" fmla="*/ 1782390 w 1904310"/>
              <a:gd name="connsiteY21" fmla="*/ 4641370 h 4963587"/>
              <a:gd name="connsiteX22" fmla="*/ 1904310 w 1904310"/>
              <a:gd name="connsiteY22" fmla="*/ 4963587 h 4963587"/>
              <a:gd name="connsiteX0" fmla="*/ 0 w 1904310"/>
              <a:gd name="connsiteY0" fmla="*/ 0 h 4963587"/>
              <a:gd name="connsiteX1" fmla="*/ 275807 w 1904310"/>
              <a:gd name="connsiteY1" fmla="*/ 513508 h 4963587"/>
              <a:gd name="connsiteX2" fmla="*/ 150644 w 1904310"/>
              <a:gd name="connsiteY2" fmla="*/ 722943 h 4963587"/>
              <a:gd name="connsiteX3" fmla="*/ 150644 w 1904310"/>
              <a:gd name="connsiteY3" fmla="*/ 878517 h 4963587"/>
              <a:gd name="connsiteX4" fmla="*/ 66830 w 1904310"/>
              <a:gd name="connsiteY4" fmla="*/ 1034091 h 4963587"/>
              <a:gd name="connsiteX5" fmla="*/ 258390 w 1904310"/>
              <a:gd name="connsiteY5" fmla="*/ 1149233 h 4963587"/>
              <a:gd name="connsiteX6" fmla="*/ 274519 w 1904310"/>
              <a:gd name="connsiteY6" fmla="*/ 1336744 h 4963587"/>
              <a:gd name="connsiteX7" fmla="*/ 540481 w 1904310"/>
              <a:gd name="connsiteY7" fmla="*/ 1662446 h 4963587"/>
              <a:gd name="connsiteX8" fmla="*/ 504487 w 1904310"/>
              <a:gd name="connsiteY8" fmla="*/ 1855623 h 4963587"/>
              <a:gd name="connsiteX9" fmla="*/ 857864 w 1904310"/>
              <a:gd name="connsiteY9" fmla="*/ 1847128 h 4963587"/>
              <a:gd name="connsiteX10" fmla="*/ 1050870 w 1904310"/>
              <a:gd name="connsiteY10" fmla="*/ 2020090 h 4963587"/>
              <a:gd name="connsiteX11" fmla="*/ 1364116 w 1904310"/>
              <a:gd name="connsiteY11" fmla="*/ 2123994 h 4963587"/>
              <a:gd name="connsiteX12" fmla="*/ 1634213 w 1904310"/>
              <a:gd name="connsiteY12" fmla="*/ 2367387 h 4963587"/>
              <a:gd name="connsiteX13" fmla="*/ 1656541 w 1904310"/>
              <a:gd name="connsiteY13" fmla="*/ 2382898 h 4963587"/>
              <a:gd name="connsiteX14" fmla="*/ 1573384 w 1904310"/>
              <a:gd name="connsiteY14" fmla="*/ 2516479 h 4963587"/>
              <a:gd name="connsiteX15" fmla="*/ 1466363 w 1904310"/>
              <a:gd name="connsiteY15" fmla="*/ 2596712 h 4963587"/>
              <a:gd name="connsiteX16" fmla="*/ 1676697 w 1904310"/>
              <a:gd name="connsiteY16" fmla="*/ 2741695 h 4963587"/>
              <a:gd name="connsiteX17" fmla="*/ 1552474 w 1904310"/>
              <a:gd name="connsiteY17" fmla="*/ 3049207 h 4963587"/>
              <a:gd name="connsiteX18" fmla="*/ 1495159 w 1904310"/>
              <a:gd name="connsiteY18" fmla="*/ 3312561 h 4963587"/>
              <a:gd name="connsiteX19" fmla="*/ 1397032 w 1904310"/>
              <a:gd name="connsiteY19" fmla="*/ 3515475 h 4963587"/>
              <a:gd name="connsiteX20" fmla="*/ 1532425 w 1904310"/>
              <a:gd name="connsiteY20" fmla="*/ 4044461 h 4963587"/>
              <a:gd name="connsiteX21" fmla="*/ 1707136 w 1904310"/>
              <a:gd name="connsiteY21" fmla="*/ 4641371 h 4963587"/>
              <a:gd name="connsiteX22" fmla="*/ 1904310 w 1904310"/>
              <a:gd name="connsiteY22" fmla="*/ 4963587 h 4963587"/>
              <a:gd name="connsiteX0" fmla="*/ 0 w 1753801"/>
              <a:gd name="connsiteY0" fmla="*/ 0 h 4973564"/>
              <a:gd name="connsiteX1" fmla="*/ 275807 w 1753801"/>
              <a:gd name="connsiteY1" fmla="*/ 513508 h 4973564"/>
              <a:gd name="connsiteX2" fmla="*/ 150644 w 1753801"/>
              <a:gd name="connsiteY2" fmla="*/ 722943 h 4973564"/>
              <a:gd name="connsiteX3" fmla="*/ 150644 w 1753801"/>
              <a:gd name="connsiteY3" fmla="*/ 878517 h 4973564"/>
              <a:gd name="connsiteX4" fmla="*/ 66830 w 1753801"/>
              <a:gd name="connsiteY4" fmla="*/ 1034091 h 4973564"/>
              <a:gd name="connsiteX5" fmla="*/ 258390 w 1753801"/>
              <a:gd name="connsiteY5" fmla="*/ 1149233 h 4973564"/>
              <a:gd name="connsiteX6" fmla="*/ 274519 w 1753801"/>
              <a:gd name="connsiteY6" fmla="*/ 1336744 h 4973564"/>
              <a:gd name="connsiteX7" fmla="*/ 540481 w 1753801"/>
              <a:gd name="connsiteY7" fmla="*/ 1662446 h 4973564"/>
              <a:gd name="connsiteX8" fmla="*/ 504487 w 1753801"/>
              <a:gd name="connsiteY8" fmla="*/ 1855623 h 4973564"/>
              <a:gd name="connsiteX9" fmla="*/ 857864 w 1753801"/>
              <a:gd name="connsiteY9" fmla="*/ 1847128 h 4973564"/>
              <a:gd name="connsiteX10" fmla="*/ 1050870 w 1753801"/>
              <a:gd name="connsiteY10" fmla="*/ 2020090 h 4973564"/>
              <a:gd name="connsiteX11" fmla="*/ 1364116 w 1753801"/>
              <a:gd name="connsiteY11" fmla="*/ 2123994 h 4973564"/>
              <a:gd name="connsiteX12" fmla="*/ 1634213 w 1753801"/>
              <a:gd name="connsiteY12" fmla="*/ 2367387 h 4973564"/>
              <a:gd name="connsiteX13" fmla="*/ 1656541 w 1753801"/>
              <a:gd name="connsiteY13" fmla="*/ 2382898 h 4973564"/>
              <a:gd name="connsiteX14" fmla="*/ 1573384 w 1753801"/>
              <a:gd name="connsiteY14" fmla="*/ 2516479 h 4973564"/>
              <a:gd name="connsiteX15" fmla="*/ 1466363 w 1753801"/>
              <a:gd name="connsiteY15" fmla="*/ 2596712 h 4973564"/>
              <a:gd name="connsiteX16" fmla="*/ 1676697 w 1753801"/>
              <a:gd name="connsiteY16" fmla="*/ 2741695 h 4973564"/>
              <a:gd name="connsiteX17" fmla="*/ 1552474 w 1753801"/>
              <a:gd name="connsiteY17" fmla="*/ 3049207 h 4973564"/>
              <a:gd name="connsiteX18" fmla="*/ 1495159 w 1753801"/>
              <a:gd name="connsiteY18" fmla="*/ 3312561 h 4973564"/>
              <a:gd name="connsiteX19" fmla="*/ 1397032 w 1753801"/>
              <a:gd name="connsiteY19" fmla="*/ 3515475 h 4973564"/>
              <a:gd name="connsiteX20" fmla="*/ 1532425 w 1753801"/>
              <a:gd name="connsiteY20" fmla="*/ 4044461 h 4973564"/>
              <a:gd name="connsiteX21" fmla="*/ 1707136 w 1753801"/>
              <a:gd name="connsiteY21" fmla="*/ 4641371 h 4973564"/>
              <a:gd name="connsiteX22" fmla="*/ 1753801 w 1753801"/>
              <a:gd name="connsiteY22" fmla="*/ 4973564 h 4973564"/>
              <a:gd name="connsiteX0" fmla="*/ 0 w 1764100"/>
              <a:gd name="connsiteY0" fmla="*/ 0 h 4973564"/>
              <a:gd name="connsiteX1" fmla="*/ 275807 w 1764100"/>
              <a:gd name="connsiteY1" fmla="*/ 513508 h 4973564"/>
              <a:gd name="connsiteX2" fmla="*/ 150644 w 1764100"/>
              <a:gd name="connsiteY2" fmla="*/ 722943 h 4973564"/>
              <a:gd name="connsiteX3" fmla="*/ 150644 w 1764100"/>
              <a:gd name="connsiteY3" fmla="*/ 878517 h 4973564"/>
              <a:gd name="connsiteX4" fmla="*/ 66830 w 1764100"/>
              <a:gd name="connsiteY4" fmla="*/ 1034091 h 4973564"/>
              <a:gd name="connsiteX5" fmla="*/ 258390 w 1764100"/>
              <a:gd name="connsiteY5" fmla="*/ 1149233 h 4973564"/>
              <a:gd name="connsiteX6" fmla="*/ 274519 w 1764100"/>
              <a:gd name="connsiteY6" fmla="*/ 1336744 h 4973564"/>
              <a:gd name="connsiteX7" fmla="*/ 540481 w 1764100"/>
              <a:gd name="connsiteY7" fmla="*/ 1662446 h 4973564"/>
              <a:gd name="connsiteX8" fmla="*/ 504487 w 1764100"/>
              <a:gd name="connsiteY8" fmla="*/ 1855623 h 4973564"/>
              <a:gd name="connsiteX9" fmla="*/ 857864 w 1764100"/>
              <a:gd name="connsiteY9" fmla="*/ 1847128 h 4973564"/>
              <a:gd name="connsiteX10" fmla="*/ 1050870 w 1764100"/>
              <a:gd name="connsiteY10" fmla="*/ 2020090 h 4973564"/>
              <a:gd name="connsiteX11" fmla="*/ 1364116 w 1764100"/>
              <a:gd name="connsiteY11" fmla="*/ 2123994 h 4973564"/>
              <a:gd name="connsiteX12" fmla="*/ 1634213 w 1764100"/>
              <a:gd name="connsiteY12" fmla="*/ 2367387 h 4973564"/>
              <a:gd name="connsiteX13" fmla="*/ 1656541 w 1764100"/>
              <a:gd name="connsiteY13" fmla="*/ 2382898 h 4973564"/>
              <a:gd name="connsiteX14" fmla="*/ 1573384 w 1764100"/>
              <a:gd name="connsiteY14" fmla="*/ 2516479 h 4973564"/>
              <a:gd name="connsiteX15" fmla="*/ 1466363 w 1764100"/>
              <a:gd name="connsiteY15" fmla="*/ 2596712 h 4973564"/>
              <a:gd name="connsiteX16" fmla="*/ 1676697 w 1764100"/>
              <a:gd name="connsiteY16" fmla="*/ 2741695 h 4973564"/>
              <a:gd name="connsiteX17" fmla="*/ 1552474 w 1764100"/>
              <a:gd name="connsiteY17" fmla="*/ 3049207 h 4973564"/>
              <a:gd name="connsiteX18" fmla="*/ 1495159 w 1764100"/>
              <a:gd name="connsiteY18" fmla="*/ 3312561 h 4973564"/>
              <a:gd name="connsiteX19" fmla="*/ 1397032 w 1764100"/>
              <a:gd name="connsiteY19" fmla="*/ 3515475 h 4973564"/>
              <a:gd name="connsiteX20" fmla="*/ 1532425 w 1764100"/>
              <a:gd name="connsiteY20" fmla="*/ 4044461 h 4973564"/>
              <a:gd name="connsiteX21" fmla="*/ 1707136 w 1764100"/>
              <a:gd name="connsiteY21" fmla="*/ 4641371 h 4973564"/>
              <a:gd name="connsiteX22" fmla="*/ 1753801 w 1764100"/>
              <a:gd name="connsiteY22" fmla="*/ 4973564 h 4973564"/>
              <a:gd name="connsiteX0" fmla="*/ 0 w 1764100"/>
              <a:gd name="connsiteY0" fmla="*/ 412793 h 5386357"/>
              <a:gd name="connsiteX1" fmla="*/ 63004 w 1764100"/>
              <a:gd name="connsiteY1" fmla="*/ 85585 h 5386357"/>
              <a:gd name="connsiteX2" fmla="*/ 275807 w 1764100"/>
              <a:gd name="connsiteY2" fmla="*/ 926301 h 5386357"/>
              <a:gd name="connsiteX3" fmla="*/ 150644 w 1764100"/>
              <a:gd name="connsiteY3" fmla="*/ 1135736 h 5386357"/>
              <a:gd name="connsiteX4" fmla="*/ 150644 w 1764100"/>
              <a:gd name="connsiteY4" fmla="*/ 1291310 h 5386357"/>
              <a:gd name="connsiteX5" fmla="*/ 66830 w 1764100"/>
              <a:gd name="connsiteY5" fmla="*/ 1446884 h 5386357"/>
              <a:gd name="connsiteX6" fmla="*/ 258390 w 1764100"/>
              <a:gd name="connsiteY6" fmla="*/ 1562026 h 5386357"/>
              <a:gd name="connsiteX7" fmla="*/ 274519 w 1764100"/>
              <a:gd name="connsiteY7" fmla="*/ 1749537 h 5386357"/>
              <a:gd name="connsiteX8" fmla="*/ 540481 w 1764100"/>
              <a:gd name="connsiteY8" fmla="*/ 2075239 h 5386357"/>
              <a:gd name="connsiteX9" fmla="*/ 504487 w 1764100"/>
              <a:gd name="connsiteY9" fmla="*/ 2268416 h 5386357"/>
              <a:gd name="connsiteX10" fmla="*/ 857864 w 1764100"/>
              <a:gd name="connsiteY10" fmla="*/ 2259921 h 5386357"/>
              <a:gd name="connsiteX11" fmla="*/ 1050870 w 1764100"/>
              <a:gd name="connsiteY11" fmla="*/ 2432883 h 5386357"/>
              <a:gd name="connsiteX12" fmla="*/ 1364116 w 1764100"/>
              <a:gd name="connsiteY12" fmla="*/ 2536787 h 5386357"/>
              <a:gd name="connsiteX13" fmla="*/ 1634213 w 1764100"/>
              <a:gd name="connsiteY13" fmla="*/ 2780180 h 5386357"/>
              <a:gd name="connsiteX14" fmla="*/ 1656541 w 1764100"/>
              <a:gd name="connsiteY14" fmla="*/ 2795691 h 5386357"/>
              <a:gd name="connsiteX15" fmla="*/ 1573384 w 1764100"/>
              <a:gd name="connsiteY15" fmla="*/ 2929272 h 5386357"/>
              <a:gd name="connsiteX16" fmla="*/ 1466363 w 1764100"/>
              <a:gd name="connsiteY16" fmla="*/ 3009505 h 5386357"/>
              <a:gd name="connsiteX17" fmla="*/ 1676697 w 1764100"/>
              <a:gd name="connsiteY17" fmla="*/ 3154488 h 5386357"/>
              <a:gd name="connsiteX18" fmla="*/ 1552474 w 1764100"/>
              <a:gd name="connsiteY18" fmla="*/ 3462000 h 5386357"/>
              <a:gd name="connsiteX19" fmla="*/ 1495159 w 1764100"/>
              <a:gd name="connsiteY19" fmla="*/ 3725354 h 5386357"/>
              <a:gd name="connsiteX20" fmla="*/ 1397032 w 1764100"/>
              <a:gd name="connsiteY20" fmla="*/ 3928268 h 5386357"/>
              <a:gd name="connsiteX21" fmla="*/ 1532425 w 1764100"/>
              <a:gd name="connsiteY21" fmla="*/ 4457254 h 5386357"/>
              <a:gd name="connsiteX22" fmla="*/ 1707136 w 1764100"/>
              <a:gd name="connsiteY22" fmla="*/ 5054164 h 5386357"/>
              <a:gd name="connsiteX23" fmla="*/ 1753801 w 1764100"/>
              <a:gd name="connsiteY23" fmla="*/ 5386357 h 5386357"/>
              <a:gd name="connsiteX0" fmla="*/ 0 w 1764100"/>
              <a:gd name="connsiteY0" fmla="*/ 414464 h 5388028"/>
              <a:gd name="connsiteX1" fmla="*/ 63004 w 1764100"/>
              <a:gd name="connsiteY1" fmla="*/ 87256 h 5388028"/>
              <a:gd name="connsiteX2" fmla="*/ 252014 w 1764100"/>
              <a:gd name="connsiteY2" fmla="*/ 937997 h 5388028"/>
              <a:gd name="connsiteX3" fmla="*/ 150644 w 1764100"/>
              <a:gd name="connsiteY3" fmla="*/ 1137407 h 5388028"/>
              <a:gd name="connsiteX4" fmla="*/ 150644 w 1764100"/>
              <a:gd name="connsiteY4" fmla="*/ 1292981 h 5388028"/>
              <a:gd name="connsiteX5" fmla="*/ 66830 w 1764100"/>
              <a:gd name="connsiteY5" fmla="*/ 1448555 h 5388028"/>
              <a:gd name="connsiteX6" fmla="*/ 258390 w 1764100"/>
              <a:gd name="connsiteY6" fmla="*/ 1563697 h 5388028"/>
              <a:gd name="connsiteX7" fmla="*/ 274519 w 1764100"/>
              <a:gd name="connsiteY7" fmla="*/ 1751208 h 5388028"/>
              <a:gd name="connsiteX8" fmla="*/ 540481 w 1764100"/>
              <a:gd name="connsiteY8" fmla="*/ 2076910 h 5388028"/>
              <a:gd name="connsiteX9" fmla="*/ 504487 w 1764100"/>
              <a:gd name="connsiteY9" fmla="*/ 2270087 h 5388028"/>
              <a:gd name="connsiteX10" fmla="*/ 857864 w 1764100"/>
              <a:gd name="connsiteY10" fmla="*/ 2261592 h 5388028"/>
              <a:gd name="connsiteX11" fmla="*/ 1050870 w 1764100"/>
              <a:gd name="connsiteY11" fmla="*/ 2434554 h 5388028"/>
              <a:gd name="connsiteX12" fmla="*/ 1364116 w 1764100"/>
              <a:gd name="connsiteY12" fmla="*/ 2538458 h 5388028"/>
              <a:gd name="connsiteX13" fmla="*/ 1634213 w 1764100"/>
              <a:gd name="connsiteY13" fmla="*/ 2781851 h 5388028"/>
              <a:gd name="connsiteX14" fmla="*/ 1656541 w 1764100"/>
              <a:gd name="connsiteY14" fmla="*/ 2797362 h 5388028"/>
              <a:gd name="connsiteX15" fmla="*/ 1573384 w 1764100"/>
              <a:gd name="connsiteY15" fmla="*/ 2930943 h 5388028"/>
              <a:gd name="connsiteX16" fmla="*/ 1466363 w 1764100"/>
              <a:gd name="connsiteY16" fmla="*/ 3011176 h 5388028"/>
              <a:gd name="connsiteX17" fmla="*/ 1676697 w 1764100"/>
              <a:gd name="connsiteY17" fmla="*/ 3156159 h 5388028"/>
              <a:gd name="connsiteX18" fmla="*/ 1552474 w 1764100"/>
              <a:gd name="connsiteY18" fmla="*/ 3463671 h 5388028"/>
              <a:gd name="connsiteX19" fmla="*/ 1495159 w 1764100"/>
              <a:gd name="connsiteY19" fmla="*/ 3727025 h 5388028"/>
              <a:gd name="connsiteX20" fmla="*/ 1397032 w 1764100"/>
              <a:gd name="connsiteY20" fmla="*/ 3929939 h 5388028"/>
              <a:gd name="connsiteX21" fmla="*/ 1532425 w 1764100"/>
              <a:gd name="connsiteY21" fmla="*/ 4458925 h 5388028"/>
              <a:gd name="connsiteX22" fmla="*/ 1707136 w 1764100"/>
              <a:gd name="connsiteY22" fmla="*/ 5055835 h 5388028"/>
              <a:gd name="connsiteX23" fmla="*/ 1753801 w 1764100"/>
              <a:gd name="connsiteY23" fmla="*/ 5388028 h 5388028"/>
              <a:gd name="connsiteX0" fmla="*/ 0 w 1764100"/>
              <a:gd name="connsiteY0" fmla="*/ 0 h 4973564"/>
              <a:gd name="connsiteX1" fmla="*/ 126007 w 1764100"/>
              <a:gd name="connsiteY1" fmla="*/ 327209 h 4973564"/>
              <a:gd name="connsiteX2" fmla="*/ 252014 w 1764100"/>
              <a:gd name="connsiteY2" fmla="*/ 523533 h 4973564"/>
              <a:gd name="connsiteX3" fmla="*/ 150644 w 1764100"/>
              <a:gd name="connsiteY3" fmla="*/ 722943 h 4973564"/>
              <a:gd name="connsiteX4" fmla="*/ 150644 w 1764100"/>
              <a:gd name="connsiteY4" fmla="*/ 878517 h 4973564"/>
              <a:gd name="connsiteX5" fmla="*/ 66830 w 1764100"/>
              <a:gd name="connsiteY5" fmla="*/ 1034091 h 4973564"/>
              <a:gd name="connsiteX6" fmla="*/ 258390 w 1764100"/>
              <a:gd name="connsiteY6" fmla="*/ 1149233 h 4973564"/>
              <a:gd name="connsiteX7" fmla="*/ 274519 w 1764100"/>
              <a:gd name="connsiteY7" fmla="*/ 1336744 h 4973564"/>
              <a:gd name="connsiteX8" fmla="*/ 540481 w 1764100"/>
              <a:gd name="connsiteY8" fmla="*/ 1662446 h 4973564"/>
              <a:gd name="connsiteX9" fmla="*/ 504487 w 1764100"/>
              <a:gd name="connsiteY9" fmla="*/ 1855623 h 4973564"/>
              <a:gd name="connsiteX10" fmla="*/ 857864 w 1764100"/>
              <a:gd name="connsiteY10" fmla="*/ 1847128 h 4973564"/>
              <a:gd name="connsiteX11" fmla="*/ 1050870 w 1764100"/>
              <a:gd name="connsiteY11" fmla="*/ 2020090 h 4973564"/>
              <a:gd name="connsiteX12" fmla="*/ 1364116 w 1764100"/>
              <a:gd name="connsiteY12" fmla="*/ 2123994 h 4973564"/>
              <a:gd name="connsiteX13" fmla="*/ 1634213 w 1764100"/>
              <a:gd name="connsiteY13" fmla="*/ 2367387 h 4973564"/>
              <a:gd name="connsiteX14" fmla="*/ 1656541 w 1764100"/>
              <a:gd name="connsiteY14" fmla="*/ 2382898 h 4973564"/>
              <a:gd name="connsiteX15" fmla="*/ 1573384 w 1764100"/>
              <a:gd name="connsiteY15" fmla="*/ 2516479 h 4973564"/>
              <a:gd name="connsiteX16" fmla="*/ 1466363 w 1764100"/>
              <a:gd name="connsiteY16" fmla="*/ 2596712 h 4973564"/>
              <a:gd name="connsiteX17" fmla="*/ 1676697 w 1764100"/>
              <a:gd name="connsiteY17" fmla="*/ 2741695 h 4973564"/>
              <a:gd name="connsiteX18" fmla="*/ 1552474 w 1764100"/>
              <a:gd name="connsiteY18" fmla="*/ 3049207 h 4973564"/>
              <a:gd name="connsiteX19" fmla="*/ 1495159 w 1764100"/>
              <a:gd name="connsiteY19" fmla="*/ 3312561 h 4973564"/>
              <a:gd name="connsiteX20" fmla="*/ 1397032 w 1764100"/>
              <a:gd name="connsiteY20" fmla="*/ 3515475 h 4973564"/>
              <a:gd name="connsiteX21" fmla="*/ 1532425 w 1764100"/>
              <a:gd name="connsiteY21" fmla="*/ 4044461 h 4973564"/>
              <a:gd name="connsiteX22" fmla="*/ 1707136 w 1764100"/>
              <a:gd name="connsiteY22" fmla="*/ 4641371 h 4973564"/>
              <a:gd name="connsiteX23" fmla="*/ 1753801 w 1764100"/>
              <a:gd name="connsiteY23" fmla="*/ 4973564 h 4973564"/>
              <a:gd name="connsiteX0" fmla="*/ 21001 w 1785101"/>
              <a:gd name="connsiteY0" fmla="*/ 0 h 4973564"/>
              <a:gd name="connsiteX1" fmla="*/ 21001 w 1785101"/>
              <a:gd name="connsiteY1" fmla="*/ 130883 h 4973564"/>
              <a:gd name="connsiteX2" fmla="*/ 147008 w 1785101"/>
              <a:gd name="connsiteY2" fmla="*/ 327209 h 4973564"/>
              <a:gd name="connsiteX3" fmla="*/ 273015 w 1785101"/>
              <a:gd name="connsiteY3" fmla="*/ 523533 h 4973564"/>
              <a:gd name="connsiteX4" fmla="*/ 171645 w 1785101"/>
              <a:gd name="connsiteY4" fmla="*/ 722943 h 4973564"/>
              <a:gd name="connsiteX5" fmla="*/ 171645 w 1785101"/>
              <a:gd name="connsiteY5" fmla="*/ 878517 h 4973564"/>
              <a:gd name="connsiteX6" fmla="*/ 87831 w 1785101"/>
              <a:gd name="connsiteY6" fmla="*/ 1034091 h 4973564"/>
              <a:gd name="connsiteX7" fmla="*/ 279391 w 1785101"/>
              <a:gd name="connsiteY7" fmla="*/ 1149233 h 4973564"/>
              <a:gd name="connsiteX8" fmla="*/ 295520 w 1785101"/>
              <a:gd name="connsiteY8" fmla="*/ 1336744 h 4973564"/>
              <a:gd name="connsiteX9" fmla="*/ 561482 w 1785101"/>
              <a:gd name="connsiteY9" fmla="*/ 1662446 h 4973564"/>
              <a:gd name="connsiteX10" fmla="*/ 525488 w 1785101"/>
              <a:gd name="connsiteY10" fmla="*/ 1855623 h 4973564"/>
              <a:gd name="connsiteX11" fmla="*/ 878865 w 1785101"/>
              <a:gd name="connsiteY11" fmla="*/ 1847128 h 4973564"/>
              <a:gd name="connsiteX12" fmla="*/ 1071871 w 1785101"/>
              <a:gd name="connsiteY12" fmla="*/ 2020090 h 4973564"/>
              <a:gd name="connsiteX13" fmla="*/ 1385117 w 1785101"/>
              <a:gd name="connsiteY13" fmla="*/ 2123994 h 4973564"/>
              <a:gd name="connsiteX14" fmla="*/ 1655214 w 1785101"/>
              <a:gd name="connsiteY14" fmla="*/ 2367387 h 4973564"/>
              <a:gd name="connsiteX15" fmla="*/ 1677542 w 1785101"/>
              <a:gd name="connsiteY15" fmla="*/ 2382898 h 4973564"/>
              <a:gd name="connsiteX16" fmla="*/ 1594385 w 1785101"/>
              <a:gd name="connsiteY16" fmla="*/ 2516479 h 4973564"/>
              <a:gd name="connsiteX17" fmla="*/ 1487364 w 1785101"/>
              <a:gd name="connsiteY17" fmla="*/ 2596712 h 4973564"/>
              <a:gd name="connsiteX18" fmla="*/ 1697698 w 1785101"/>
              <a:gd name="connsiteY18" fmla="*/ 2741695 h 4973564"/>
              <a:gd name="connsiteX19" fmla="*/ 1573475 w 1785101"/>
              <a:gd name="connsiteY19" fmla="*/ 3049207 h 4973564"/>
              <a:gd name="connsiteX20" fmla="*/ 1516160 w 1785101"/>
              <a:gd name="connsiteY20" fmla="*/ 3312561 h 4973564"/>
              <a:gd name="connsiteX21" fmla="*/ 1418033 w 1785101"/>
              <a:gd name="connsiteY21" fmla="*/ 3515475 h 4973564"/>
              <a:gd name="connsiteX22" fmla="*/ 1553426 w 1785101"/>
              <a:gd name="connsiteY22" fmla="*/ 4044461 h 4973564"/>
              <a:gd name="connsiteX23" fmla="*/ 1728137 w 1785101"/>
              <a:gd name="connsiteY23" fmla="*/ 4641371 h 4973564"/>
              <a:gd name="connsiteX24" fmla="*/ 1774802 w 1785101"/>
              <a:gd name="connsiteY24" fmla="*/ 4973564 h 4973564"/>
              <a:gd name="connsiteX0" fmla="*/ 126007 w 1764100"/>
              <a:gd name="connsiteY0" fmla="*/ 0 h 5431655"/>
              <a:gd name="connsiteX1" fmla="*/ 0 w 1764100"/>
              <a:gd name="connsiteY1" fmla="*/ 588974 h 5431655"/>
              <a:gd name="connsiteX2" fmla="*/ 126007 w 1764100"/>
              <a:gd name="connsiteY2" fmla="*/ 785300 h 5431655"/>
              <a:gd name="connsiteX3" fmla="*/ 252014 w 1764100"/>
              <a:gd name="connsiteY3" fmla="*/ 981624 h 5431655"/>
              <a:gd name="connsiteX4" fmla="*/ 150644 w 1764100"/>
              <a:gd name="connsiteY4" fmla="*/ 1181034 h 5431655"/>
              <a:gd name="connsiteX5" fmla="*/ 150644 w 1764100"/>
              <a:gd name="connsiteY5" fmla="*/ 1336608 h 5431655"/>
              <a:gd name="connsiteX6" fmla="*/ 66830 w 1764100"/>
              <a:gd name="connsiteY6" fmla="*/ 1492182 h 5431655"/>
              <a:gd name="connsiteX7" fmla="*/ 258390 w 1764100"/>
              <a:gd name="connsiteY7" fmla="*/ 1607324 h 5431655"/>
              <a:gd name="connsiteX8" fmla="*/ 274519 w 1764100"/>
              <a:gd name="connsiteY8" fmla="*/ 1794835 h 5431655"/>
              <a:gd name="connsiteX9" fmla="*/ 540481 w 1764100"/>
              <a:gd name="connsiteY9" fmla="*/ 2120537 h 5431655"/>
              <a:gd name="connsiteX10" fmla="*/ 504487 w 1764100"/>
              <a:gd name="connsiteY10" fmla="*/ 2313714 h 5431655"/>
              <a:gd name="connsiteX11" fmla="*/ 857864 w 1764100"/>
              <a:gd name="connsiteY11" fmla="*/ 2305219 h 5431655"/>
              <a:gd name="connsiteX12" fmla="*/ 1050870 w 1764100"/>
              <a:gd name="connsiteY12" fmla="*/ 2478181 h 5431655"/>
              <a:gd name="connsiteX13" fmla="*/ 1364116 w 1764100"/>
              <a:gd name="connsiteY13" fmla="*/ 2582085 h 5431655"/>
              <a:gd name="connsiteX14" fmla="*/ 1634213 w 1764100"/>
              <a:gd name="connsiteY14" fmla="*/ 2825478 h 5431655"/>
              <a:gd name="connsiteX15" fmla="*/ 1656541 w 1764100"/>
              <a:gd name="connsiteY15" fmla="*/ 2840989 h 5431655"/>
              <a:gd name="connsiteX16" fmla="*/ 1573384 w 1764100"/>
              <a:gd name="connsiteY16" fmla="*/ 2974570 h 5431655"/>
              <a:gd name="connsiteX17" fmla="*/ 1466363 w 1764100"/>
              <a:gd name="connsiteY17" fmla="*/ 3054803 h 5431655"/>
              <a:gd name="connsiteX18" fmla="*/ 1676697 w 1764100"/>
              <a:gd name="connsiteY18" fmla="*/ 3199786 h 5431655"/>
              <a:gd name="connsiteX19" fmla="*/ 1552474 w 1764100"/>
              <a:gd name="connsiteY19" fmla="*/ 3507298 h 5431655"/>
              <a:gd name="connsiteX20" fmla="*/ 1495159 w 1764100"/>
              <a:gd name="connsiteY20" fmla="*/ 3770652 h 5431655"/>
              <a:gd name="connsiteX21" fmla="*/ 1397032 w 1764100"/>
              <a:gd name="connsiteY21" fmla="*/ 3973566 h 5431655"/>
              <a:gd name="connsiteX22" fmla="*/ 1532425 w 1764100"/>
              <a:gd name="connsiteY22" fmla="*/ 4502552 h 5431655"/>
              <a:gd name="connsiteX23" fmla="*/ 1707136 w 1764100"/>
              <a:gd name="connsiteY23" fmla="*/ 5099462 h 5431655"/>
              <a:gd name="connsiteX24" fmla="*/ 1753801 w 1764100"/>
              <a:gd name="connsiteY24" fmla="*/ 5431655 h 5431655"/>
              <a:gd name="connsiteX0" fmla="*/ 77135 w 1715228"/>
              <a:gd name="connsiteY0" fmla="*/ 0 h 5431655"/>
              <a:gd name="connsiteX1" fmla="*/ 77135 w 1715228"/>
              <a:gd name="connsiteY1" fmla="*/ 588975 h 5431655"/>
              <a:gd name="connsiteX2" fmla="*/ 77135 w 1715228"/>
              <a:gd name="connsiteY2" fmla="*/ 785300 h 5431655"/>
              <a:gd name="connsiteX3" fmla="*/ 203142 w 1715228"/>
              <a:gd name="connsiteY3" fmla="*/ 981624 h 5431655"/>
              <a:gd name="connsiteX4" fmla="*/ 101772 w 1715228"/>
              <a:gd name="connsiteY4" fmla="*/ 1181034 h 5431655"/>
              <a:gd name="connsiteX5" fmla="*/ 101772 w 1715228"/>
              <a:gd name="connsiteY5" fmla="*/ 1336608 h 5431655"/>
              <a:gd name="connsiteX6" fmla="*/ 17958 w 1715228"/>
              <a:gd name="connsiteY6" fmla="*/ 1492182 h 5431655"/>
              <a:gd name="connsiteX7" fmla="*/ 209518 w 1715228"/>
              <a:gd name="connsiteY7" fmla="*/ 1607324 h 5431655"/>
              <a:gd name="connsiteX8" fmla="*/ 225647 w 1715228"/>
              <a:gd name="connsiteY8" fmla="*/ 1794835 h 5431655"/>
              <a:gd name="connsiteX9" fmla="*/ 491609 w 1715228"/>
              <a:gd name="connsiteY9" fmla="*/ 2120537 h 5431655"/>
              <a:gd name="connsiteX10" fmla="*/ 455615 w 1715228"/>
              <a:gd name="connsiteY10" fmla="*/ 2313714 h 5431655"/>
              <a:gd name="connsiteX11" fmla="*/ 808992 w 1715228"/>
              <a:gd name="connsiteY11" fmla="*/ 2305219 h 5431655"/>
              <a:gd name="connsiteX12" fmla="*/ 1001998 w 1715228"/>
              <a:gd name="connsiteY12" fmla="*/ 2478181 h 5431655"/>
              <a:gd name="connsiteX13" fmla="*/ 1315244 w 1715228"/>
              <a:gd name="connsiteY13" fmla="*/ 2582085 h 5431655"/>
              <a:gd name="connsiteX14" fmla="*/ 1585341 w 1715228"/>
              <a:gd name="connsiteY14" fmla="*/ 2825478 h 5431655"/>
              <a:gd name="connsiteX15" fmla="*/ 1607669 w 1715228"/>
              <a:gd name="connsiteY15" fmla="*/ 2840989 h 5431655"/>
              <a:gd name="connsiteX16" fmla="*/ 1524512 w 1715228"/>
              <a:gd name="connsiteY16" fmla="*/ 2974570 h 5431655"/>
              <a:gd name="connsiteX17" fmla="*/ 1417491 w 1715228"/>
              <a:gd name="connsiteY17" fmla="*/ 3054803 h 5431655"/>
              <a:gd name="connsiteX18" fmla="*/ 1627825 w 1715228"/>
              <a:gd name="connsiteY18" fmla="*/ 3199786 h 5431655"/>
              <a:gd name="connsiteX19" fmla="*/ 1503602 w 1715228"/>
              <a:gd name="connsiteY19" fmla="*/ 3507298 h 5431655"/>
              <a:gd name="connsiteX20" fmla="*/ 1446287 w 1715228"/>
              <a:gd name="connsiteY20" fmla="*/ 3770652 h 5431655"/>
              <a:gd name="connsiteX21" fmla="*/ 1348160 w 1715228"/>
              <a:gd name="connsiteY21" fmla="*/ 3973566 h 5431655"/>
              <a:gd name="connsiteX22" fmla="*/ 1483553 w 1715228"/>
              <a:gd name="connsiteY22" fmla="*/ 4502552 h 5431655"/>
              <a:gd name="connsiteX23" fmla="*/ 1658264 w 1715228"/>
              <a:gd name="connsiteY23" fmla="*/ 5099462 h 5431655"/>
              <a:gd name="connsiteX24" fmla="*/ 1704929 w 1715228"/>
              <a:gd name="connsiteY24" fmla="*/ 5431655 h 5431655"/>
              <a:gd name="connsiteX0" fmla="*/ 77135 w 1715228"/>
              <a:gd name="connsiteY0" fmla="*/ 0 h 5431655"/>
              <a:gd name="connsiteX1" fmla="*/ 14131 w 1715228"/>
              <a:gd name="connsiteY1" fmla="*/ 327208 h 5431655"/>
              <a:gd name="connsiteX2" fmla="*/ 77135 w 1715228"/>
              <a:gd name="connsiteY2" fmla="*/ 785300 h 5431655"/>
              <a:gd name="connsiteX3" fmla="*/ 203142 w 1715228"/>
              <a:gd name="connsiteY3" fmla="*/ 981624 h 5431655"/>
              <a:gd name="connsiteX4" fmla="*/ 101772 w 1715228"/>
              <a:gd name="connsiteY4" fmla="*/ 1181034 h 5431655"/>
              <a:gd name="connsiteX5" fmla="*/ 101772 w 1715228"/>
              <a:gd name="connsiteY5" fmla="*/ 1336608 h 5431655"/>
              <a:gd name="connsiteX6" fmla="*/ 17958 w 1715228"/>
              <a:gd name="connsiteY6" fmla="*/ 1492182 h 5431655"/>
              <a:gd name="connsiteX7" fmla="*/ 209518 w 1715228"/>
              <a:gd name="connsiteY7" fmla="*/ 1607324 h 5431655"/>
              <a:gd name="connsiteX8" fmla="*/ 225647 w 1715228"/>
              <a:gd name="connsiteY8" fmla="*/ 1794835 h 5431655"/>
              <a:gd name="connsiteX9" fmla="*/ 491609 w 1715228"/>
              <a:gd name="connsiteY9" fmla="*/ 2120537 h 5431655"/>
              <a:gd name="connsiteX10" fmla="*/ 455615 w 1715228"/>
              <a:gd name="connsiteY10" fmla="*/ 2313714 h 5431655"/>
              <a:gd name="connsiteX11" fmla="*/ 808992 w 1715228"/>
              <a:gd name="connsiteY11" fmla="*/ 2305219 h 5431655"/>
              <a:gd name="connsiteX12" fmla="*/ 1001998 w 1715228"/>
              <a:gd name="connsiteY12" fmla="*/ 2478181 h 5431655"/>
              <a:gd name="connsiteX13" fmla="*/ 1315244 w 1715228"/>
              <a:gd name="connsiteY13" fmla="*/ 2582085 h 5431655"/>
              <a:gd name="connsiteX14" fmla="*/ 1585341 w 1715228"/>
              <a:gd name="connsiteY14" fmla="*/ 2825478 h 5431655"/>
              <a:gd name="connsiteX15" fmla="*/ 1607669 w 1715228"/>
              <a:gd name="connsiteY15" fmla="*/ 2840989 h 5431655"/>
              <a:gd name="connsiteX16" fmla="*/ 1524512 w 1715228"/>
              <a:gd name="connsiteY16" fmla="*/ 2974570 h 5431655"/>
              <a:gd name="connsiteX17" fmla="*/ 1417491 w 1715228"/>
              <a:gd name="connsiteY17" fmla="*/ 3054803 h 5431655"/>
              <a:gd name="connsiteX18" fmla="*/ 1627825 w 1715228"/>
              <a:gd name="connsiteY18" fmla="*/ 3199786 h 5431655"/>
              <a:gd name="connsiteX19" fmla="*/ 1503602 w 1715228"/>
              <a:gd name="connsiteY19" fmla="*/ 3507298 h 5431655"/>
              <a:gd name="connsiteX20" fmla="*/ 1446287 w 1715228"/>
              <a:gd name="connsiteY20" fmla="*/ 3770652 h 5431655"/>
              <a:gd name="connsiteX21" fmla="*/ 1348160 w 1715228"/>
              <a:gd name="connsiteY21" fmla="*/ 3973566 h 5431655"/>
              <a:gd name="connsiteX22" fmla="*/ 1483553 w 1715228"/>
              <a:gd name="connsiteY22" fmla="*/ 4502552 h 5431655"/>
              <a:gd name="connsiteX23" fmla="*/ 1658264 w 1715228"/>
              <a:gd name="connsiteY23" fmla="*/ 5099462 h 5431655"/>
              <a:gd name="connsiteX24" fmla="*/ 1704929 w 1715228"/>
              <a:gd name="connsiteY24" fmla="*/ 5431655 h 5431655"/>
              <a:gd name="connsiteX0" fmla="*/ 77135 w 1658264"/>
              <a:gd name="connsiteY0" fmla="*/ 0 h 5099462"/>
              <a:gd name="connsiteX1" fmla="*/ 14131 w 1658264"/>
              <a:gd name="connsiteY1" fmla="*/ 327208 h 5099462"/>
              <a:gd name="connsiteX2" fmla="*/ 77135 w 1658264"/>
              <a:gd name="connsiteY2" fmla="*/ 785300 h 5099462"/>
              <a:gd name="connsiteX3" fmla="*/ 203142 w 1658264"/>
              <a:gd name="connsiteY3" fmla="*/ 981624 h 5099462"/>
              <a:gd name="connsiteX4" fmla="*/ 101772 w 1658264"/>
              <a:gd name="connsiteY4" fmla="*/ 1181034 h 5099462"/>
              <a:gd name="connsiteX5" fmla="*/ 101772 w 1658264"/>
              <a:gd name="connsiteY5" fmla="*/ 1336608 h 5099462"/>
              <a:gd name="connsiteX6" fmla="*/ 17958 w 1658264"/>
              <a:gd name="connsiteY6" fmla="*/ 1492182 h 5099462"/>
              <a:gd name="connsiteX7" fmla="*/ 209518 w 1658264"/>
              <a:gd name="connsiteY7" fmla="*/ 1607324 h 5099462"/>
              <a:gd name="connsiteX8" fmla="*/ 225647 w 1658264"/>
              <a:gd name="connsiteY8" fmla="*/ 1794835 h 5099462"/>
              <a:gd name="connsiteX9" fmla="*/ 491609 w 1658264"/>
              <a:gd name="connsiteY9" fmla="*/ 2120537 h 5099462"/>
              <a:gd name="connsiteX10" fmla="*/ 455615 w 1658264"/>
              <a:gd name="connsiteY10" fmla="*/ 2313714 h 5099462"/>
              <a:gd name="connsiteX11" fmla="*/ 808992 w 1658264"/>
              <a:gd name="connsiteY11" fmla="*/ 2305219 h 5099462"/>
              <a:gd name="connsiteX12" fmla="*/ 1001998 w 1658264"/>
              <a:gd name="connsiteY12" fmla="*/ 2478181 h 5099462"/>
              <a:gd name="connsiteX13" fmla="*/ 1315244 w 1658264"/>
              <a:gd name="connsiteY13" fmla="*/ 2582085 h 5099462"/>
              <a:gd name="connsiteX14" fmla="*/ 1585341 w 1658264"/>
              <a:gd name="connsiteY14" fmla="*/ 2825478 h 5099462"/>
              <a:gd name="connsiteX15" fmla="*/ 1607669 w 1658264"/>
              <a:gd name="connsiteY15" fmla="*/ 2840989 h 5099462"/>
              <a:gd name="connsiteX16" fmla="*/ 1524512 w 1658264"/>
              <a:gd name="connsiteY16" fmla="*/ 2974570 h 5099462"/>
              <a:gd name="connsiteX17" fmla="*/ 1417491 w 1658264"/>
              <a:gd name="connsiteY17" fmla="*/ 3054803 h 5099462"/>
              <a:gd name="connsiteX18" fmla="*/ 1627825 w 1658264"/>
              <a:gd name="connsiteY18" fmla="*/ 3199786 h 5099462"/>
              <a:gd name="connsiteX19" fmla="*/ 1503602 w 1658264"/>
              <a:gd name="connsiteY19" fmla="*/ 3507298 h 5099462"/>
              <a:gd name="connsiteX20" fmla="*/ 1446287 w 1658264"/>
              <a:gd name="connsiteY20" fmla="*/ 3770652 h 5099462"/>
              <a:gd name="connsiteX21" fmla="*/ 1348160 w 1658264"/>
              <a:gd name="connsiteY21" fmla="*/ 3973566 h 5099462"/>
              <a:gd name="connsiteX22" fmla="*/ 1483553 w 1658264"/>
              <a:gd name="connsiteY22" fmla="*/ 4502552 h 5099462"/>
              <a:gd name="connsiteX23" fmla="*/ 1658264 w 1658264"/>
              <a:gd name="connsiteY23" fmla="*/ 5099462 h 5099462"/>
              <a:gd name="connsiteX0" fmla="*/ 77135 w 1658264"/>
              <a:gd name="connsiteY0" fmla="*/ 0 h 5099462"/>
              <a:gd name="connsiteX1" fmla="*/ 14131 w 1658264"/>
              <a:gd name="connsiteY1" fmla="*/ 327208 h 5099462"/>
              <a:gd name="connsiteX2" fmla="*/ 77135 w 1658264"/>
              <a:gd name="connsiteY2" fmla="*/ 785300 h 5099462"/>
              <a:gd name="connsiteX3" fmla="*/ 203142 w 1658264"/>
              <a:gd name="connsiteY3" fmla="*/ 981624 h 5099462"/>
              <a:gd name="connsiteX4" fmla="*/ 101772 w 1658264"/>
              <a:gd name="connsiteY4" fmla="*/ 1181034 h 5099462"/>
              <a:gd name="connsiteX5" fmla="*/ 101772 w 1658264"/>
              <a:gd name="connsiteY5" fmla="*/ 1336608 h 5099462"/>
              <a:gd name="connsiteX6" fmla="*/ 17958 w 1658264"/>
              <a:gd name="connsiteY6" fmla="*/ 1492182 h 5099462"/>
              <a:gd name="connsiteX7" fmla="*/ 209518 w 1658264"/>
              <a:gd name="connsiteY7" fmla="*/ 1607324 h 5099462"/>
              <a:gd name="connsiteX8" fmla="*/ 225647 w 1658264"/>
              <a:gd name="connsiteY8" fmla="*/ 1794835 h 5099462"/>
              <a:gd name="connsiteX9" fmla="*/ 491609 w 1658264"/>
              <a:gd name="connsiteY9" fmla="*/ 2120537 h 5099462"/>
              <a:gd name="connsiteX10" fmla="*/ 455615 w 1658264"/>
              <a:gd name="connsiteY10" fmla="*/ 2313714 h 5099462"/>
              <a:gd name="connsiteX11" fmla="*/ 808992 w 1658264"/>
              <a:gd name="connsiteY11" fmla="*/ 2305219 h 5099462"/>
              <a:gd name="connsiteX12" fmla="*/ 1001998 w 1658264"/>
              <a:gd name="connsiteY12" fmla="*/ 2478181 h 5099462"/>
              <a:gd name="connsiteX13" fmla="*/ 1315244 w 1658264"/>
              <a:gd name="connsiteY13" fmla="*/ 2582085 h 5099462"/>
              <a:gd name="connsiteX14" fmla="*/ 1585341 w 1658264"/>
              <a:gd name="connsiteY14" fmla="*/ 2825478 h 5099462"/>
              <a:gd name="connsiteX15" fmla="*/ 1607669 w 1658264"/>
              <a:gd name="connsiteY15" fmla="*/ 2840989 h 5099462"/>
              <a:gd name="connsiteX16" fmla="*/ 1473594 w 1658264"/>
              <a:gd name="connsiteY16" fmla="*/ 2940279 h 5099462"/>
              <a:gd name="connsiteX17" fmla="*/ 1417491 w 1658264"/>
              <a:gd name="connsiteY17" fmla="*/ 3054803 h 5099462"/>
              <a:gd name="connsiteX18" fmla="*/ 1627825 w 1658264"/>
              <a:gd name="connsiteY18" fmla="*/ 3199786 h 5099462"/>
              <a:gd name="connsiteX19" fmla="*/ 1503602 w 1658264"/>
              <a:gd name="connsiteY19" fmla="*/ 3507298 h 5099462"/>
              <a:gd name="connsiteX20" fmla="*/ 1446287 w 1658264"/>
              <a:gd name="connsiteY20" fmla="*/ 3770652 h 5099462"/>
              <a:gd name="connsiteX21" fmla="*/ 1348160 w 1658264"/>
              <a:gd name="connsiteY21" fmla="*/ 3973566 h 5099462"/>
              <a:gd name="connsiteX22" fmla="*/ 1483553 w 1658264"/>
              <a:gd name="connsiteY22" fmla="*/ 4502552 h 5099462"/>
              <a:gd name="connsiteX23" fmla="*/ 1658264 w 1658264"/>
              <a:gd name="connsiteY23" fmla="*/ 5099462 h 5099462"/>
              <a:gd name="connsiteX0" fmla="*/ 77135 w 1658264"/>
              <a:gd name="connsiteY0" fmla="*/ 0 h 5099462"/>
              <a:gd name="connsiteX1" fmla="*/ 14131 w 1658264"/>
              <a:gd name="connsiteY1" fmla="*/ 327208 h 5099462"/>
              <a:gd name="connsiteX2" fmla="*/ 77135 w 1658264"/>
              <a:gd name="connsiteY2" fmla="*/ 785300 h 5099462"/>
              <a:gd name="connsiteX3" fmla="*/ 203142 w 1658264"/>
              <a:gd name="connsiteY3" fmla="*/ 981624 h 5099462"/>
              <a:gd name="connsiteX4" fmla="*/ 101772 w 1658264"/>
              <a:gd name="connsiteY4" fmla="*/ 1181034 h 5099462"/>
              <a:gd name="connsiteX5" fmla="*/ 101772 w 1658264"/>
              <a:gd name="connsiteY5" fmla="*/ 1336608 h 5099462"/>
              <a:gd name="connsiteX6" fmla="*/ 17958 w 1658264"/>
              <a:gd name="connsiteY6" fmla="*/ 1492182 h 5099462"/>
              <a:gd name="connsiteX7" fmla="*/ 209518 w 1658264"/>
              <a:gd name="connsiteY7" fmla="*/ 1607324 h 5099462"/>
              <a:gd name="connsiteX8" fmla="*/ 225647 w 1658264"/>
              <a:gd name="connsiteY8" fmla="*/ 1794835 h 5099462"/>
              <a:gd name="connsiteX9" fmla="*/ 491609 w 1658264"/>
              <a:gd name="connsiteY9" fmla="*/ 2120537 h 5099462"/>
              <a:gd name="connsiteX10" fmla="*/ 455615 w 1658264"/>
              <a:gd name="connsiteY10" fmla="*/ 2313714 h 5099462"/>
              <a:gd name="connsiteX11" fmla="*/ 808992 w 1658264"/>
              <a:gd name="connsiteY11" fmla="*/ 2305219 h 5099462"/>
              <a:gd name="connsiteX12" fmla="*/ 1001998 w 1658264"/>
              <a:gd name="connsiteY12" fmla="*/ 2478181 h 5099462"/>
              <a:gd name="connsiteX13" fmla="*/ 1315244 w 1658264"/>
              <a:gd name="connsiteY13" fmla="*/ 2582085 h 5099462"/>
              <a:gd name="connsiteX14" fmla="*/ 1585341 w 1658264"/>
              <a:gd name="connsiteY14" fmla="*/ 2825478 h 5099462"/>
              <a:gd name="connsiteX15" fmla="*/ 1491156 w 1658264"/>
              <a:gd name="connsiteY15" fmla="*/ 2824853 h 5099462"/>
              <a:gd name="connsiteX16" fmla="*/ 1473594 w 1658264"/>
              <a:gd name="connsiteY16" fmla="*/ 2940279 h 5099462"/>
              <a:gd name="connsiteX17" fmla="*/ 1417491 w 1658264"/>
              <a:gd name="connsiteY17" fmla="*/ 3054803 h 5099462"/>
              <a:gd name="connsiteX18" fmla="*/ 1627825 w 1658264"/>
              <a:gd name="connsiteY18" fmla="*/ 3199786 h 5099462"/>
              <a:gd name="connsiteX19" fmla="*/ 1503602 w 1658264"/>
              <a:gd name="connsiteY19" fmla="*/ 3507298 h 5099462"/>
              <a:gd name="connsiteX20" fmla="*/ 1446287 w 1658264"/>
              <a:gd name="connsiteY20" fmla="*/ 3770652 h 5099462"/>
              <a:gd name="connsiteX21" fmla="*/ 1348160 w 1658264"/>
              <a:gd name="connsiteY21" fmla="*/ 3973566 h 5099462"/>
              <a:gd name="connsiteX22" fmla="*/ 1483553 w 1658264"/>
              <a:gd name="connsiteY22" fmla="*/ 4502552 h 5099462"/>
              <a:gd name="connsiteX23" fmla="*/ 1658264 w 1658264"/>
              <a:gd name="connsiteY23" fmla="*/ 5099462 h 5099462"/>
              <a:gd name="connsiteX0" fmla="*/ 77135 w 1658264"/>
              <a:gd name="connsiteY0" fmla="*/ 0 h 5099462"/>
              <a:gd name="connsiteX1" fmla="*/ 14131 w 1658264"/>
              <a:gd name="connsiteY1" fmla="*/ 327208 h 5099462"/>
              <a:gd name="connsiteX2" fmla="*/ 77135 w 1658264"/>
              <a:gd name="connsiteY2" fmla="*/ 785300 h 5099462"/>
              <a:gd name="connsiteX3" fmla="*/ 203142 w 1658264"/>
              <a:gd name="connsiteY3" fmla="*/ 981624 h 5099462"/>
              <a:gd name="connsiteX4" fmla="*/ 101772 w 1658264"/>
              <a:gd name="connsiteY4" fmla="*/ 1181034 h 5099462"/>
              <a:gd name="connsiteX5" fmla="*/ 101772 w 1658264"/>
              <a:gd name="connsiteY5" fmla="*/ 1336608 h 5099462"/>
              <a:gd name="connsiteX6" fmla="*/ 17958 w 1658264"/>
              <a:gd name="connsiteY6" fmla="*/ 1492182 h 5099462"/>
              <a:gd name="connsiteX7" fmla="*/ 209518 w 1658264"/>
              <a:gd name="connsiteY7" fmla="*/ 1607324 h 5099462"/>
              <a:gd name="connsiteX8" fmla="*/ 225647 w 1658264"/>
              <a:gd name="connsiteY8" fmla="*/ 1794835 h 5099462"/>
              <a:gd name="connsiteX9" fmla="*/ 491609 w 1658264"/>
              <a:gd name="connsiteY9" fmla="*/ 2120537 h 5099462"/>
              <a:gd name="connsiteX10" fmla="*/ 455615 w 1658264"/>
              <a:gd name="connsiteY10" fmla="*/ 2313714 h 5099462"/>
              <a:gd name="connsiteX11" fmla="*/ 808992 w 1658264"/>
              <a:gd name="connsiteY11" fmla="*/ 2305219 h 5099462"/>
              <a:gd name="connsiteX12" fmla="*/ 1001998 w 1658264"/>
              <a:gd name="connsiteY12" fmla="*/ 2478181 h 5099462"/>
              <a:gd name="connsiteX13" fmla="*/ 1315244 w 1658264"/>
              <a:gd name="connsiteY13" fmla="*/ 2582085 h 5099462"/>
              <a:gd name="connsiteX14" fmla="*/ 1453293 w 1658264"/>
              <a:gd name="connsiteY14" fmla="*/ 2688321 h 5099462"/>
              <a:gd name="connsiteX15" fmla="*/ 1491156 w 1658264"/>
              <a:gd name="connsiteY15" fmla="*/ 2824853 h 5099462"/>
              <a:gd name="connsiteX16" fmla="*/ 1473594 w 1658264"/>
              <a:gd name="connsiteY16" fmla="*/ 2940279 h 5099462"/>
              <a:gd name="connsiteX17" fmla="*/ 1417491 w 1658264"/>
              <a:gd name="connsiteY17" fmla="*/ 3054803 h 5099462"/>
              <a:gd name="connsiteX18" fmla="*/ 1627825 w 1658264"/>
              <a:gd name="connsiteY18" fmla="*/ 3199786 h 5099462"/>
              <a:gd name="connsiteX19" fmla="*/ 1503602 w 1658264"/>
              <a:gd name="connsiteY19" fmla="*/ 3507298 h 5099462"/>
              <a:gd name="connsiteX20" fmla="*/ 1446287 w 1658264"/>
              <a:gd name="connsiteY20" fmla="*/ 3770652 h 5099462"/>
              <a:gd name="connsiteX21" fmla="*/ 1348160 w 1658264"/>
              <a:gd name="connsiteY21" fmla="*/ 3973566 h 5099462"/>
              <a:gd name="connsiteX22" fmla="*/ 1483553 w 1658264"/>
              <a:gd name="connsiteY22" fmla="*/ 4502552 h 5099462"/>
              <a:gd name="connsiteX23" fmla="*/ 1658264 w 1658264"/>
              <a:gd name="connsiteY23" fmla="*/ 5099462 h 5099462"/>
              <a:gd name="connsiteX0" fmla="*/ 77135 w 1658264"/>
              <a:gd name="connsiteY0" fmla="*/ 0 h 5099462"/>
              <a:gd name="connsiteX1" fmla="*/ 14131 w 1658264"/>
              <a:gd name="connsiteY1" fmla="*/ 327208 h 5099462"/>
              <a:gd name="connsiteX2" fmla="*/ 77135 w 1658264"/>
              <a:gd name="connsiteY2" fmla="*/ 785300 h 5099462"/>
              <a:gd name="connsiteX3" fmla="*/ 203142 w 1658264"/>
              <a:gd name="connsiteY3" fmla="*/ 981624 h 5099462"/>
              <a:gd name="connsiteX4" fmla="*/ 101772 w 1658264"/>
              <a:gd name="connsiteY4" fmla="*/ 1181034 h 5099462"/>
              <a:gd name="connsiteX5" fmla="*/ 101772 w 1658264"/>
              <a:gd name="connsiteY5" fmla="*/ 1336608 h 5099462"/>
              <a:gd name="connsiteX6" fmla="*/ 17958 w 1658264"/>
              <a:gd name="connsiteY6" fmla="*/ 1492182 h 5099462"/>
              <a:gd name="connsiteX7" fmla="*/ 209518 w 1658264"/>
              <a:gd name="connsiteY7" fmla="*/ 1607324 h 5099462"/>
              <a:gd name="connsiteX8" fmla="*/ 225647 w 1658264"/>
              <a:gd name="connsiteY8" fmla="*/ 1794835 h 5099462"/>
              <a:gd name="connsiteX9" fmla="*/ 491609 w 1658264"/>
              <a:gd name="connsiteY9" fmla="*/ 2120537 h 5099462"/>
              <a:gd name="connsiteX10" fmla="*/ 455615 w 1658264"/>
              <a:gd name="connsiteY10" fmla="*/ 2313714 h 5099462"/>
              <a:gd name="connsiteX11" fmla="*/ 808992 w 1658264"/>
              <a:gd name="connsiteY11" fmla="*/ 2305219 h 5099462"/>
              <a:gd name="connsiteX12" fmla="*/ 1001998 w 1658264"/>
              <a:gd name="connsiteY12" fmla="*/ 2478181 h 5099462"/>
              <a:gd name="connsiteX13" fmla="*/ 1315244 w 1658264"/>
              <a:gd name="connsiteY13" fmla="*/ 2582085 h 5099462"/>
              <a:gd name="connsiteX14" fmla="*/ 1453293 w 1658264"/>
              <a:gd name="connsiteY14" fmla="*/ 2688321 h 5099462"/>
              <a:gd name="connsiteX15" fmla="*/ 1491156 w 1658264"/>
              <a:gd name="connsiteY15" fmla="*/ 2824853 h 5099462"/>
              <a:gd name="connsiteX16" fmla="*/ 1473594 w 1658264"/>
              <a:gd name="connsiteY16" fmla="*/ 2940279 h 5099462"/>
              <a:gd name="connsiteX17" fmla="*/ 1417491 w 1658264"/>
              <a:gd name="connsiteY17" fmla="*/ 3054803 h 5099462"/>
              <a:gd name="connsiteX18" fmla="*/ 1519080 w 1658264"/>
              <a:gd name="connsiteY18" fmla="*/ 3215923 h 5099462"/>
              <a:gd name="connsiteX19" fmla="*/ 1503602 w 1658264"/>
              <a:gd name="connsiteY19" fmla="*/ 3507298 h 5099462"/>
              <a:gd name="connsiteX20" fmla="*/ 1446287 w 1658264"/>
              <a:gd name="connsiteY20" fmla="*/ 3770652 h 5099462"/>
              <a:gd name="connsiteX21" fmla="*/ 1348160 w 1658264"/>
              <a:gd name="connsiteY21" fmla="*/ 3973566 h 5099462"/>
              <a:gd name="connsiteX22" fmla="*/ 1483553 w 1658264"/>
              <a:gd name="connsiteY22" fmla="*/ 4502552 h 5099462"/>
              <a:gd name="connsiteX23" fmla="*/ 1658264 w 1658264"/>
              <a:gd name="connsiteY23" fmla="*/ 5099462 h 5099462"/>
              <a:gd name="connsiteX0" fmla="*/ 77135 w 1658264"/>
              <a:gd name="connsiteY0" fmla="*/ 0 h 5099462"/>
              <a:gd name="connsiteX1" fmla="*/ 14131 w 1658264"/>
              <a:gd name="connsiteY1" fmla="*/ 327208 h 5099462"/>
              <a:gd name="connsiteX2" fmla="*/ 77135 w 1658264"/>
              <a:gd name="connsiteY2" fmla="*/ 785300 h 5099462"/>
              <a:gd name="connsiteX3" fmla="*/ 203142 w 1658264"/>
              <a:gd name="connsiteY3" fmla="*/ 981624 h 5099462"/>
              <a:gd name="connsiteX4" fmla="*/ 101772 w 1658264"/>
              <a:gd name="connsiteY4" fmla="*/ 1181034 h 5099462"/>
              <a:gd name="connsiteX5" fmla="*/ 101772 w 1658264"/>
              <a:gd name="connsiteY5" fmla="*/ 1336608 h 5099462"/>
              <a:gd name="connsiteX6" fmla="*/ 17958 w 1658264"/>
              <a:gd name="connsiteY6" fmla="*/ 1492182 h 5099462"/>
              <a:gd name="connsiteX7" fmla="*/ 209518 w 1658264"/>
              <a:gd name="connsiteY7" fmla="*/ 1607324 h 5099462"/>
              <a:gd name="connsiteX8" fmla="*/ 225647 w 1658264"/>
              <a:gd name="connsiteY8" fmla="*/ 1794835 h 5099462"/>
              <a:gd name="connsiteX9" fmla="*/ 491609 w 1658264"/>
              <a:gd name="connsiteY9" fmla="*/ 2120537 h 5099462"/>
              <a:gd name="connsiteX10" fmla="*/ 455615 w 1658264"/>
              <a:gd name="connsiteY10" fmla="*/ 2313714 h 5099462"/>
              <a:gd name="connsiteX11" fmla="*/ 808992 w 1658264"/>
              <a:gd name="connsiteY11" fmla="*/ 2305219 h 5099462"/>
              <a:gd name="connsiteX12" fmla="*/ 1001998 w 1658264"/>
              <a:gd name="connsiteY12" fmla="*/ 2478181 h 5099462"/>
              <a:gd name="connsiteX13" fmla="*/ 1276406 w 1658264"/>
              <a:gd name="connsiteY13" fmla="*/ 2759584 h 5099462"/>
              <a:gd name="connsiteX14" fmla="*/ 1453293 w 1658264"/>
              <a:gd name="connsiteY14" fmla="*/ 2688321 h 5099462"/>
              <a:gd name="connsiteX15" fmla="*/ 1491156 w 1658264"/>
              <a:gd name="connsiteY15" fmla="*/ 2824853 h 5099462"/>
              <a:gd name="connsiteX16" fmla="*/ 1473594 w 1658264"/>
              <a:gd name="connsiteY16" fmla="*/ 2940279 h 5099462"/>
              <a:gd name="connsiteX17" fmla="*/ 1417491 w 1658264"/>
              <a:gd name="connsiteY17" fmla="*/ 3054803 h 5099462"/>
              <a:gd name="connsiteX18" fmla="*/ 1519080 w 1658264"/>
              <a:gd name="connsiteY18" fmla="*/ 3215923 h 5099462"/>
              <a:gd name="connsiteX19" fmla="*/ 1503602 w 1658264"/>
              <a:gd name="connsiteY19" fmla="*/ 3507298 h 5099462"/>
              <a:gd name="connsiteX20" fmla="*/ 1446287 w 1658264"/>
              <a:gd name="connsiteY20" fmla="*/ 3770652 h 5099462"/>
              <a:gd name="connsiteX21" fmla="*/ 1348160 w 1658264"/>
              <a:gd name="connsiteY21" fmla="*/ 3973566 h 5099462"/>
              <a:gd name="connsiteX22" fmla="*/ 1483553 w 1658264"/>
              <a:gd name="connsiteY22" fmla="*/ 4502552 h 5099462"/>
              <a:gd name="connsiteX23" fmla="*/ 1658264 w 1658264"/>
              <a:gd name="connsiteY23" fmla="*/ 5099462 h 5099462"/>
              <a:gd name="connsiteX0" fmla="*/ 77135 w 1658264"/>
              <a:gd name="connsiteY0" fmla="*/ 0 h 5099462"/>
              <a:gd name="connsiteX1" fmla="*/ 14131 w 1658264"/>
              <a:gd name="connsiteY1" fmla="*/ 327208 h 5099462"/>
              <a:gd name="connsiteX2" fmla="*/ 77135 w 1658264"/>
              <a:gd name="connsiteY2" fmla="*/ 785300 h 5099462"/>
              <a:gd name="connsiteX3" fmla="*/ 203142 w 1658264"/>
              <a:gd name="connsiteY3" fmla="*/ 981624 h 5099462"/>
              <a:gd name="connsiteX4" fmla="*/ 101772 w 1658264"/>
              <a:gd name="connsiteY4" fmla="*/ 1181034 h 5099462"/>
              <a:gd name="connsiteX5" fmla="*/ 101772 w 1658264"/>
              <a:gd name="connsiteY5" fmla="*/ 1336608 h 5099462"/>
              <a:gd name="connsiteX6" fmla="*/ 17958 w 1658264"/>
              <a:gd name="connsiteY6" fmla="*/ 1492182 h 5099462"/>
              <a:gd name="connsiteX7" fmla="*/ 209518 w 1658264"/>
              <a:gd name="connsiteY7" fmla="*/ 1607324 h 5099462"/>
              <a:gd name="connsiteX8" fmla="*/ 225647 w 1658264"/>
              <a:gd name="connsiteY8" fmla="*/ 1794835 h 5099462"/>
              <a:gd name="connsiteX9" fmla="*/ 491609 w 1658264"/>
              <a:gd name="connsiteY9" fmla="*/ 2120537 h 5099462"/>
              <a:gd name="connsiteX10" fmla="*/ 455615 w 1658264"/>
              <a:gd name="connsiteY10" fmla="*/ 2313714 h 5099462"/>
              <a:gd name="connsiteX11" fmla="*/ 808992 w 1658264"/>
              <a:gd name="connsiteY11" fmla="*/ 2305219 h 5099462"/>
              <a:gd name="connsiteX12" fmla="*/ 1001998 w 1658264"/>
              <a:gd name="connsiteY12" fmla="*/ 2478181 h 5099462"/>
              <a:gd name="connsiteX13" fmla="*/ 1276406 w 1658264"/>
              <a:gd name="connsiteY13" fmla="*/ 2565949 h 5099462"/>
              <a:gd name="connsiteX14" fmla="*/ 1453293 w 1658264"/>
              <a:gd name="connsiteY14" fmla="*/ 2688321 h 5099462"/>
              <a:gd name="connsiteX15" fmla="*/ 1491156 w 1658264"/>
              <a:gd name="connsiteY15" fmla="*/ 2824853 h 5099462"/>
              <a:gd name="connsiteX16" fmla="*/ 1473594 w 1658264"/>
              <a:gd name="connsiteY16" fmla="*/ 2940279 h 5099462"/>
              <a:gd name="connsiteX17" fmla="*/ 1417491 w 1658264"/>
              <a:gd name="connsiteY17" fmla="*/ 3054803 h 5099462"/>
              <a:gd name="connsiteX18" fmla="*/ 1519080 w 1658264"/>
              <a:gd name="connsiteY18" fmla="*/ 3215923 h 5099462"/>
              <a:gd name="connsiteX19" fmla="*/ 1503602 w 1658264"/>
              <a:gd name="connsiteY19" fmla="*/ 3507298 h 5099462"/>
              <a:gd name="connsiteX20" fmla="*/ 1446287 w 1658264"/>
              <a:gd name="connsiteY20" fmla="*/ 3770652 h 5099462"/>
              <a:gd name="connsiteX21" fmla="*/ 1348160 w 1658264"/>
              <a:gd name="connsiteY21" fmla="*/ 3973566 h 5099462"/>
              <a:gd name="connsiteX22" fmla="*/ 1483553 w 1658264"/>
              <a:gd name="connsiteY22" fmla="*/ 4502552 h 5099462"/>
              <a:gd name="connsiteX23" fmla="*/ 1658264 w 1658264"/>
              <a:gd name="connsiteY23" fmla="*/ 5099462 h 5099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658264" h="5099462">
                <a:moveTo>
                  <a:pt x="77135" y="0"/>
                </a:moveTo>
                <a:cubicBezTo>
                  <a:pt x="77617" y="294"/>
                  <a:pt x="14131" y="196325"/>
                  <a:pt x="14131" y="327208"/>
                </a:cubicBezTo>
                <a:cubicBezTo>
                  <a:pt x="14131" y="458091"/>
                  <a:pt x="45633" y="676231"/>
                  <a:pt x="77135" y="785300"/>
                </a:cubicBezTo>
                <a:cubicBezTo>
                  <a:pt x="108637" y="894369"/>
                  <a:pt x="179618" y="865131"/>
                  <a:pt x="203142" y="981624"/>
                </a:cubicBezTo>
                <a:cubicBezTo>
                  <a:pt x="238965" y="1104059"/>
                  <a:pt x="118667" y="1121870"/>
                  <a:pt x="101772" y="1181034"/>
                </a:cubicBezTo>
                <a:cubicBezTo>
                  <a:pt x="84877" y="1240198"/>
                  <a:pt x="115741" y="1284750"/>
                  <a:pt x="101772" y="1336608"/>
                </a:cubicBezTo>
                <a:cubicBezTo>
                  <a:pt x="87803" y="1388466"/>
                  <a:pt x="0" y="1447063"/>
                  <a:pt x="17958" y="1492182"/>
                </a:cubicBezTo>
                <a:cubicBezTo>
                  <a:pt x="35916" y="1537301"/>
                  <a:pt x="174903" y="1556882"/>
                  <a:pt x="209518" y="1607324"/>
                </a:cubicBezTo>
                <a:cubicBezTo>
                  <a:pt x="244133" y="1657766"/>
                  <a:pt x="178632" y="1709300"/>
                  <a:pt x="225647" y="1794835"/>
                </a:cubicBezTo>
                <a:cubicBezTo>
                  <a:pt x="272662" y="1880371"/>
                  <a:pt x="453281" y="2034057"/>
                  <a:pt x="491609" y="2120537"/>
                </a:cubicBezTo>
                <a:cubicBezTo>
                  <a:pt x="529937" y="2207017"/>
                  <a:pt x="402718" y="2282934"/>
                  <a:pt x="455615" y="2313714"/>
                </a:cubicBezTo>
                <a:cubicBezTo>
                  <a:pt x="508512" y="2344494"/>
                  <a:pt x="717928" y="2277808"/>
                  <a:pt x="808992" y="2305219"/>
                </a:cubicBezTo>
                <a:cubicBezTo>
                  <a:pt x="900056" y="2332630"/>
                  <a:pt x="924096" y="2434726"/>
                  <a:pt x="1001998" y="2478181"/>
                </a:cubicBezTo>
                <a:cubicBezTo>
                  <a:pt x="1079900" y="2521636"/>
                  <a:pt x="1201190" y="2530926"/>
                  <a:pt x="1276406" y="2565949"/>
                </a:cubicBezTo>
                <a:cubicBezTo>
                  <a:pt x="1351622" y="2600972"/>
                  <a:pt x="1417501" y="2645170"/>
                  <a:pt x="1453293" y="2688321"/>
                </a:cubicBezTo>
                <a:cubicBezTo>
                  <a:pt x="1489085" y="2731472"/>
                  <a:pt x="1487773" y="2782860"/>
                  <a:pt x="1491156" y="2824853"/>
                </a:cubicBezTo>
                <a:cubicBezTo>
                  <a:pt x="1494540" y="2866846"/>
                  <a:pt x="1485871" y="2901954"/>
                  <a:pt x="1473594" y="2940279"/>
                </a:cubicBezTo>
                <a:cubicBezTo>
                  <a:pt x="1461317" y="2978604"/>
                  <a:pt x="1409910" y="3008863"/>
                  <a:pt x="1417491" y="3054803"/>
                </a:cubicBezTo>
                <a:cubicBezTo>
                  <a:pt x="1425072" y="3100743"/>
                  <a:pt x="1504728" y="3140507"/>
                  <a:pt x="1519080" y="3215923"/>
                </a:cubicBezTo>
                <a:cubicBezTo>
                  <a:pt x="1533432" y="3291339"/>
                  <a:pt x="1515734" y="3414843"/>
                  <a:pt x="1503602" y="3507298"/>
                </a:cubicBezTo>
                <a:cubicBezTo>
                  <a:pt x="1491470" y="3599753"/>
                  <a:pt x="1472194" y="3692941"/>
                  <a:pt x="1446287" y="3770652"/>
                </a:cubicBezTo>
                <a:cubicBezTo>
                  <a:pt x="1420380" y="3848363"/>
                  <a:pt x="1341949" y="3851583"/>
                  <a:pt x="1348160" y="3973566"/>
                </a:cubicBezTo>
                <a:cubicBezTo>
                  <a:pt x="1354371" y="4095549"/>
                  <a:pt x="1431869" y="4314903"/>
                  <a:pt x="1483553" y="4502552"/>
                </a:cubicBezTo>
                <a:cubicBezTo>
                  <a:pt x="1535237" y="4690201"/>
                  <a:pt x="1621368" y="4944612"/>
                  <a:pt x="1658264" y="5099462"/>
                </a:cubicBezTo>
              </a:path>
            </a:pathLst>
          </a:cu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0070C0"/>
              </a:solidFill>
            </a:endParaRPr>
          </a:p>
        </p:txBody>
      </p:sp>
      <p:sp>
        <p:nvSpPr>
          <p:cNvPr id="21" name="dz. stare - pośw"/>
          <p:cNvSpPr/>
          <p:nvPr/>
        </p:nvSpPr>
        <p:spPr>
          <a:xfrm>
            <a:off x="2155372" y="1996751"/>
            <a:ext cx="4133462" cy="3765659"/>
          </a:xfrm>
          <a:custGeom>
            <a:avLst/>
            <a:gdLst>
              <a:gd name="connsiteX0" fmla="*/ 1699404 w 7617125"/>
              <a:gd name="connsiteY0" fmla="*/ 0 h 4045789"/>
              <a:gd name="connsiteX1" fmla="*/ 2234242 w 7617125"/>
              <a:gd name="connsiteY1" fmla="*/ 457200 h 4045789"/>
              <a:gd name="connsiteX2" fmla="*/ 2544793 w 7617125"/>
              <a:gd name="connsiteY2" fmla="*/ 595223 h 4045789"/>
              <a:gd name="connsiteX3" fmla="*/ 2734574 w 7617125"/>
              <a:gd name="connsiteY3" fmla="*/ 603849 h 4045789"/>
              <a:gd name="connsiteX4" fmla="*/ 2889849 w 7617125"/>
              <a:gd name="connsiteY4" fmla="*/ 500332 h 4045789"/>
              <a:gd name="connsiteX5" fmla="*/ 2812212 w 7617125"/>
              <a:gd name="connsiteY5" fmla="*/ 345057 h 4045789"/>
              <a:gd name="connsiteX6" fmla="*/ 2881223 w 7617125"/>
              <a:gd name="connsiteY6" fmla="*/ 491706 h 4045789"/>
              <a:gd name="connsiteX7" fmla="*/ 3122762 w 7617125"/>
              <a:gd name="connsiteY7" fmla="*/ 595223 h 4045789"/>
              <a:gd name="connsiteX8" fmla="*/ 3252159 w 7617125"/>
              <a:gd name="connsiteY8" fmla="*/ 715993 h 4045789"/>
              <a:gd name="connsiteX9" fmla="*/ 3364302 w 7617125"/>
              <a:gd name="connsiteY9" fmla="*/ 733246 h 4045789"/>
              <a:gd name="connsiteX10" fmla="*/ 3467819 w 7617125"/>
              <a:gd name="connsiteY10" fmla="*/ 785004 h 4045789"/>
              <a:gd name="connsiteX11" fmla="*/ 3717985 w 7617125"/>
              <a:gd name="connsiteY11" fmla="*/ 664234 h 4045789"/>
              <a:gd name="connsiteX12" fmla="*/ 3743864 w 7617125"/>
              <a:gd name="connsiteY12" fmla="*/ 586597 h 4045789"/>
              <a:gd name="connsiteX13" fmla="*/ 3804249 w 7617125"/>
              <a:gd name="connsiteY13" fmla="*/ 577970 h 4045789"/>
              <a:gd name="connsiteX14" fmla="*/ 4002657 w 7617125"/>
              <a:gd name="connsiteY14" fmla="*/ 690114 h 4045789"/>
              <a:gd name="connsiteX15" fmla="*/ 3907766 w 7617125"/>
              <a:gd name="connsiteY15" fmla="*/ 871268 h 4045789"/>
              <a:gd name="connsiteX16" fmla="*/ 4019910 w 7617125"/>
              <a:gd name="connsiteY16" fmla="*/ 966159 h 4045789"/>
              <a:gd name="connsiteX17" fmla="*/ 3778370 w 7617125"/>
              <a:gd name="connsiteY17" fmla="*/ 1000665 h 4045789"/>
              <a:gd name="connsiteX18" fmla="*/ 3623095 w 7617125"/>
              <a:gd name="connsiteY18" fmla="*/ 1086929 h 4045789"/>
              <a:gd name="connsiteX19" fmla="*/ 3743864 w 7617125"/>
              <a:gd name="connsiteY19" fmla="*/ 1233578 h 4045789"/>
              <a:gd name="connsiteX20" fmla="*/ 3847381 w 7617125"/>
              <a:gd name="connsiteY20" fmla="*/ 1104182 h 4045789"/>
              <a:gd name="connsiteX21" fmla="*/ 3916393 w 7617125"/>
              <a:gd name="connsiteY21" fmla="*/ 1164566 h 4045789"/>
              <a:gd name="connsiteX22" fmla="*/ 3838755 w 7617125"/>
              <a:gd name="connsiteY22" fmla="*/ 1268083 h 4045789"/>
              <a:gd name="connsiteX23" fmla="*/ 3804249 w 7617125"/>
              <a:gd name="connsiteY23" fmla="*/ 1380227 h 4045789"/>
              <a:gd name="connsiteX24" fmla="*/ 3907766 w 7617125"/>
              <a:gd name="connsiteY24" fmla="*/ 1449238 h 4045789"/>
              <a:gd name="connsiteX25" fmla="*/ 4063042 w 7617125"/>
              <a:gd name="connsiteY25" fmla="*/ 1509623 h 4045789"/>
              <a:gd name="connsiteX26" fmla="*/ 4192438 w 7617125"/>
              <a:gd name="connsiteY26" fmla="*/ 1526876 h 4045789"/>
              <a:gd name="connsiteX27" fmla="*/ 4382219 w 7617125"/>
              <a:gd name="connsiteY27" fmla="*/ 1526876 h 4045789"/>
              <a:gd name="connsiteX28" fmla="*/ 4666891 w 7617125"/>
              <a:gd name="connsiteY28" fmla="*/ 1604514 h 4045789"/>
              <a:gd name="connsiteX29" fmla="*/ 4796287 w 7617125"/>
              <a:gd name="connsiteY29" fmla="*/ 1604514 h 4045789"/>
              <a:gd name="connsiteX30" fmla="*/ 4839419 w 7617125"/>
              <a:gd name="connsiteY30" fmla="*/ 1578634 h 4045789"/>
              <a:gd name="connsiteX31" fmla="*/ 4813540 w 7617125"/>
              <a:gd name="connsiteY31" fmla="*/ 1475117 h 4045789"/>
              <a:gd name="connsiteX32" fmla="*/ 4856672 w 7617125"/>
              <a:gd name="connsiteY32" fmla="*/ 1604514 h 4045789"/>
              <a:gd name="connsiteX33" fmla="*/ 4942936 w 7617125"/>
              <a:gd name="connsiteY33" fmla="*/ 1690778 h 4045789"/>
              <a:gd name="connsiteX34" fmla="*/ 5236234 w 7617125"/>
              <a:gd name="connsiteY34" fmla="*/ 1777042 h 4045789"/>
              <a:gd name="connsiteX35" fmla="*/ 5719313 w 7617125"/>
              <a:gd name="connsiteY35" fmla="*/ 2001329 h 4045789"/>
              <a:gd name="connsiteX36" fmla="*/ 6193766 w 7617125"/>
              <a:gd name="connsiteY36" fmla="*/ 2139351 h 4045789"/>
              <a:gd name="connsiteX37" fmla="*/ 6650966 w 7617125"/>
              <a:gd name="connsiteY37" fmla="*/ 2216989 h 4045789"/>
              <a:gd name="connsiteX38" fmla="*/ 6961517 w 7617125"/>
              <a:gd name="connsiteY38" fmla="*/ 2225615 h 4045789"/>
              <a:gd name="connsiteX39" fmla="*/ 7151298 w 7617125"/>
              <a:gd name="connsiteY39" fmla="*/ 2216989 h 4045789"/>
              <a:gd name="connsiteX40" fmla="*/ 7323827 w 7617125"/>
              <a:gd name="connsiteY40" fmla="*/ 2122098 h 4045789"/>
              <a:gd name="connsiteX41" fmla="*/ 7418717 w 7617125"/>
              <a:gd name="connsiteY41" fmla="*/ 2035834 h 4045789"/>
              <a:gd name="connsiteX42" fmla="*/ 7453223 w 7617125"/>
              <a:gd name="connsiteY42" fmla="*/ 1940944 h 4045789"/>
              <a:gd name="connsiteX43" fmla="*/ 7435970 w 7617125"/>
              <a:gd name="connsiteY43" fmla="*/ 1854680 h 4045789"/>
              <a:gd name="connsiteX44" fmla="*/ 7556740 w 7617125"/>
              <a:gd name="connsiteY44" fmla="*/ 1725283 h 4045789"/>
              <a:gd name="connsiteX45" fmla="*/ 7556740 w 7617125"/>
              <a:gd name="connsiteY45" fmla="*/ 1725283 h 4045789"/>
              <a:gd name="connsiteX46" fmla="*/ 7617125 w 7617125"/>
              <a:gd name="connsiteY46" fmla="*/ 1759789 h 4045789"/>
              <a:gd name="connsiteX47" fmla="*/ 7539487 w 7617125"/>
              <a:gd name="connsiteY47" fmla="*/ 1863306 h 4045789"/>
              <a:gd name="connsiteX48" fmla="*/ 7539487 w 7617125"/>
              <a:gd name="connsiteY48" fmla="*/ 1863306 h 4045789"/>
              <a:gd name="connsiteX49" fmla="*/ 7556740 w 7617125"/>
              <a:gd name="connsiteY49" fmla="*/ 1897812 h 4045789"/>
              <a:gd name="connsiteX50" fmla="*/ 7599872 w 7617125"/>
              <a:gd name="connsiteY50" fmla="*/ 1837427 h 4045789"/>
              <a:gd name="connsiteX51" fmla="*/ 7504981 w 7617125"/>
              <a:gd name="connsiteY51" fmla="*/ 2329132 h 4045789"/>
              <a:gd name="connsiteX52" fmla="*/ 7392838 w 7617125"/>
              <a:gd name="connsiteY52" fmla="*/ 2967487 h 4045789"/>
              <a:gd name="connsiteX53" fmla="*/ 7384212 w 7617125"/>
              <a:gd name="connsiteY53" fmla="*/ 3347049 h 4045789"/>
              <a:gd name="connsiteX54" fmla="*/ 7410091 w 7617125"/>
              <a:gd name="connsiteY54" fmla="*/ 3631721 h 4045789"/>
              <a:gd name="connsiteX55" fmla="*/ 7487729 w 7617125"/>
              <a:gd name="connsiteY55" fmla="*/ 3959525 h 4045789"/>
              <a:gd name="connsiteX56" fmla="*/ 7513608 w 7617125"/>
              <a:gd name="connsiteY56" fmla="*/ 4045789 h 4045789"/>
              <a:gd name="connsiteX57" fmla="*/ 7323827 w 7617125"/>
              <a:gd name="connsiteY57" fmla="*/ 3985404 h 4045789"/>
              <a:gd name="connsiteX58" fmla="*/ 7237562 w 7617125"/>
              <a:gd name="connsiteY58" fmla="*/ 3856008 h 4045789"/>
              <a:gd name="connsiteX59" fmla="*/ 7177178 w 7617125"/>
              <a:gd name="connsiteY59" fmla="*/ 3778370 h 4045789"/>
              <a:gd name="connsiteX60" fmla="*/ 7177178 w 7617125"/>
              <a:gd name="connsiteY60" fmla="*/ 3502325 h 4045789"/>
              <a:gd name="connsiteX61" fmla="*/ 7030529 w 7617125"/>
              <a:gd name="connsiteY61" fmla="*/ 3200400 h 4045789"/>
              <a:gd name="connsiteX62" fmla="*/ 6901132 w 7617125"/>
              <a:gd name="connsiteY62" fmla="*/ 3122763 h 4045789"/>
              <a:gd name="connsiteX63" fmla="*/ 6728604 w 7617125"/>
              <a:gd name="connsiteY63" fmla="*/ 3131389 h 4045789"/>
              <a:gd name="connsiteX64" fmla="*/ 6530196 w 7617125"/>
              <a:gd name="connsiteY64" fmla="*/ 3183148 h 4045789"/>
              <a:gd name="connsiteX65" fmla="*/ 6400800 w 7617125"/>
              <a:gd name="connsiteY65" fmla="*/ 3243532 h 4045789"/>
              <a:gd name="connsiteX66" fmla="*/ 6280030 w 7617125"/>
              <a:gd name="connsiteY66" fmla="*/ 3174521 h 4045789"/>
              <a:gd name="connsiteX67" fmla="*/ 6202393 w 7617125"/>
              <a:gd name="connsiteY67" fmla="*/ 3027872 h 4045789"/>
              <a:gd name="connsiteX68" fmla="*/ 6107502 w 7617125"/>
              <a:gd name="connsiteY68" fmla="*/ 2915729 h 4045789"/>
              <a:gd name="connsiteX69" fmla="*/ 5891842 w 7617125"/>
              <a:gd name="connsiteY69" fmla="*/ 2803585 h 4045789"/>
              <a:gd name="connsiteX70" fmla="*/ 5788325 w 7617125"/>
              <a:gd name="connsiteY70" fmla="*/ 2665563 h 4045789"/>
              <a:gd name="connsiteX71" fmla="*/ 5702061 w 7617125"/>
              <a:gd name="connsiteY71" fmla="*/ 2458529 h 4045789"/>
              <a:gd name="connsiteX72" fmla="*/ 5486400 w 7617125"/>
              <a:gd name="connsiteY72" fmla="*/ 2303253 h 4045789"/>
              <a:gd name="connsiteX73" fmla="*/ 5055079 w 7617125"/>
              <a:gd name="connsiteY73" fmla="*/ 2260121 h 4045789"/>
              <a:gd name="connsiteX74" fmla="*/ 4917057 w 7617125"/>
              <a:gd name="connsiteY74" fmla="*/ 2432649 h 4045789"/>
              <a:gd name="connsiteX75" fmla="*/ 4804913 w 7617125"/>
              <a:gd name="connsiteY75" fmla="*/ 2493034 h 4045789"/>
              <a:gd name="connsiteX76" fmla="*/ 4675517 w 7617125"/>
              <a:gd name="connsiteY76" fmla="*/ 2553419 h 4045789"/>
              <a:gd name="connsiteX77" fmla="*/ 4597879 w 7617125"/>
              <a:gd name="connsiteY77" fmla="*/ 2631057 h 4045789"/>
              <a:gd name="connsiteX78" fmla="*/ 4390845 w 7617125"/>
              <a:gd name="connsiteY78" fmla="*/ 2605178 h 4045789"/>
              <a:gd name="connsiteX79" fmla="*/ 4278702 w 7617125"/>
              <a:gd name="connsiteY79" fmla="*/ 2458529 h 4045789"/>
              <a:gd name="connsiteX80" fmla="*/ 4157932 w 7617125"/>
              <a:gd name="connsiteY80" fmla="*/ 2458529 h 4045789"/>
              <a:gd name="connsiteX81" fmla="*/ 3985404 w 7617125"/>
              <a:gd name="connsiteY81" fmla="*/ 2441276 h 4045789"/>
              <a:gd name="connsiteX82" fmla="*/ 3666227 w 7617125"/>
              <a:gd name="connsiteY82" fmla="*/ 3217653 h 4045789"/>
              <a:gd name="connsiteX83" fmla="*/ 3666227 w 7617125"/>
              <a:gd name="connsiteY83" fmla="*/ 3217653 h 4045789"/>
              <a:gd name="connsiteX84" fmla="*/ 3571336 w 7617125"/>
              <a:gd name="connsiteY84" fmla="*/ 3148642 h 4045789"/>
              <a:gd name="connsiteX85" fmla="*/ 3459193 w 7617125"/>
              <a:gd name="connsiteY85" fmla="*/ 3200400 h 4045789"/>
              <a:gd name="connsiteX86" fmla="*/ 3338423 w 7617125"/>
              <a:gd name="connsiteY86" fmla="*/ 3243532 h 4045789"/>
              <a:gd name="connsiteX87" fmla="*/ 3398808 w 7617125"/>
              <a:gd name="connsiteY87" fmla="*/ 3502325 h 4045789"/>
              <a:gd name="connsiteX88" fmla="*/ 3407434 w 7617125"/>
              <a:gd name="connsiteY88" fmla="*/ 3562710 h 4045789"/>
              <a:gd name="connsiteX89" fmla="*/ 2587925 w 7617125"/>
              <a:gd name="connsiteY89" fmla="*/ 3881887 h 4045789"/>
              <a:gd name="connsiteX90" fmla="*/ 2570672 w 7617125"/>
              <a:gd name="connsiteY90" fmla="*/ 3674853 h 4045789"/>
              <a:gd name="connsiteX91" fmla="*/ 2467155 w 7617125"/>
              <a:gd name="connsiteY91" fmla="*/ 3717985 h 4045789"/>
              <a:gd name="connsiteX92" fmla="*/ 2424023 w 7617125"/>
              <a:gd name="connsiteY92" fmla="*/ 3614468 h 4045789"/>
              <a:gd name="connsiteX93" fmla="*/ 2372264 w 7617125"/>
              <a:gd name="connsiteY93" fmla="*/ 3338423 h 4045789"/>
              <a:gd name="connsiteX94" fmla="*/ 2329132 w 7617125"/>
              <a:gd name="connsiteY94" fmla="*/ 3200400 h 4045789"/>
              <a:gd name="connsiteX95" fmla="*/ 2432649 w 7617125"/>
              <a:gd name="connsiteY95" fmla="*/ 2950234 h 4045789"/>
              <a:gd name="connsiteX96" fmla="*/ 2475781 w 7617125"/>
              <a:gd name="connsiteY96" fmla="*/ 2734574 h 4045789"/>
              <a:gd name="connsiteX97" fmla="*/ 2544793 w 7617125"/>
              <a:gd name="connsiteY97" fmla="*/ 2510287 h 4045789"/>
              <a:gd name="connsiteX98" fmla="*/ 2441276 w 7617125"/>
              <a:gd name="connsiteY98" fmla="*/ 2424023 h 4045789"/>
              <a:gd name="connsiteX99" fmla="*/ 2372264 w 7617125"/>
              <a:gd name="connsiteY99" fmla="*/ 2329132 h 4045789"/>
              <a:gd name="connsiteX100" fmla="*/ 2199736 w 7617125"/>
              <a:gd name="connsiteY100" fmla="*/ 2363638 h 4045789"/>
              <a:gd name="connsiteX101" fmla="*/ 2122098 w 7617125"/>
              <a:gd name="connsiteY101" fmla="*/ 2475782 h 4045789"/>
              <a:gd name="connsiteX102" fmla="*/ 1932317 w 7617125"/>
              <a:gd name="connsiteY102" fmla="*/ 2553419 h 4045789"/>
              <a:gd name="connsiteX103" fmla="*/ 1940944 w 7617125"/>
              <a:gd name="connsiteY103" fmla="*/ 2406770 h 4045789"/>
              <a:gd name="connsiteX104" fmla="*/ 1940944 w 7617125"/>
              <a:gd name="connsiteY104" fmla="*/ 2286000 h 4045789"/>
              <a:gd name="connsiteX105" fmla="*/ 1802921 w 7617125"/>
              <a:gd name="connsiteY105" fmla="*/ 2208363 h 4045789"/>
              <a:gd name="connsiteX106" fmla="*/ 1742536 w 7617125"/>
              <a:gd name="connsiteY106" fmla="*/ 2139351 h 4045789"/>
              <a:gd name="connsiteX107" fmla="*/ 1509623 w 7617125"/>
              <a:gd name="connsiteY107" fmla="*/ 2260121 h 4045789"/>
              <a:gd name="connsiteX108" fmla="*/ 1371600 w 7617125"/>
              <a:gd name="connsiteY108" fmla="*/ 2216989 h 4045789"/>
              <a:gd name="connsiteX109" fmla="*/ 1242204 w 7617125"/>
              <a:gd name="connsiteY109" fmla="*/ 2242868 h 4045789"/>
              <a:gd name="connsiteX110" fmla="*/ 1216325 w 7617125"/>
              <a:gd name="connsiteY110" fmla="*/ 2087593 h 4045789"/>
              <a:gd name="connsiteX111" fmla="*/ 1259457 w 7617125"/>
              <a:gd name="connsiteY111" fmla="*/ 2001329 h 4045789"/>
              <a:gd name="connsiteX112" fmla="*/ 1207698 w 7617125"/>
              <a:gd name="connsiteY112" fmla="*/ 1949570 h 4045789"/>
              <a:gd name="connsiteX113" fmla="*/ 1112808 w 7617125"/>
              <a:gd name="connsiteY113" fmla="*/ 1863306 h 4045789"/>
              <a:gd name="connsiteX114" fmla="*/ 854015 w 7617125"/>
              <a:gd name="connsiteY114" fmla="*/ 1777042 h 4045789"/>
              <a:gd name="connsiteX115" fmla="*/ 819510 w 7617125"/>
              <a:gd name="connsiteY115" fmla="*/ 1854680 h 4045789"/>
              <a:gd name="connsiteX116" fmla="*/ 759125 w 7617125"/>
              <a:gd name="connsiteY116" fmla="*/ 1880559 h 4045789"/>
              <a:gd name="connsiteX117" fmla="*/ 672861 w 7617125"/>
              <a:gd name="connsiteY117" fmla="*/ 1751163 h 4045789"/>
              <a:gd name="connsiteX118" fmla="*/ 715993 w 7617125"/>
              <a:gd name="connsiteY118" fmla="*/ 1699404 h 4045789"/>
              <a:gd name="connsiteX119" fmla="*/ 655608 w 7617125"/>
              <a:gd name="connsiteY119" fmla="*/ 1604514 h 4045789"/>
              <a:gd name="connsiteX120" fmla="*/ 690113 w 7617125"/>
              <a:gd name="connsiteY120" fmla="*/ 1518249 h 4045789"/>
              <a:gd name="connsiteX121" fmla="*/ 690113 w 7617125"/>
              <a:gd name="connsiteY121" fmla="*/ 1457865 h 4045789"/>
              <a:gd name="connsiteX122" fmla="*/ 586596 w 7617125"/>
              <a:gd name="connsiteY122" fmla="*/ 1414732 h 4045789"/>
              <a:gd name="connsiteX123" fmla="*/ 474453 w 7617125"/>
              <a:gd name="connsiteY123" fmla="*/ 1423359 h 4045789"/>
              <a:gd name="connsiteX124" fmla="*/ 431321 w 7617125"/>
              <a:gd name="connsiteY124" fmla="*/ 1466491 h 4045789"/>
              <a:gd name="connsiteX125" fmla="*/ 207034 w 7617125"/>
              <a:gd name="connsiteY125" fmla="*/ 1190446 h 4045789"/>
              <a:gd name="connsiteX126" fmla="*/ 51759 w 7617125"/>
              <a:gd name="connsiteY126" fmla="*/ 1026544 h 4045789"/>
              <a:gd name="connsiteX127" fmla="*/ 0 w 7617125"/>
              <a:gd name="connsiteY127" fmla="*/ 845389 h 4045789"/>
              <a:gd name="connsiteX128" fmla="*/ 86264 w 7617125"/>
              <a:gd name="connsiteY128" fmla="*/ 836763 h 4045789"/>
              <a:gd name="connsiteX129" fmla="*/ 163902 w 7617125"/>
              <a:gd name="connsiteY129" fmla="*/ 690114 h 4045789"/>
              <a:gd name="connsiteX130" fmla="*/ 155276 w 7617125"/>
              <a:gd name="connsiteY130" fmla="*/ 552091 h 4045789"/>
              <a:gd name="connsiteX131" fmla="*/ 241540 w 7617125"/>
              <a:gd name="connsiteY131" fmla="*/ 526212 h 4045789"/>
              <a:gd name="connsiteX132" fmla="*/ 215661 w 7617125"/>
              <a:gd name="connsiteY132" fmla="*/ 448574 h 4045789"/>
              <a:gd name="connsiteX133" fmla="*/ 129396 w 7617125"/>
              <a:gd name="connsiteY133" fmla="*/ 465827 h 4045789"/>
              <a:gd name="connsiteX134" fmla="*/ 25879 w 7617125"/>
              <a:gd name="connsiteY134" fmla="*/ 336431 h 4045789"/>
              <a:gd name="connsiteX135" fmla="*/ 51759 w 7617125"/>
              <a:gd name="connsiteY135" fmla="*/ 232914 h 4045789"/>
              <a:gd name="connsiteX136" fmla="*/ 103517 w 7617125"/>
              <a:gd name="connsiteY136" fmla="*/ 189782 h 4045789"/>
              <a:gd name="connsiteX137" fmla="*/ 120770 w 7617125"/>
              <a:gd name="connsiteY137" fmla="*/ 77638 h 4045789"/>
              <a:gd name="connsiteX138" fmla="*/ 232913 w 7617125"/>
              <a:gd name="connsiteY138" fmla="*/ 60385 h 4045789"/>
              <a:gd name="connsiteX139" fmla="*/ 293298 w 7617125"/>
              <a:gd name="connsiteY139" fmla="*/ 224287 h 4045789"/>
              <a:gd name="connsiteX140" fmla="*/ 491706 w 7617125"/>
              <a:gd name="connsiteY140" fmla="*/ 284672 h 4045789"/>
              <a:gd name="connsiteX141" fmla="*/ 698740 w 7617125"/>
              <a:gd name="connsiteY141" fmla="*/ 232914 h 4045789"/>
              <a:gd name="connsiteX142" fmla="*/ 923027 w 7617125"/>
              <a:gd name="connsiteY142" fmla="*/ 276046 h 4045789"/>
              <a:gd name="connsiteX143" fmla="*/ 1026544 w 7617125"/>
              <a:gd name="connsiteY143" fmla="*/ 224287 h 4045789"/>
              <a:gd name="connsiteX144" fmla="*/ 1138687 w 7617125"/>
              <a:gd name="connsiteY144" fmla="*/ 319178 h 4045789"/>
              <a:gd name="connsiteX145" fmla="*/ 1224951 w 7617125"/>
              <a:gd name="connsiteY145" fmla="*/ 224287 h 4045789"/>
              <a:gd name="connsiteX146" fmla="*/ 1397479 w 7617125"/>
              <a:gd name="connsiteY146" fmla="*/ 181155 h 4045789"/>
              <a:gd name="connsiteX147" fmla="*/ 1578634 w 7617125"/>
              <a:gd name="connsiteY147" fmla="*/ 129397 h 4045789"/>
              <a:gd name="connsiteX148" fmla="*/ 1699404 w 7617125"/>
              <a:gd name="connsiteY148" fmla="*/ 0 h 4045789"/>
              <a:gd name="connsiteX0" fmla="*/ 1699404 w 7617125"/>
              <a:gd name="connsiteY0" fmla="*/ 0 h 4045789"/>
              <a:gd name="connsiteX1" fmla="*/ 2234242 w 7617125"/>
              <a:gd name="connsiteY1" fmla="*/ 457200 h 4045789"/>
              <a:gd name="connsiteX2" fmla="*/ 2544793 w 7617125"/>
              <a:gd name="connsiteY2" fmla="*/ 595223 h 4045789"/>
              <a:gd name="connsiteX3" fmla="*/ 2734574 w 7617125"/>
              <a:gd name="connsiteY3" fmla="*/ 603849 h 4045789"/>
              <a:gd name="connsiteX4" fmla="*/ 2889849 w 7617125"/>
              <a:gd name="connsiteY4" fmla="*/ 500332 h 4045789"/>
              <a:gd name="connsiteX5" fmla="*/ 2812212 w 7617125"/>
              <a:gd name="connsiteY5" fmla="*/ 345057 h 4045789"/>
              <a:gd name="connsiteX6" fmla="*/ 2881223 w 7617125"/>
              <a:gd name="connsiteY6" fmla="*/ 491706 h 4045789"/>
              <a:gd name="connsiteX7" fmla="*/ 3122762 w 7617125"/>
              <a:gd name="connsiteY7" fmla="*/ 595223 h 4045789"/>
              <a:gd name="connsiteX8" fmla="*/ 3252159 w 7617125"/>
              <a:gd name="connsiteY8" fmla="*/ 715993 h 4045789"/>
              <a:gd name="connsiteX9" fmla="*/ 3364302 w 7617125"/>
              <a:gd name="connsiteY9" fmla="*/ 733246 h 4045789"/>
              <a:gd name="connsiteX10" fmla="*/ 3467819 w 7617125"/>
              <a:gd name="connsiteY10" fmla="*/ 785004 h 4045789"/>
              <a:gd name="connsiteX11" fmla="*/ 3717985 w 7617125"/>
              <a:gd name="connsiteY11" fmla="*/ 664234 h 4045789"/>
              <a:gd name="connsiteX12" fmla="*/ 3743864 w 7617125"/>
              <a:gd name="connsiteY12" fmla="*/ 586597 h 4045789"/>
              <a:gd name="connsiteX13" fmla="*/ 3804249 w 7617125"/>
              <a:gd name="connsiteY13" fmla="*/ 577970 h 4045789"/>
              <a:gd name="connsiteX14" fmla="*/ 4002657 w 7617125"/>
              <a:gd name="connsiteY14" fmla="*/ 690114 h 4045789"/>
              <a:gd name="connsiteX15" fmla="*/ 3907766 w 7617125"/>
              <a:gd name="connsiteY15" fmla="*/ 871268 h 4045789"/>
              <a:gd name="connsiteX16" fmla="*/ 4019910 w 7617125"/>
              <a:gd name="connsiteY16" fmla="*/ 966159 h 4045789"/>
              <a:gd name="connsiteX17" fmla="*/ 3778370 w 7617125"/>
              <a:gd name="connsiteY17" fmla="*/ 1000665 h 4045789"/>
              <a:gd name="connsiteX18" fmla="*/ 3623095 w 7617125"/>
              <a:gd name="connsiteY18" fmla="*/ 1086929 h 4045789"/>
              <a:gd name="connsiteX19" fmla="*/ 3743864 w 7617125"/>
              <a:gd name="connsiteY19" fmla="*/ 1233578 h 4045789"/>
              <a:gd name="connsiteX20" fmla="*/ 3847381 w 7617125"/>
              <a:gd name="connsiteY20" fmla="*/ 1104182 h 4045789"/>
              <a:gd name="connsiteX21" fmla="*/ 3916393 w 7617125"/>
              <a:gd name="connsiteY21" fmla="*/ 1164566 h 4045789"/>
              <a:gd name="connsiteX22" fmla="*/ 3838755 w 7617125"/>
              <a:gd name="connsiteY22" fmla="*/ 1268083 h 4045789"/>
              <a:gd name="connsiteX23" fmla="*/ 3804249 w 7617125"/>
              <a:gd name="connsiteY23" fmla="*/ 1380227 h 4045789"/>
              <a:gd name="connsiteX24" fmla="*/ 3907766 w 7617125"/>
              <a:gd name="connsiteY24" fmla="*/ 1449238 h 4045789"/>
              <a:gd name="connsiteX25" fmla="*/ 4063042 w 7617125"/>
              <a:gd name="connsiteY25" fmla="*/ 1509623 h 4045789"/>
              <a:gd name="connsiteX26" fmla="*/ 4192438 w 7617125"/>
              <a:gd name="connsiteY26" fmla="*/ 1526876 h 4045789"/>
              <a:gd name="connsiteX27" fmla="*/ 4382219 w 7617125"/>
              <a:gd name="connsiteY27" fmla="*/ 1526876 h 4045789"/>
              <a:gd name="connsiteX28" fmla="*/ 4666891 w 7617125"/>
              <a:gd name="connsiteY28" fmla="*/ 1604514 h 4045789"/>
              <a:gd name="connsiteX29" fmla="*/ 4796287 w 7617125"/>
              <a:gd name="connsiteY29" fmla="*/ 1604514 h 4045789"/>
              <a:gd name="connsiteX30" fmla="*/ 4839419 w 7617125"/>
              <a:gd name="connsiteY30" fmla="*/ 1578634 h 4045789"/>
              <a:gd name="connsiteX31" fmla="*/ 4751854 w 7617125"/>
              <a:gd name="connsiteY31" fmla="*/ 1714603 h 4045789"/>
              <a:gd name="connsiteX32" fmla="*/ 4856672 w 7617125"/>
              <a:gd name="connsiteY32" fmla="*/ 1604514 h 4045789"/>
              <a:gd name="connsiteX33" fmla="*/ 4942936 w 7617125"/>
              <a:gd name="connsiteY33" fmla="*/ 1690778 h 4045789"/>
              <a:gd name="connsiteX34" fmla="*/ 5236234 w 7617125"/>
              <a:gd name="connsiteY34" fmla="*/ 1777042 h 4045789"/>
              <a:gd name="connsiteX35" fmla="*/ 5719313 w 7617125"/>
              <a:gd name="connsiteY35" fmla="*/ 2001329 h 4045789"/>
              <a:gd name="connsiteX36" fmla="*/ 6193766 w 7617125"/>
              <a:gd name="connsiteY36" fmla="*/ 2139351 h 4045789"/>
              <a:gd name="connsiteX37" fmla="*/ 6650966 w 7617125"/>
              <a:gd name="connsiteY37" fmla="*/ 2216989 h 4045789"/>
              <a:gd name="connsiteX38" fmla="*/ 6961517 w 7617125"/>
              <a:gd name="connsiteY38" fmla="*/ 2225615 h 4045789"/>
              <a:gd name="connsiteX39" fmla="*/ 7151298 w 7617125"/>
              <a:gd name="connsiteY39" fmla="*/ 2216989 h 4045789"/>
              <a:gd name="connsiteX40" fmla="*/ 7323827 w 7617125"/>
              <a:gd name="connsiteY40" fmla="*/ 2122098 h 4045789"/>
              <a:gd name="connsiteX41" fmla="*/ 7418717 w 7617125"/>
              <a:gd name="connsiteY41" fmla="*/ 2035834 h 4045789"/>
              <a:gd name="connsiteX42" fmla="*/ 7453223 w 7617125"/>
              <a:gd name="connsiteY42" fmla="*/ 1940944 h 4045789"/>
              <a:gd name="connsiteX43" fmla="*/ 7435970 w 7617125"/>
              <a:gd name="connsiteY43" fmla="*/ 1854680 h 4045789"/>
              <a:gd name="connsiteX44" fmla="*/ 7556740 w 7617125"/>
              <a:gd name="connsiteY44" fmla="*/ 1725283 h 4045789"/>
              <a:gd name="connsiteX45" fmla="*/ 7556740 w 7617125"/>
              <a:gd name="connsiteY45" fmla="*/ 1725283 h 4045789"/>
              <a:gd name="connsiteX46" fmla="*/ 7617125 w 7617125"/>
              <a:gd name="connsiteY46" fmla="*/ 1759789 h 4045789"/>
              <a:gd name="connsiteX47" fmla="*/ 7539487 w 7617125"/>
              <a:gd name="connsiteY47" fmla="*/ 1863306 h 4045789"/>
              <a:gd name="connsiteX48" fmla="*/ 7539487 w 7617125"/>
              <a:gd name="connsiteY48" fmla="*/ 1863306 h 4045789"/>
              <a:gd name="connsiteX49" fmla="*/ 7556740 w 7617125"/>
              <a:gd name="connsiteY49" fmla="*/ 1897812 h 4045789"/>
              <a:gd name="connsiteX50" fmla="*/ 7599872 w 7617125"/>
              <a:gd name="connsiteY50" fmla="*/ 1837427 h 4045789"/>
              <a:gd name="connsiteX51" fmla="*/ 7504981 w 7617125"/>
              <a:gd name="connsiteY51" fmla="*/ 2329132 h 4045789"/>
              <a:gd name="connsiteX52" fmla="*/ 7392838 w 7617125"/>
              <a:gd name="connsiteY52" fmla="*/ 2967487 h 4045789"/>
              <a:gd name="connsiteX53" fmla="*/ 7384212 w 7617125"/>
              <a:gd name="connsiteY53" fmla="*/ 3347049 h 4045789"/>
              <a:gd name="connsiteX54" fmla="*/ 7410091 w 7617125"/>
              <a:gd name="connsiteY54" fmla="*/ 3631721 h 4045789"/>
              <a:gd name="connsiteX55" fmla="*/ 7487729 w 7617125"/>
              <a:gd name="connsiteY55" fmla="*/ 3959525 h 4045789"/>
              <a:gd name="connsiteX56" fmla="*/ 7513608 w 7617125"/>
              <a:gd name="connsiteY56" fmla="*/ 4045789 h 4045789"/>
              <a:gd name="connsiteX57" fmla="*/ 7323827 w 7617125"/>
              <a:gd name="connsiteY57" fmla="*/ 3985404 h 4045789"/>
              <a:gd name="connsiteX58" fmla="*/ 7237562 w 7617125"/>
              <a:gd name="connsiteY58" fmla="*/ 3856008 h 4045789"/>
              <a:gd name="connsiteX59" fmla="*/ 7177178 w 7617125"/>
              <a:gd name="connsiteY59" fmla="*/ 3778370 h 4045789"/>
              <a:gd name="connsiteX60" fmla="*/ 7177178 w 7617125"/>
              <a:gd name="connsiteY60" fmla="*/ 3502325 h 4045789"/>
              <a:gd name="connsiteX61" fmla="*/ 7030529 w 7617125"/>
              <a:gd name="connsiteY61" fmla="*/ 3200400 h 4045789"/>
              <a:gd name="connsiteX62" fmla="*/ 6901132 w 7617125"/>
              <a:gd name="connsiteY62" fmla="*/ 3122763 h 4045789"/>
              <a:gd name="connsiteX63" fmla="*/ 6728604 w 7617125"/>
              <a:gd name="connsiteY63" fmla="*/ 3131389 h 4045789"/>
              <a:gd name="connsiteX64" fmla="*/ 6530196 w 7617125"/>
              <a:gd name="connsiteY64" fmla="*/ 3183148 h 4045789"/>
              <a:gd name="connsiteX65" fmla="*/ 6400800 w 7617125"/>
              <a:gd name="connsiteY65" fmla="*/ 3243532 h 4045789"/>
              <a:gd name="connsiteX66" fmla="*/ 6280030 w 7617125"/>
              <a:gd name="connsiteY66" fmla="*/ 3174521 h 4045789"/>
              <a:gd name="connsiteX67" fmla="*/ 6202393 w 7617125"/>
              <a:gd name="connsiteY67" fmla="*/ 3027872 h 4045789"/>
              <a:gd name="connsiteX68" fmla="*/ 6107502 w 7617125"/>
              <a:gd name="connsiteY68" fmla="*/ 2915729 h 4045789"/>
              <a:gd name="connsiteX69" fmla="*/ 5891842 w 7617125"/>
              <a:gd name="connsiteY69" fmla="*/ 2803585 h 4045789"/>
              <a:gd name="connsiteX70" fmla="*/ 5788325 w 7617125"/>
              <a:gd name="connsiteY70" fmla="*/ 2665563 h 4045789"/>
              <a:gd name="connsiteX71" fmla="*/ 5702061 w 7617125"/>
              <a:gd name="connsiteY71" fmla="*/ 2458529 h 4045789"/>
              <a:gd name="connsiteX72" fmla="*/ 5486400 w 7617125"/>
              <a:gd name="connsiteY72" fmla="*/ 2303253 h 4045789"/>
              <a:gd name="connsiteX73" fmla="*/ 5055079 w 7617125"/>
              <a:gd name="connsiteY73" fmla="*/ 2260121 h 4045789"/>
              <a:gd name="connsiteX74" fmla="*/ 4917057 w 7617125"/>
              <a:gd name="connsiteY74" fmla="*/ 2432649 h 4045789"/>
              <a:gd name="connsiteX75" fmla="*/ 4804913 w 7617125"/>
              <a:gd name="connsiteY75" fmla="*/ 2493034 h 4045789"/>
              <a:gd name="connsiteX76" fmla="*/ 4675517 w 7617125"/>
              <a:gd name="connsiteY76" fmla="*/ 2553419 h 4045789"/>
              <a:gd name="connsiteX77" fmla="*/ 4597879 w 7617125"/>
              <a:gd name="connsiteY77" fmla="*/ 2631057 h 4045789"/>
              <a:gd name="connsiteX78" fmla="*/ 4390845 w 7617125"/>
              <a:gd name="connsiteY78" fmla="*/ 2605178 h 4045789"/>
              <a:gd name="connsiteX79" fmla="*/ 4278702 w 7617125"/>
              <a:gd name="connsiteY79" fmla="*/ 2458529 h 4045789"/>
              <a:gd name="connsiteX80" fmla="*/ 4157932 w 7617125"/>
              <a:gd name="connsiteY80" fmla="*/ 2458529 h 4045789"/>
              <a:gd name="connsiteX81" fmla="*/ 3985404 w 7617125"/>
              <a:gd name="connsiteY81" fmla="*/ 2441276 h 4045789"/>
              <a:gd name="connsiteX82" fmla="*/ 3666227 w 7617125"/>
              <a:gd name="connsiteY82" fmla="*/ 3217653 h 4045789"/>
              <a:gd name="connsiteX83" fmla="*/ 3666227 w 7617125"/>
              <a:gd name="connsiteY83" fmla="*/ 3217653 h 4045789"/>
              <a:gd name="connsiteX84" fmla="*/ 3571336 w 7617125"/>
              <a:gd name="connsiteY84" fmla="*/ 3148642 h 4045789"/>
              <a:gd name="connsiteX85" fmla="*/ 3459193 w 7617125"/>
              <a:gd name="connsiteY85" fmla="*/ 3200400 h 4045789"/>
              <a:gd name="connsiteX86" fmla="*/ 3338423 w 7617125"/>
              <a:gd name="connsiteY86" fmla="*/ 3243532 h 4045789"/>
              <a:gd name="connsiteX87" fmla="*/ 3398808 w 7617125"/>
              <a:gd name="connsiteY87" fmla="*/ 3502325 h 4045789"/>
              <a:gd name="connsiteX88" fmla="*/ 3407434 w 7617125"/>
              <a:gd name="connsiteY88" fmla="*/ 3562710 h 4045789"/>
              <a:gd name="connsiteX89" fmla="*/ 2587925 w 7617125"/>
              <a:gd name="connsiteY89" fmla="*/ 3881887 h 4045789"/>
              <a:gd name="connsiteX90" fmla="*/ 2570672 w 7617125"/>
              <a:gd name="connsiteY90" fmla="*/ 3674853 h 4045789"/>
              <a:gd name="connsiteX91" fmla="*/ 2467155 w 7617125"/>
              <a:gd name="connsiteY91" fmla="*/ 3717985 h 4045789"/>
              <a:gd name="connsiteX92" fmla="*/ 2424023 w 7617125"/>
              <a:gd name="connsiteY92" fmla="*/ 3614468 h 4045789"/>
              <a:gd name="connsiteX93" fmla="*/ 2372264 w 7617125"/>
              <a:gd name="connsiteY93" fmla="*/ 3338423 h 4045789"/>
              <a:gd name="connsiteX94" fmla="*/ 2329132 w 7617125"/>
              <a:gd name="connsiteY94" fmla="*/ 3200400 h 4045789"/>
              <a:gd name="connsiteX95" fmla="*/ 2432649 w 7617125"/>
              <a:gd name="connsiteY95" fmla="*/ 2950234 h 4045789"/>
              <a:gd name="connsiteX96" fmla="*/ 2475781 w 7617125"/>
              <a:gd name="connsiteY96" fmla="*/ 2734574 h 4045789"/>
              <a:gd name="connsiteX97" fmla="*/ 2544793 w 7617125"/>
              <a:gd name="connsiteY97" fmla="*/ 2510287 h 4045789"/>
              <a:gd name="connsiteX98" fmla="*/ 2441276 w 7617125"/>
              <a:gd name="connsiteY98" fmla="*/ 2424023 h 4045789"/>
              <a:gd name="connsiteX99" fmla="*/ 2372264 w 7617125"/>
              <a:gd name="connsiteY99" fmla="*/ 2329132 h 4045789"/>
              <a:gd name="connsiteX100" fmla="*/ 2199736 w 7617125"/>
              <a:gd name="connsiteY100" fmla="*/ 2363638 h 4045789"/>
              <a:gd name="connsiteX101" fmla="*/ 2122098 w 7617125"/>
              <a:gd name="connsiteY101" fmla="*/ 2475782 h 4045789"/>
              <a:gd name="connsiteX102" fmla="*/ 1932317 w 7617125"/>
              <a:gd name="connsiteY102" fmla="*/ 2553419 h 4045789"/>
              <a:gd name="connsiteX103" fmla="*/ 1940944 w 7617125"/>
              <a:gd name="connsiteY103" fmla="*/ 2406770 h 4045789"/>
              <a:gd name="connsiteX104" fmla="*/ 1940944 w 7617125"/>
              <a:gd name="connsiteY104" fmla="*/ 2286000 h 4045789"/>
              <a:gd name="connsiteX105" fmla="*/ 1802921 w 7617125"/>
              <a:gd name="connsiteY105" fmla="*/ 2208363 h 4045789"/>
              <a:gd name="connsiteX106" fmla="*/ 1742536 w 7617125"/>
              <a:gd name="connsiteY106" fmla="*/ 2139351 h 4045789"/>
              <a:gd name="connsiteX107" fmla="*/ 1509623 w 7617125"/>
              <a:gd name="connsiteY107" fmla="*/ 2260121 h 4045789"/>
              <a:gd name="connsiteX108" fmla="*/ 1371600 w 7617125"/>
              <a:gd name="connsiteY108" fmla="*/ 2216989 h 4045789"/>
              <a:gd name="connsiteX109" fmla="*/ 1242204 w 7617125"/>
              <a:gd name="connsiteY109" fmla="*/ 2242868 h 4045789"/>
              <a:gd name="connsiteX110" fmla="*/ 1216325 w 7617125"/>
              <a:gd name="connsiteY110" fmla="*/ 2087593 h 4045789"/>
              <a:gd name="connsiteX111" fmla="*/ 1259457 w 7617125"/>
              <a:gd name="connsiteY111" fmla="*/ 2001329 h 4045789"/>
              <a:gd name="connsiteX112" fmla="*/ 1207698 w 7617125"/>
              <a:gd name="connsiteY112" fmla="*/ 1949570 h 4045789"/>
              <a:gd name="connsiteX113" fmla="*/ 1112808 w 7617125"/>
              <a:gd name="connsiteY113" fmla="*/ 1863306 h 4045789"/>
              <a:gd name="connsiteX114" fmla="*/ 854015 w 7617125"/>
              <a:gd name="connsiteY114" fmla="*/ 1777042 h 4045789"/>
              <a:gd name="connsiteX115" fmla="*/ 819510 w 7617125"/>
              <a:gd name="connsiteY115" fmla="*/ 1854680 h 4045789"/>
              <a:gd name="connsiteX116" fmla="*/ 759125 w 7617125"/>
              <a:gd name="connsiteY116" fmla="*/ 1880559 h 4045789"/>
              <a:gd name="connsiteX117" fmla="*/ 672861 w 7617125"/>
              <a:gd name="connsiteY117" fmla="*/ 1751163 h 4045789"/>
              <a:gd name="connsiteX118" fmla="*/ 715993 w 7617125"/>
              <a:gd name="connsiteY118" fmla="*/ 1699404 h 4045789"/>
              <a:gd name="connsiteX119" fmla="*/ 655608 w 7617125"/>
              <a:gd name="connsiteY119" fmla="*/ 1604514 h 4045789"/>
              <a:gd name="connsiteX120" fmla="*/ 690113 w 7617125"/>
              <a:gd name="connsiteY120" fmla="*/ 1518249 h 4045789"/>
              <a:gd name="connsiteX121" fmla="*/ 690113 w 7617125"/>
              <a:gd name="connsiteY121" fmla="*/ 1457865 h 4045789"/>
              <a:gd name="connsiteX122" fmla="*/ 586596 w 7617125"/>
              <a:gd name="connsiteY122" fmla="*/ 1414732 h 4045789"/>
              <a:gd name="connsiteX123" fmla="*/ 474453 w 7617125"/>
              <a:gd name="connsiteY123" fmla="*/ 1423359 h 4045789"/>
              <a:gd name="connsiteX124" fmla="*/ 431321 w 7617125"/>
              <a:gd name="connsiteY124" fmla="*/ 1466491 h 4045789"/>
              <a:gd name="connsiteX125" fmla="*/ 207034 w 7617125"/>
              <a:gd name="connsiteY125" fmla="*/ 1190446 h 4045789"/>
              <a:gd name="connsiteX126" fmla="*/ 51759 w 7617125"/>
              <a:gd name="connsiteY126" fmla="*/ 1026544 h 4045789"/>
              <a:gd name="connsiteX127" fmla="*/ 0 w 7617125"/>
              <a:gd name="connsiteY127" fmla="*/ 845389 h 4045789"/>
              <a:gd name="connsiteX128" fmla="*/ 86264 w 7617125"/>
              <a:gd name="connsiteY128" fmla="*/ 836763 h 4045789"/>
              <a:gd name="connsiteX129" fmla="*/ 163902 w 7617125"/>
              <a:gd name="connsiteY129" fmla="*/ 690114 h 4045789"/>
              <a:gd name="connsiteX130" fmla="*/ 155276 w 7617125"/>
              <a:gd name="connsiteY130" fmla="*/ 552091 h 4045789"/>
              <a:gd name="connsiteX131" fmla="*/ 241540 w 7617125"/>
              <a:gd name="connsiteY131" fmla="*/ 526212 h 4045789"/>
              <a:gd name="connsiteX132" fmla="*/ 215661 w 7617125"/>
              <a:gd name="connsiteY132" fmla="*/ 448574 h 4045789"/>
              <a:gd name="connsiteX133" fmla="*/ 129396 w 7617125"/>
              <a:gd name="connsiteY133" fmla="*/ 465827 h 4045789"/>
              <a:gd name="connsiteX134" fmla="*/ 25879 w 7617125"/>
              <a:gd name="connsiteY134" fmla="*/ 336431 h 4045789"/>
              <a:gd name="connsiteX135" fmla="*/ 51759 w 7617125"/>
              <a:gd name="connsiteY135" fmla="*/ 232914 h 4045789"/>
              <a:gd name="connsiteX136" fmla="*/ 103517 w 7617125"/>
              <a:gd name="connsiteY136" fmla="*/ 189782 h 4045789"/>
              <a:gd name="connsiteX137" fmla="*/ 120770 w 7617125"/>
              <a:gd name="connsiteY137" fmla="*/ 77638 h 4045789"/>
              <a:gd name="connsiteX138" fmla="*/ 232913 w 7617125"/>
              <a:gd name="connsiteY138" fmla="*/ 60385 h 4045789"/>
              <a:gd name="connsiteX139" fmla="*/ 293298 w 7617125"/>
              <a:gd name="connsiteY139" fmla="*/ 224287 h 4045789"/>
              <a:gd name="connsiteX140" fmla="*/ 491706 w 7617125"/>
              <a:gd name="connsiteY140" fmla="*/ 284672 h 4045789"/>
              <a:gd name="connsiteX141" fmla="*/ 698740 w 7617125"/>
              <a:gd name="connsiteY141" fmla="*/ 232914 h 4045789"/>
              <a:gd name="connsiteX142" fmla="*/ 923027 w 7617125"/>
              <a:gd name="connsiteY142" fmla="*/ 276046 h 4045789"/>
              <a:gd name="connsiteX143" fmla="*/ 1026544 w 7617125"/>
              <a:gd name="connsiteY143" fmla="*/ 224287 h 4045789"/>
              <a:gd name="connsiteX144" fmla="*/ 1138687 w 7617125"/>
              <a:gd name="connsiteY144" fmla="*/ 319178 h 4045789"/>
              <a:gd name="connsiteX145" fmla="*/ 1224951 w 7617125"/>
              <a:gd name="connsiteY145" fmla="*/ 224287 h 4045789"/>
              <a:gd name="connsiteX146" fmla="*/ 1397479 w 7617125"/>
              <a:gd name="connsiteY146" fmla="*/ 181155 h 4045789"/>
              <a:gd name="connsiteX147" fmla="*/ 1578634 w 7617125"/>
              <a:gd name="connsiteY147" fmla="*/ 129397 h 4045789"/>
              <a:gd name="connsiteX148" fmla="*/ 1699404 w 7617125"/>
              <a:gd name="connsiteY148" fmla="*/ 0 h 4045789"/>
              <a:gd name="connsiteX0" fmla="*/ 1699404 w 7617125"/>
              <a:gd name="connsiteY0" fmla="*/ 0 h 4045789"/>
              <a:gd name="connsiteX1" fmla="*/ 2234242 w 7617125"/>
              <a:gd name="connsiteY1" fmla="*/ 457200 h 4045789"/>
              <a:gd name="connsiteX2" fmla="*/ 2544793 w 7617125"/>
              <a:gd name="connsiteY2" fmla="*/ 595223 h 4045789"/>
              <a:gd name="connsiteX3" fmla="*/ 2734574 w 7617125"/>
              <a:gd name="connsiteY3" fmla="*/ 603849 h 4045789"/>
              <a:gd name="connsiteX4" fmla="*/ 2889849 w 7617125"/>
              <a:gd name="connsiteY4" fmla="*/ 500332 h 4045789"/>
              <a:gd name="connsiteX5" fmla="*/ 2812212 w 7617125"/>
              <a:gd name="connsiteY5" fmla="*/ 345057 h 4045789"/>
              <a:gd name="connsiteX6" fmla="*/ 2881223 w 7617125"/>
              <a:gd name="connsiteY6" fmla="*/ 491706 h 4045789"/>
              <a:gd name="connsiteX7" fmla="*/ 3122762 w 7617125"/>
              <a:gd name="connsiteY7" fmla="*/ 595223 h 4045789"/>
              <a:gd name="connsiteX8" fmla="*/ 3252159 w 7617125"/>
              <a:gd name="connsiteY8" fmla="*/ 715993 h 4045789"/>
              <a:gd name="connsiteX9" fmla="*/ 3364302 w 7617125"/>
              <a:gd name="connsiteY9" fmla="*/ 733246 h 4045789"/>
              <a:gd name="connsiteX10" fmla="*/ 3467819 w 7617125"/>
              <a:gd name="connsiteY10" fmla="*/ 785004 h 4045789"/>
              <a:gd name="connsiteX11" fmla="*/ 3717985 w 7617125"/>
              <a:gd name="connsiteY11" fmla="*/ 664234 h 4045789"/>
              <a:gd name="connsiteX12" fmla="*/ 3743864 w 7617125"/>
              <a:gd name="connsiteY12" fmla="*/ 586597 h 4045789"/>
              <a:gd name="connsiteX13" fmla="*/ 3804249 w 7617125"/>
              <a:gd name="connsiteY13" fmla="*/ 577970 h 4045789"/>
              <a:gd name="connsiteX14" fmla="*/ 4002657 w 7617125"/>
              <a:gd name="connsiteY14" fmla="*/ 690114 h 4045789"/>
              <a:gd name="connsiteX15" fmla="*/ 3907766 w 7617125"/>
              <a:gd name="connsiteY15" fmla="*/ 871268 h 4045789"/>
              <a:gd name="connsiteX16" fmla="*/ 4019910 w 7617125"/>
              <a:gd name="connsiteY16" fmla="*/ 966159 h 4045789"/>
              <a:gd name="connsiteX17" fmla="*/ 3778370 w 7617125"/>
              <a:gd name="connsiteY17" fmla="*/ 1000665 h 4045789"/>
              <a:gd name="connsiteX18" fmla="*/ 3623095 w 7617125"/>
              <a:gd name="connsiteY18" fmla="*/ 1086929 h 4045789"/>
              <a:gd name="connsiteX19" fmla="*/ 3743864 w 7617125"/>
              <a:gd name="connsiteY19" fmla="*/ 1233578 h 4045789"/>
              <a:gd name="connsiteX20" fmla="*/ 3847381 w 7617125"/>
              <a:gd name="connsiteY20" fmla="*/ 1104182 h 4045789"/>
              <a:gd name="connsiteX21" fmla="*/ 3916393 w 7617125"/>
              <a:gd name="connsiteY21" fmla="*/ 1164566 h 4045789"/>
              <a:gd name="connsiteX22" fmla="*/ 3838755 w 7617125"/>
              <a:gd name="connsiteY22" fmla="*/ 1268083 h 4045789"/>
              <a:gd name="connsiteX23" fmla="*/ 3804249 w 7617125"/>
              <a:gd name="connsiteY23" fmla="*/ 1380227 h 4045789"/>
              <a:gd name="connsiteX24" fmla="*/ 3907766 w 7617125"/>
              <a:gd name="connsiteY24" fmla="*/ 1449238 h 4045789"/>
              <a:gd name="connsiteX25" fmla="*/ 4063042 w 7617125"/>
              <a:gd name="connsiteY25" fmla="*/ 1509623 h 4045789"/>
              <a:gd name="connsiteX26" fmla="*/ 4192438 w 7617125"/>
              <a:gd name="connsiteY26" fmla="*/ 1526876 h 4045789"/>
              <a:gd name="connsiteX27" fmla="*/ 4382219 w 7617125"/>
              <a:gd name="connsiteY27" fmla="*/ 1526876 h 4045789"/>
              <a:gd name="connsiteX28" fmla="*/ 4666891 w 7617125"/>
              <a:gd name="connsiteY28" fmla="*/ 1604514 h 4045789"/>
              <a:gd name="connsiteX29" fmla="*/ 4796287 w 7617125"/>
              <a:gd name="connsiteY29" fmla="*/ 1604514 h 4045789"/>
              <a:gd name="connsiteX30" fmla="*/ 4839419 w 7617125"/>
              <a:gd name="connsiteY30" fmla="*/ 1578634 h 4045789"/>
              <a:gd name="connsiteX31" fmla="*/ 4751854 w 7617125"/>
              <a:gd name="connsiteY31" fmla="*/ 1714603 h 4045789"/>
              <a:gd name="connsiteX32" fmla="*/ 4809500 w 7617125"/>
              <a:gd name="connsiteY32" fmla="*/ 1898428 h 4045789"/>
              <a:gd name="connsiteX33" fmla="*/ 4942936 w 7617125"/>
              <a:gd name="connsiteY33" fmla="*/ 1690778 h 4045789"/>
              <a:gd name="connsiteX34" fmla="*/ 5236234 w 7617125"/>
              <a:gd name="connsiteY34" fmla="*/ 1777042 h 4045789"/>
              <a:gd name="connsiteX35" fmla="*/ 5719313 w 7617125"/>
              <a:gd name="connsiteY35" fmla="*/ 2001329 h 4045789"/>
              <a:gd name="connsiteX36" fmla="*/ 6193766 w 7617125"/>
              <a:gd name="connsiteY36" fmla="*/ 2139351 h 4045789"/>
              <a:gd name="connsiteX37" fmla="*/ 6650966 w 7617125"/>
              <a:gd name="connsiteY37" fmla="*/ 2216989 h 4045789"/>
              <a:gd name="connsiteX38" fmla="*/ 6961517 w 7617125"/>
              <a:gd name="connsiteY38" fmla="*/ 2225615 h 4045789"/>
              <a:gd name="connsiteX39" fmla="*/ 7151298 w 7617125"/>
              <a:gd name="connsiteY39" fmla="*/ 2216989 h 4045789"/>
              <a:gd name="connsiteX40" fmla="*/ 7323827 w 7617125"/>
              <a:gd name="connsiteY40" fmla="*/ 2122098 h 4045789"/>
              <a:gd name="connsiteX41" fmla="*/ 7418717 w 7617125"/>
              <a:gd name="connsiteY41" fmla="*/ 2035834 h 4045789"/>
              <a:gd name="connsiteX42" fmla="*/ 7453223 w 7617125"/>
              <a:gd name="connsiteY42" fmla="*/ 1940944 h 4045789"/>
              <a:gd name="connsiteX43" fmla="*/ 7435970 w 7617125"/>
              <a:gd name="connsiteY43" fmla="*/ 1854680 h 4045789"/>
              <a:gd name="connsiteX44" fmla="*/ 7556740 w 7617125"/>
              <a:gd name="connsiteY44" fmla="*/ 1725283 h 4045789"/>
              <a:gd name="connsiteX45" fmla="*/ 7556740 w 7617125"/>
              <a:gd name="connsiteY45" fmla="*/ 1725283 h 4045789"/>
              <a:gd name="connsiteX46" fmla="*/ 7617125 w 7617125"/>
              <a:gd name="connsiteY46" fmla="*/ 1759789 h 4045789"/>
              <a:gd name="connsiteX47" fmla="*/ 7539487 w 7617125"/>
              <a:gd name="connsiteY47" fmla="*/ 1863306 h 4045789"/>
              <a:gd name="connsiteX48" fmla="*/ 7539487 w 7617125"/>
              <a:gd name="connsiteY48" fmla="*/ 1863306 h 4045789"/>
              <a:gd name="connsiteX49" fmla="*/ 7556740 w 7617125"/>
              <a:gd name="connsiteY49" fmla="*/ 1897812 h 4045789"/>
              <a:gd name="connsiteX50" fmla="*/ 7599872 w 7617125"/>
              <a:gd name="connsiteY50" fmla="*/ 1837427 h 4045789"/>
              <a:gd name="connsiteX51" fmla="*/ 7504981 w 7617125"/>
              <a:gd name="connsiteY51" fmla="*/ 2329132 h 4045789"/>
              <a:gd name="connsiteX52" fmla="*/ 7392838 w 7617125"/>
              <a:gd name="connsiteY52" fmla="*/ 2967487 h 4045789"/>
              <a:gd name="connsiteX53" fmla="*/ 7384212 w 7617125"/>
              <a:gd name="connsiteY53" fmla="*/ 3347049 h 4045789"/>
              <a:gd name="connsiteX54" fmla="*/ 7410091 w 7617125"/>
              <a:gd name="connsiteY54" fmla="*/ 3631721 h 4045789"/>
              <a:gd name="connsiteX55" fmla="*/ 7487729 w 7617125"/>
              <a:gd name="connsiteY55" fmla="*/ 3959525 h 4045789"/>
              <a:gd name="connsiteX56" fmla="*/ 7513608 w 7617125"/>
              <a:gd name="connsiteY56" fmla="*/ 4045789 h 4045789"/>
              <a:gd name="connsiteX57" fmla="*/ 7323827 w 7617125"/>
              <a:gd name="connsiteY57" fmla="*/ 3985404 h 4045789"/>
              <a:gd name="connsiteX58" fmla="*/ 7237562 w 7617125"/>
              <a:gd name="connsiteY58" fmla="*/ 3856008 h 4045789"/>
              <a:gd name="connsiteX59" fmla="*/ 7177178 w 7617125"/>
              <a:gd name="connsiteY59" fmla="*/ 3778370 h 4045789"/>
              <a:gd name="connsiteX60" fmla="*/ 7177178 w 7617125"/>
              <a:gd name="connsiteY60" fmla="*/ 3502325 h 4045789"/>
              <a:gd name="connsiteX61" fmla="*/ 7030529 w 7617125"/>
              <a:gd name="connsiteY61" fmla="*/ 3200400 h 4045789"/>
              <a:gd name="connsiteX62" fmla="*/ 6901132 w 7617125"/>
              <a:gd name="connsiteY62" fmla="*/ 3122763 h 4045789"/>
              <a:gd name="connsiteX63" fmla="*/ 6728604 w 7617125"/>
              <a:gd name="connsiteY63" fmla="*/ 3131389 h 4045789"/>
              <a:gd name="connsiteX64" fmla="*/ 6530196 w 7617125"/>
              <a:gd name="connsiteY64" fmla="*/ 3183148 h 4045789"/>
              <a:gd name="connsiteX65" fmla="*/ 6400800 w 7617125"/>
              <a:gd name="connsiteY65" fmla="*/ 3243532 h 4045789"/>
              <a:gd name="connsiteX66" fmla="*/ 6280030 w 7617125"/>
              <a:gd name="connsiteY66" fmla="*/ 3174521 h 4045789"/>
              <a:gd name="connsiteX67" fmla="*/ 6202393 w 7617125"/>
              <a:gd name="connsiteY67" fmla="*/ 3027872 h 4045789"/>
              <a:gd name="connsiteX68" fmla="*/ 6107502 w 7617125"/>
              <a:gd name="connsiteY68" fmla="*/ 2915729 h 4045789"/>
              <a:gd name="connsiteX69" fmla="*/ 5891842 w 7617125"/>
              <a:gd name="connsiteY69" fmla="*/ 2803585 h 4045789"/>
              <a:gd name="connsiteX70" fmla="*/ 5788325 w 7617125"/>
              <a:gd name="connsiteY70" fmla="*/ 2665563 h 4045789"/>
              <a:gd name="connsiteX71" fmla="*/ 5702061 w 7617125"/>
              <a:gd name="connsiteY71" fmla="*/ 2458529 h 4045789"/>
              <a:gd name="connsiteX72" fmla="*/ 5486400 w 7617125"/>
              <a:gd name="connsiteY72" fmla="*/ 2303253 h 4045789"/>
              <a:gd name="connsiteX73" fmla="*/ 5055079 w 7617125"/>
              <a:gd name="connsiteY73" fmla="*/ 2260121 h 4045789"/>
              <a:gd name="connsiteX74" fmla="*/ 4917057 w 7617125"/>
              <a:gd name="connsiteY74" fmla="*/ 2432649 h 4045789"/>
              <a:gd name="connsiteX75" fmla="*/ 4804913 w 7617125"/>
              <a:gd name="connsiteY75" fmla="*/ 2493034 h 4045789"/>
              <a:gd name="connsiteX76" fmla="*/ 4675517 w 7617125"/>
              <a:gd name="connsiteY76" fmla="*/ 2553419 h 4045789"/>
              <a:gd name="connsiteX77" fmla="*/ 4597879 w 7617125"/>
              <a:gd name="connsiteY77" fmla="*/ 2631057 h 4045789"/>
              <a:gd name="connsiteX78" fmla="*/ 4390845 w 7617125"/>
              <a:gd name="connsiteY78" fmla="*/ 2605178 h 4045789"/>
              <a:gd name="connsiteX79" fmla="*/ 4278702 w 7617125"/>
              <a:gd name="connsiteY79" fmla="*/ 2458529 h 4045789"/>
              <a:gd name="connsiteX80" fmla="*/ 4157932 w 7617125"/>
              <a:gd name="connsiteY80" fmla="*/ 2458529 h 4045789"/>
              <a:gd name="connsiteX81" fmla="*/ 3985404 w 7617125"/>
              <a:gd name="connsiteY81" fmla="*/ 2441276 h 4045789"/>
              <a:gd name="connsiteX82" fmla="*/ 3666227 w 7617125"/>
              <a:gd name="connsiteY82" fmla="*/ 3217653 h 4045789"/>
              <a:gd name="connsiteX83" fmla="*/ 3666227 w 7617125"/>
              <a:gd name="connsiteY83" fmla="*/ 3217653 h 4045789"/>
              <a:gd name="connsiteX84" fmla="*/ 3571336 w 7617125"/>
              <a:gd name="connsiteY84" fmla="*/ 3148642 h 4045789"/>
              <a:gd name="connsiteX85" fmla="*/ 3459193 w 7617125"/>
              <a:gd name="connsiteY85" fmla="*/ 3200400 h 4045789"/>
              <a:gd name="connsiteX86" fmla="*/ 3338423 w 7617125"/>
              <a:gd name="connsiteY86" fmla="*/ 3243532 h 4045789"/>
              <a:gd name="connsiteX87" fmla="*/ 3398808 w 7617125"/>
              <a:gd name="connsiteY87" fmla="*/ 3502325 h 4045789"/>
              <a:gd name="connsiteX88" fmla="*/ 3407434 w 7617125"/>
              <a:gd name="connsiteY88" fmla="*/ 3562710 h 4045789"/>
              <a:gd name="connsiteX89" fmla="*/ 2587925 w 7617125"/>
              <a:gd name="connsiteY89" fmla="*/ 3881887 h 4045789"/>
              <a:gd name="connsiteX90" fmla="*/ 2570672 w 7617125"/>
              <a:gd name="connsiteY90" fmla="*/ 3674853 h 4045789"/>
              <a:gd name="connsiteX91" fmla="*/ 2467155 w 7617125"/>
              <a:gd name="connsiteY91" fmla="*/ 3717985 h 4045789"/>
              <a:gd name="connsiteX92" fmla="*/ 2424023 w 7617125"/>
              <a:gd name="connsiteY92" fmla="*/ 3614468 h 4045789"/>
              <a:gd name="connsiteX93" fmla="*/ 2372264 w 7617125"/>
              <a:gd name="connsiteY93" fmla="*/ 3338423 h 4045789"/>
              <a:gd name="connsiteX94" fmla="*/ 2329132 w 7617125"/>
              <a:gd name="connsiteY94" fmla="*/ 3200400 h 4045789"/>
              <a:gd name="connsiteX95" fmla="*/ 2432649 w 7617125"/>
              <a:gd name="connsiteY95" fmla="*/ 2950234 h 4045789"/>
              <a:gd name="connsiteX96" fmla="*/ 2475781 w 7617125"/>
              <a:gd name="connsiteY96" fmla="*/ 2734574 h 4045789"/>
              <a:gd name="connsiteX97" fmla="*/ 2544793 w 7617125"/>
              <a:gd name="connsiteY97" fmla="*/ 2510287 h 4045789"/>
              <a:gd name="connsiteX98" fmla="*/ 2441276 w 7617125"/>
              <a:gd name="connsiteY98" fmla="*/ 2424023 h 4045789"/>
              <a:gd name="connsiteX99" fmla="*/ 2372264 w 7617125"/>
              <a:gd name="connsiteY99" fmla="*/ 2329132 h 4045789"/>
              <a:gd name="connsiteX100" fmla="*/ 2199736 w 7617125"/>
              <a:gd name="connsiteY100" fmla="*/ 2363638 h 4045789"/>
              <a:gd name="connsiteX101" fmla="*/ 2122098 w 7617125"/>
              <a:gd name="connsiteY101" fmla="*/ 2475782 h 4045789"/>
              <a:gd name="connsiteX102" fmla="*/ 1932317 w 7617125"/>
              <a:gd name="connsiteY102" fmla="*/ 2553419 h 4045789"/>
              <a:gd name="connsiteX103" fmla="*/ 1940944 w 7617125"/>
              <a:gd name="connsiteY103" fmla="*/ 2406770 h 4045789"/>
              <a:gd name="connsiteX104" fmla="*/ 1940944 w 7617125"/>
              <a:gd name="connsiteY104" fmla="*/ 2286000 h 4045789"/>
              <a:gd name="connsiteX105" fmla="*/ 1802921 w 7617125"/>
              <a:gd name="connsiteY105" fmla="*/ 2208363 h 4045789"/>
              <a:gd name="connsiteX106" fmla="*/ 1742536 w 7617125"/>
              <a:gd name="connsiteY106" fmla="*/ 2139351 h 4045789"/>
              <a:gd name="connsiteX107" fmla="*/ 1509623 w 7617125"/>
              <a:gd name="connsiteY107" fmla="*/ 2260121 h 4045789"/>
              <a:gd name="connsiteX108" fmla="*/ 1371600 w 7617125"/>
              <a:gd name="connsiteY108" fmla="*/ 2216989 h 4045789"/>
              <a:gd name="connsiteX109" fmla="*/ 1242204 w 7617125"/>
              <a:gd name="connsiteY109" fmla="*/ 2242868 h 4045789"/>
              <a:gd name="connsiteX110" fmla="*/ 1216325 w 7617125"/>
              <a:gd name="connsiteY110" fmla="*/ 2087593 h 4045789"/>
              <a:gd name="connsiteX111" fmla="*/ 1259457 w 7617125"/>
              <a:gd name="connsiteY111" fmla="*/ 2001329 h 4045789"/>
              <a:gd name="connsiteX112" fmla="*/ 1207698 w 7617125"/>
              <a:gd name="connsiteY112" fmla="*/ 1949570 h 4045789"/>
              <a:gd name="connsiteX113" fmla="*/ 1112808 w 7617125"/>
              <a:gd name="connsiteY113" fmla="*/ 1863306 h 4045789"/>
              <a:gd name="connsiteX114" fmla="*/ 854015 w 7617125"/>
              <a:gd name="connsiteY114" fmla="*/ 1777042 h 4045789"/>
              <a:gd name="connsiteX115" fmla="*/ 819510 w 7617125"/>
              <a:gd name="connsiteY115" fmla="*/ 1854680 h 4045789"/>
              <a:gd name="connsiteX116" fmla="*/ 759125 w 7617125"/>
              <a:gd name="connsiteY116" fmla="*/ 1880559 h 4045789"/>
              <a:gd name="connsiteX117" fmla="*/ 672861 w 7617125"/>
              <a:gd name="connsiteY117" fmla="*/ 1751163 h 4045789"/>
              <a:gd name="connsiteX118" fmla="*/ 715993 w 7617125"/>
              <a:gd name="connsiteY118" fmla="*/ 1699404 h 4045789"/>
              <a:gd name="connsiteX119" fmla="*/ 655608 w 7617125"/>
              <a:gd name="connsiteY119" fmla="*/ 1604514 h 4045789"/>
              <a:gd name="connsiteX120" fmla="*/ 690113 w 7617125"/>
              <a:gd name="connsiteY120" fmla="*/ 1518249 h 4045789"/>
              <a:gd name="connsiteX121" fmla="*/ 690113 w 7617125"/>
              <a:gd name="connsiteY121" fmla="*/ 1457865 h 4045789"/>
              <a:gd name="connsiteX122" fmla="*/ 586596 w 7617125"/>
              <a:gd name="connsiteY122" fmla="*/ 1414732 h 4045789"/>
              <a:gd name="connsiteX123" fmla="*/ 474453 w 7617125"/>
              <a:gd name="connsiteY123" fmla="*/ 1423359 h 4045789"/>
              <a:gd name="connsiteX124" fmla="*/ 431321 w 7617125"/>
              <a:gd name="connsiteY124" fmla="*/ 1466491 h 4045789"/>
              <a:gd name="connsiteX125" fmla="*/ 207034 w 7617125"/>
              <a:gd name="connsiteY125" fmla="*/ 1190446 h 4045789"/>
              <a:gd name="connsiteX126" fmla="*/ 51759 w 7617125"/>
              <a:gd name="connsiteY126" fmla="*/ 1026544 h 4045789"/>
              <a:gd name="connsiteX127" fmla="*/ 0 w 7617125"/>
              <a:gd name="connsiteY127" fmla="*/ 845389 h 4045789"/>
              <a:gd name="connsiteX128" fmla="*/ 86264 w 7617125"/>
              <a:gd name="connsiteY128" fmla="*/ 836763 h 4045789"/>
              <a:gd name="connsiteX129" fmla="*/ 163902 w 7617125"/>
              <a:gd name="connsiteY129" fmla="*/ 690114 h 4045789"/>
              <a:gd name="connsiteX130" fmla="*/ 155276 w 7617125"/>
              <a:gd name="connsiteY130" fmla="*/ 552091 h 4045789"/>
              <a:gd name="connsiteX131" fmla="*/ 241540 w 7617125"/>
              <a:gd name="connsiteY131" fmla="*/ 526212 h 4045789"/>
              <a:gd name="connsiteX132" fmla="*/ 215661 w 7617125"/>
              <a:gd name="connsiteY132" fmla="*/ 448574 h 4045789"/>
              <a:gd name="connsiteX133" fmla="*/ 129396 w 7617125"/>
              <a:gd name="connsiteY133" fmla="*/ 465827 h 4045789"/>
              <a:gd name="connsiteX134" fmla="*/ 25879 w 7617125"/>
              <a:gd name="connsiteY134" fmla="*/ 336431 h 4045789"/>
              <a:gd name="connsiteX135" fmla="*/ 51759 w 7617125"/>
              <a:gd name="connsiteY135" fmla="*/ 232914 h 4045789"/>
              <a:gd name="connsiteX136" fmla="*/ 103517 w 7617125"/>
              <a:gd name="connsiteY136" fmla="*/ 189782 h 4045789"/>
              <a:gd name="connsiteX137" fmla="*/ 120770 w 7617125"/>
              <a:gd name="connsiteY137" fmla="*/ 77638 h 4045789"/>
              <a:gd name="connsiteX138" fmla="*/ 232913 w 7617125"/>
              <a:gd name="connsiteY138" fmla="*/ 60385 h 4045789"/>
              <a:gd name="connsiteX139" fmla="*/ 293298 w 7617125"/>
              <a:gd name="connsiteY139" fmla="*/ 224287 h 4045789"/>
              <a:gd name="connsiteX140" fmla="*/ 491706 w 7617125"/>
              <a:gd name="connsiteY140" fmla="*/ 284672 h 4045789"/>
              <a:gd name="connsiteX141" fmla="*/ 698740 w 7617125"/>
              <a:gd name="connsiteY141" fmla="*/ 232914 h 4045789"/>
              <a:gd name="connsiteX142" fmla="*/ 923027 w 7617125"/>
              <a:gd name="connsiteY142" fmla="*/ 276046 h 4045789"/>
              <a:gd name="connsiteX143" fmla="*/ 1026544 w 7617125"/>
              <a:gd name="connsiteY143" fmla="*/ 224287 h 4045789"/>
              <a:gd name="connsiteX144" fmla="*/ 1138687 w 7617125"/>
              <a:gd name="connsiteY144" fmla="*/ 319178 h 4045789"/>
              <a:gd name="connsiteX145" fmla="*/ 1224951 w 7617125"/>
              <a:gd name="connsiteY145" fmla="*/ 224287 h 4045789"/>
              <a:gd name="connsiteX146" fmla="*/ 1397479 w 7617125"/>
              <a:gd name="connsiteY146" fmla="*/ 181155 h 4045789"/>
              <a:gd name="connsiteX147" fmla="*/ 1578634 w 7617125"/>
              <a:gd name="connsiteY147" fmla="*/ 129397 h 4045789"/>
              <a:gd name="connsiteX148" fmla="*/ 1699404 w 7617125"/>
              <a:gd name="connsiteY148" fmla="*/ 0 h 4045789"/>
              <a:gd name="connsiteX0" fmla="*/ 1699404 w 7617125"/>
              <a:gd name="connsiteY0" fmla="*/ 0 h 4045789"/>
              <a:gd name="connsiteX1" fmla="*/ 2234242 w 7617125"/>
              <a:gd name="connsiteY1" fmla="*/ 457200 h 4045789"/>
              <a:gd name="connsiteX2" fmla="*/ 2544793 w 7617125"/>
              <a:gd name="connsiteY2" fmla="*/ 595223 h 4045789"/>
              <a:gd name="connsiteX3" fmla="*/ 2734574 w 7617125"/>
              <a:gd name="connsiteY3" fmla="*/ 603849 h 4045789"/>
              <a:gd name="connsiteX4" fmla="*/ 2889849 w 7617125"/>
              <a:gd name="connsiteY4" fmla="*/ 500332 h 4045789"/>
              <a:gd name="connsiteX5" fmla="*/ 2812212 w 7617125"/>
              <a:gd name="connsiteY5" fmla="*/ 345057 h 4045789"/>
              <a:gd name="connsiteX6" fmla="*/ 2881223 w 7617125"/>
              <a:gd name="connsiteY6" fmla="*/ 491706 h 4045789"/>
              <a:gd name="connsiteX7" fmla="*/ 3122762 w 7617125"/>
              <a:gd name="connsiteY7" fmla="*/ 595223 h 4045789"/>
              <a:gd name="connsiteX8" fmla="*/ 3252159 w 7617125"/>
              <a:gd name="connsiteY8" fmla="*/ 715993 h 4045789"/>
              <a:gd name="connsiteX9" fmla="*/ 3364302 w 7617125"/>
              <a:gd name="connsiteY9" fmla="*/ 733246 h 4045789"/>
              <a:gd name="connsiteX10" fmla="*/ 3467819 w 7617125"/>
              <a:gd name="connsiteY10" fmla="*/ 785004 h 4045789"/>
              <a:gd name="connsiteX11" fmla="*/ 3717985 w 7617125"/>
              <a:gd name="connsiteY11" fmla="*/ 664234 h 4045789"/>
              <a:gd name="connsiteX12" fmla="*/ 3743864 w 7617125"/>
              <a:gd name="connsiteY12" fmla="*/ 586597 h 4045789"/>
              <a:gd name="connsiteX13" fmla="*/ 3804249 w 7617125"/>
              <a:gd name="connsiteY13" fmla="*/ 577970 h 4045789"/>
              <a:gd name="connsiteX14" fmla="*/ 4002657 w 7617125"/>
              <a:gd name="connsiteY14" fmla="*/ 690114 h 4045789"/>
              <a:gd name="connsiteX15" fmla="*/ 3907766 w 7617125"/>
              <a:gd name="connsiteY15" fmla="*/ 871268 h 4045789"/>
              <a:gd name="connsiteX16" fmla="*/ 4019910 w 7617125"/>
              <a:gd name="connsiteY16" fmla="*/ 966159 h 4045789"/>
              <a:gd name="connsiteX17" fmla="*/ 3778370 w 7617125"/>
              <a:gd name="connsiteY17" fmla="*/ 1000665 h 4045789"/>
              <a:gd name="connsiteX18" fmla="*/ 3623095 w 7617125"/>
              <a:gd name="connsiteY18" fmla="*/ 1086929 h 4045789"/>
              <a:gd name="connsiteX19" fmla="*/ 3743864 w 7617125"/>
              <a:gd name="connsiteY19" fmla="*/ 1233578 h 4045789"/>
              <a:gd name="connsiteX20" fmla="*/ 3847381 w 7617125"/>
              <a:gd name="connsiteY20" fmla="*/ 1104182 h 4045789"/>
              <a:gd name="connsiteX21" fmla="*/ 3916393 w 7617125"/>
              <a:gd name="connsiteY21" fmla="*/ 1164566 h 4045789"/>
              <a:gd name="connsiteX22" fmla="*/ 3838755 w 7617125"/>
              <a:gd name="connsiteY22" fmla="*/ 1268083 h 4045789"/>
              <a:gd name="connsiteX23" fmla="*/ 3804249 w 7617125"/>
              <a:gd name="connsiteY23" fmla="*/ 1380227 h 4045789"/>
              <a:gd name="connsiteX24" fmla="*/ 3907766 w 7617125"/>
              <a:gd name="connsiteY24" fmla="*/ 1449238 h 4045789"/>
              <a:gd name="connsiteX25" fmla="*/ 4063042 w 7617125"/>
              <a:gd name="connsiteY25" fmla="*/ 1509623 h 4045789"/>
              <a:gd name="connsiteX26" fmla="*/ 4192438 w 7617125"/>
              <a:gd name="connsiteY26" fmla="*/ 1526876 h 4045789"/>
              <a:gd name="connsiteX27" fmla="*/ 4382219 w 7617125"/>
              <a:gd name="connsiteY27" fmla="*/ 1526876 h 4045789"/>
              <a:gd name="connsiteX28" fmla="*/ 4666891 w 7617125"/>
              <a:gd name="connsiteY28" fmla="*/ 1604514 h 4045789"/>
              <a:gd name="connsiteX29" fmla="*/ 4796287 w 7617125"/>
              <a:gd name="connsiteY29" fmla="*/ 1604514 h 4045789"/>
              <a:gd name="connsiteX30" fmla="*/ 4839419 w 7617125"/>
              <a:gd name="connsiteY30" fmla="*/ 1578634 h 4045789"/>
              <a:gd name="connsiteX31" fmla="*/ 4751854 w 7617125"/>
              <a:gd name="connsiteY31" fmla="*/ 1714603 h 4045789"/>
              <a:gd name="connsiteX32" fmla="*/ 4809500 w 7617125"/>
              <a:gd name="connsiteY32" fmla="*/ 1898428 h 4045789"/>
              <a:gd name="connsiteX33" fmla="*/ 4903022 w 7617125"/>
              <a:gd name="connsiteY33" fmla="*/ 2108064 h 4045789"/>
              <a:gd name="connsiteX34" fmla="*/ 5236234 w 7617125"/>
              <a:gd name="connsiteY34" fmla="*/ 1777042 h 4045789"/>
              <a:gd name="connsiteX35" fmla="*/ 5719313 w 7617125"/>
              <a:gd name="connsiteY35" fmla="*/ 2001329 h 4045789"/>
              <a:gd name="connsiteX36" fmla="*/ 6193766 w 7617125"/>
              <a:gd name="connsiteY36" fmla="*/ 2139351 h 4045789"/>
              <a:gd name="connsiteX37" fmla="*/ 6650966 w 7617125"/>
              <a:gd name="connsiteY37" fmla="*/ 2216989 h 4045789"/>
              <a:gd name="connsiteX38" fmla="*/ 6961517 w 7617125"/>
              <a:gd name="connsiteY38" fmla="*/ 2225615 h 4045789"/>
              <a:gd name="connsiteX39" fmla="*/ 7151298 w 7617125"/>
              <a:gd name="connsiteY39" fmla="*/ 2216989 h 4045789"/>
              <a:gd name="connsiteX40" fmla="*/ 7323827 w 7617125"/>
              <a:gd name="connsiteY40" fmla="*/ 2122098 h 4045789"/>
              <a:gd name="connsiteX41" fmla="*/ 7418717 w 7617125"/>
              <a:gd name="connsiteY41" fmla="*/ 2035834 h 4045789"/>
              <a:gd name="connsiteX42" fmla="*/ 7453223 w 7617125"/>
              <a:gd name="connsiteY42" fmla="*/ 1940944 h 4045789"/>
              <a:gd name="connsiteX43" fmla="*/ 7435970 w 7617125"/>
              <a:gd name="connsiteY43" fmla="*/ 1854680 h 4045789"/>
              <a:gd name="connsiteX44" fmla="*/ 7556740 w 7617125"/>
              <a:gd name="connsiteY44" fmla="*/ 1725283 h 4045789"/>
              <a:gd name="connsiteX45" fmla="*/ 7556740 w 7617125"/>
              <a:gd name="connsiteY45" fmla="*/ 1725283 h 4045789"/>
              <a:gd name="connsiteX46" fmla="*/ 7617125 w 7617125"/>
              <a:gd name="connsiteY46" fmla="*/ 1759789 h 4045789"/>
              <a:gd name="connsiteX47" fmla="*/ 7539487 w 7617125"/>
              <a:gd name="connsiteY47" fmla="*/ 1863306 h 4045789"/>
              <a:gd name="connsiteX48" fmla="*/ 7539487 w 7617125"/>
              <a:gd name="connsiteY48" fmla="*/ 1863306 h 4045789"/>
              <a:gd name="connsiteX49" fmla="*/ 7556740 w 7617125"/>
              <a:gd name="connsiteY49" fmla="*/ 1897812 h 4045789"/>
              <a:gd name="connsiteX50" fmla="*/ 7599872 w 7617125"/>
              <a:gd name="connsiteY50" fmla="*/ 1837427 h 4045789"/>
              <a:gd name="connsiteX51" fmla="*/ 7504981 w 7617125"/>
              <a:gd name="connsiteY51" fmla="*/ 2329132 h 4045789"/>
              <a:gd name="connsiteX52" fmla="*/ 7392838 w 7617125"/>
              <a:gd name="connsiteY52" fmla="*/ 2967487 h 4045789"/>
              <a:gd name="connsiteX53" fmla="*/ 7384212 w 7617125"/>
              <a:gd name="connsiteY53" fmla="*/ 3347049 h 4045789"/>
              <a:gd name="connsiteX54" fmla="*/ 7410091 w 7617125"/>
              <a:gd name="connsiteY54" fmla="*/ 3631721 h 4045789"/>
              <a:gd name="connsiteX55" fmla="*/ 7487729 w 7617125"/>
              <a:gd name="connsiteY55" fmla="*/ 3959525 h 4045789"/>
              <a:gd name="connsiteX56" fmla="*/ 7513608 w 7617125"/>
              <a:gd name="connsiteY56" fmla="*/ 4045789 h 4045789"/>
              <a:gd name="connsiteX57" fmla="*/ 7323827 w 7617125"/>
              <a:gd name="connsiteY57" fmla="*/ 3985404 h 4045789"/>
              <a:gd name="connsiteX58" fmla="*/ 7237562 w 7617125"/>
              <a:gd name="connsiteY58" fmla="*/ 3856008 h 4045789"/>
              <a:gd name="connsiteX59" fmla="*/ 7177178 w 7617125"/>
              <a:gd name="connsiteY59" fmla="*/ 3778370 h 4045789"/>
              <a:gd name="connsiteX60" fmla="*/ 7177178 w 7617125"/>
              <a:gd name="connsiteY60" fmla="*/ 3502325 h 4045789"/>
              <a:gd name="connsiteX61" fmla="*/ 7030529 w 7617125"/>
              <a:gd name="connsiteY61" fmla="*/ 3200400 h 4045789"/>
              <a:gd name="connsiteX62" fmla="*/ 6901132 w 7617125"/>
              <a:gd name="connsiteY62" fmla="*/ 3122763 h 4045789"/>
              <a:gd name="connsiteX63" fmla="*/ 6728604 w 7617125"/>
              <a:gd name="connsiteY63" fmla="*/ 3131389 h 4045789"/>
              <a:gd name="connsiteX64" fmla="*/ 6530196 w 7617125"/>
              <a:gd name="connsiteY64" fmla="*/ 3183148 h 4045789"/>
              <a:gd name="connsiteX65" fmla="*/ 6400800 w 7617125"/>
              <a:gd name="connsiteY65" fmla="*/ 3243532 h 4045789"/>
              <a:gd name="connsiteX66" fmla="*/ 6280030 w 7617125"/>
              <a:gd name="connsiteY66" fmla="*/ 3174521 h 4045789"/>
              <a:gd name="connsiteX67" fmla="*/ 6202393 w 7617125"/>
              <a:gd name="connsiteY67" fmla="*/ 3027872 h 4045789"/>
              <a:gd name="connsiteX68" fmla="*/ 6107502 w 7617125"/>
              <a:gd name="connsiteY68" fmla="*/ 2915729 h 4045789"/>
              <a:gd name="connsiteX69" fmla="*/ 5891842 w 7617125"/>
              <a:gd name="connsiteY69" fmla="*/ 2803585 h 4045789"/>
              <a:gd name="connsiteX70" fmla="*/ 5788325 w 7617125"/>
              <a:gd name="connsiteY70" fmla="*/ 2665563 h 4045789"/>
              <a:gd name="connsiteX71" fmla="*/ 5702061 w 7617125"/>
              <a:gd name="connsiteY71" fmla="*/ 2458529 h 4045789"/>
              <a:gd name="connsiteX72" fmla="*/ 5486400 w 7617125"/>
              <a:gd name="connsiteY72" fmla="*/ 2303253 h 4045789"/>
              <a:gd name="connsiteX73" fmla="*/ 5055079 w 7617125"/>
              <a:gd name="connsiteY73" fmla="*/ 2260121 h 4045789"/>
              <a:gd name="connsiteX74" fmla="*/ 4917057 w 7617125"/>
              <a:gd name="connsiteY74" fmla="*/ 2432649 h 4045789"/>
              <a:gd name="connsiteX75" fmla="*/ 4804913 w 7617125"/>
              <a:gd name="connsiteY75" fmla="*/ 2493034 h 4045789"/>
              <a:gd name="connsiteX76" fmla="*/ 4675517 w 7617125"/>
              <a:gd name="connsiteY76" fmla="*/ 2553419 h 4045789"/>
              <a:gd name="connsiteX77" fmla="*/ 4597879 w 7617125"/>
              <a:gd name="connsiteY77" fmla="*/ 2631057 h 4045789"/>
              <a:gd name="connsiteX78" fmla="*/ 4390845 w 7617125"/>
              <a:gd name="connsiteY78" fmla="*/ 2605178 h 4045789"/>
              <a:gd name="connsiteX79" fmla="*/ 4278702 w 7617125"/>
              <a:gd name="connsiteY79" fmla="*/ 2458529 h 4045789"/>
              <a:gd name="connsiteX80" fmla="*/ 4157932 w 7617125"/>
              <a:gd name="connsiteY80" fmla="*/ 2458529 h 4045789"/>
              <a:gd name="connsiteX81" fmla="*/ 3985404 w 7617125"/>
              <a:gd name="connsiteY81" fmla="*/ 2441276 h 4045789"/>
              <a:gd name="connsiteX82" fmla="*/ 3666227 w 7617125"/>
              <a:gd name="connsiteY82" fmla="*/ 3217653 h 4045789"/>
              <a:gd name="connsiteX83" fmla="*/ 3666227 w 7617125"/>
              <a:gd name="connsiteY83" fmla="*/ 3217653 h 4045789"/>
              <a:gd name="connsiteX84" fmla="*/ 3571336 w 7617125"/>
              <a:gd name="connsiteY84" fmla="*/ 3148642 h 4045789"/>
              <a:gd name="connsiteX85" fmla="*/ 3459193 w 7617125"/>
              <a:gd name="connsiteY85" fmla="*/ 3200400 h 4045789"/>
              <a:gd name="connsiteX86" fmla="*/ 3338423 w 7617125"/>
              <a:gd name="connsiteY86" fmla="*/ 3243532 h 4045789"/>
              <a:gd name="connsiteX87" fmla="*/ 3398808 w 7617125"/>
              <a:gd name="connsiteY87" fmla="*/ 3502325 h 4045789"/>
              <a:gd name="connsiteX88" fmla="*/ 3407434 w 7617125"/>
              <a:gd name="connsiteY88" fmla="*/ 3562710 h 4045789"/>
              <a:gd name="connsiteX89" fmla="*/ 2587925 w 7617125"/>
              <a:gd name="connsiteY89" fmla="*/ 3881887 h 4045789"/>
              <a:gd name="connsiteX90" fmla="*/ 2570672 w 7617125"/>
              <a:gd name="connsiteY90" fmla="*/ 3674853 h 4045789"/>
              <a:gd name="connsiteX91" fmla="*/ 2467155 w 7617125"/>
              <a:gd name="connsiteY91" fmla="*/ 3717985 h 4045789"/>
              <a:gd name="connsiteX92" fmla="*/ 2424023 w 7617125"/>
              <a:gd name="connsiteY92" fmla="*/ 3614468 h 4045789"/>
              <a:gd name="connsiteX93" fmla="*/ 2372264 w 7617125"/>
              <a:gd name="connsiteY93" fmla="*/ 3338423 h 4045789"/>
              <a:gd name="connsiteX94" fmla="*/ 2329132 w 7617125"/>
              <a:gd name="connsiteY94" fmla="*/ 3200400 h 4045789"/>
              <a:gd name="connsiteX95" fmla="*/ 2432649 w 7617125"/>
              <a:gd name="connsiteY95" fmla="*/ 2950234 h 4045789"/>
              <a:gd name="connsiteX96" fmla="*/ 2475781 w 7617125"/>
              <a:gd name="connsiteY96" fmla="*/ 2734574 h 4045789"/>
              <a:gd name="connsiteX97" fmla="*/ 2544793 w 7617125"/>
              <a:gd name="connsiteY97" fmla="*/ 2510287 h 4045789"/>
              <a:gd name="connsiteX98" fmla="*/ 2441276 w 7617125"/>
              <a:gd name="connsiteY98" fmla="*/ 2424023 h 4045789"/>
              <a:gd name="connsiteX99" fmla="*/ 2372264 w 7617125"/>
              <a:gd name="connsiteY99" fmla="*/ 2329132 h 4045789"/>
              <a:gd name="connsiteX100" fmla="*/ 2199736 w 7617125"/>
              <a:gd name="connsiteY100" fmla="*/ 2363638 h 4045789"/>
              <a:gd name="connsiteX101" fmla="*/ 2122098 w 7617125"/>
              <a:gd name="connsiteY101" fmla="*/ 2475782 h 4045789"/>
              <a:gd name="connsiteX102" fmla="*/ 1932317 w 7617125"/>
              <a:gd name="connsiteY102" fmla="*/ 2553419 h 4045789"/>
              <a:gd name="connsiteX103" fmla="*/ 1940944 w 7617125"/>
              <a:gd name="connsiteY103" fmla="*/ 2406770 h 4045789"/>
              <a:gd name="connsiteX104" fmla="*/ 1940944 w 7617125"/>
              <a:gd name="connsiteY104" fmla="*/ 2286000 h 4045789"/>
              <a:gd name="connsiteX105" fmla="*/ 1802921 w 7617125"/>
              <a:gd name="connsiteY105" fmla="*/ 2208363 h 4045789"/>
              <a:gd name="connsiteX106" fmla="*/ 1742536 w 7617125"/>
              <a:gd name="connsiteY106" fmla="*/ 2139351 h 4045789"/>
              <a:gd name="connsiteX107" fmla="*/ 1509623 w 7617125"/>
              <a:gd name="connsiteY107" fmla="*/ 2260121 h 4045789"/>
              <a:gd name="connsiteX108" fmla="*/ 1371600 w 7617125"/>
              <a:gd name="connsiteY108" fmla="*/ 2216989 h 4045789"/>
              <a:gd name="connsiteX109" fmla="*/ 1242204 w 7617125"/>
              <a:gd name="connsiteY109" fmla="*/ 2242868 h 4045789"/>
              <a:gd name="connsiteX110" fmla="*/ 1216325 w 7617125"/>
              <a:gd name="connsiteY110" fmla="*/ 2087593 h 4045789"/>
              <a:gd name="connsiteX111" fmla="*/ 1259457 w 7617125"/>
              <a:gd name="connsiteY111" fmla="*/ 2001329 h 4045789"/>
              <a:gd name="connsiteX112" fmla="*/ 1207698 w 7617125"/>
              <a:gd name="connsiteY112" fmla="*/ 1949570 h 4045789"/>
              <a:gd name="connsiteX113" fmla="*/ 1112808 w 7617125"/>
              <a:gd name="connsiteY113" fmla="*/ 1863306 h 4045789"/>
              <a:gd name="connsiteX114" fmla="*/ 854015 w 7617125"/>
              <a:gd name="connsiteY114" fmla="*/ 1777042 h 4045789"/>
              <a:gd name="connsiteX115" fmla="*/ 819510 w 7617125"/>
              <a:gd name="connsiteY115" fmla="*/ 1854680 h 4045789"/>
              <a:gd name="connsiteX116" fmla="*/ 759125 w 7617125"/>
              <a:gd name="connsiteY116" fmla="*/ 1880559 h 4045789"/>
              <a:gd name="connsiteX117" fmla="*/ 672861 w 7617125"/>
              <a:gd name="connsiteY117" fmla="*/ 1751163 h 4045789"/>
              <a:gd name="connsiteX118" fmla="*/ 715993 w 7617125"/>
              <a:gd name="connsiteY118" fmla="*/ 1699404 h 4045789"/>
              <a:gd name="connsiteX119" fmla="*/ 655608 w 7617125"/>
              <a:gd name="connsiteY119" fmla="*/ 1604514 h 4045789"/>
              <a:gd name="connsiteX120" fmla="*/ 690113 w 7617125"/>
              <a:gd name="connsiteY120" fmla="*/ 1518249 h 4045789"/>
              <a:gd name="connsiteX121" fmla="*/ 690113 w 7617125"/>
              <a:gd name="connsiteY121" fmla="*/ 1457865 h 4045789"/>
              <a:gd name="connsiteX122" fmla="*/ 586596 w 7617125"/>
              <a:gd name="connsiteY122" fmla="*/ 1414732 h 4045789"/>
              <a:gd name="connsiteX123" fmla="*/ 474453 w 7617125"/>
              <a:gd name="connsiteY123" fmla="*/ 1423359 h 4045789"/>
              <a:gd name="connsiteX124" fmla="*/ 431321 w 7617125"/>
              <a:gd name="connsiteY124" fmla="*/ 1466491 h 4045789"/>
              <a:gd name="connsiteX125" fmla="*/ 207034 w 7617125"/>
              <a:gd name="connsiteY125" fmla="*/ 1190446 h 4045789"/>
              <a:gd name="connsiteX126" fmla="*/ 51759 w 7617125"/>
              <a:gd name="connsiteY126" fmla="*/ 1026544 h 4045789"/>
              <a:gd name="connsiteX127" fmla="*/ 0 w 7617125"/>
              <a:gd name="connsiteY127" fmla="*/ 845389 h 4045789"/>
              <a:gd name="connsiteX128" fmla="*/ 86264 w 7617125"/>
              <a:gd name="connsiteY128" fmla="*/ 836763 h 4045789"/>
              <a:gd name="connsiteX129" fmla="*/ 163902 w 7617125"/>
              <a:gd name="connsiteY129" fmla="*/ 690114 h 4045789"/>
              <a:gd name="connsiteX130" fmla="*/ 155276 w 7617125"/>
              <a:gd name="connsiteY130" fmla="*/ 552091 h 4045789"/>
              <a:gd name="connsiteX131" fmla="*/ 241540 w 7617125"/>
              <a:gd name="connsiteY131" fmla="*/ 526212 h 4045789"/>
              <a:gd name="connsiteX132" fmla="*/ 215661 w 7617125"/>
              <a:gd name="connsiteY132" fmla="*/ 448574 h 4045789"/>
              <a:gd name="connsiteX133" fmla="*/ 129396 w 7617125"/>
              <a:gd name="connsiteY133" fmla="*/ 465827 h 4045789"/>
              <a:gd name="connsiteX134" fmla="*/ 25879 w 7617125"/>
              <a:gd name="connsiteY134" fmla="*/ 336431 h 4045789"/>
              <a:gd name="connsiteX135" fmla="*/ 51759 w 7617125"/>
              <a:gd name="connsiteY135" fmla="*/ 232914 h 4045789"/>
              <a:gd name="connsiteX136" fmla="*/ 103517 w 7617125"/>
              <a:gd name="connsiteY136" fmla="*/ 189782 h 4045789"/>
              <a:gd name="connsiteX137" fmla="*/ 120770 w 7617125"/>
              <a:gd name="connsiteY137" fmla="*/ 77638 h 4045789"/>
              <a:gd name="connsiteX138" fmla="*/ 232913 w 7617125"/>
              <a:gd name="connsiteY138" fmla="*/ 60385 h 4045789"/>
              <a:gd name="connsiteX139" fmla="*/ 293298 w 7617125"/>
              <a:gd name="connsiteY139" fmla="*/ 224287 h 4045789"/>
              <a:gd name="connsiteX140" fmla="*/ 491706 w 7617125"/>
              <a:gd name="connsiteY140" fmla="*/ 284672 h 4045789"/>
              <a:gd name="connsiteX141" fmla="*/ 698740 w 7617125"/>
              <a:gd name="connsiteY141" fmla="*/ 232914 h 4045789"/>
              <a:gd name="connsiteX142" fmla="*/ 923027 w 7617125"/>
              <a:gd name="connsiteY142" fmla="*/ 276046 h 4045789"/>
              <a:gd name="connsiteX143" fmla="*/ 1026544 w 7617125"/>
              <a:gd name="connsiteY143" fmla="*/ 224287 h 4045789"/>
              <a:gd name="connsiteX144" fmla="*/ 1138687 w 7617125"/>
              <a:gd name="connsiteY144" fmla="*/ 319178 h 4045789"/>
              <a:gd name="connsiteX145" fmla="*/ 1224951 w 7617125"/>
              <a:gd name="connsiteY145" fmla="*/ 224287 h 4045789"/>
              <a:gd name="connsiteX146" fmla="*/ 1397479 w 7617125"/>
              <a:gd name="connsiteY146" fmla="*/ 181155 h 4045789"/>
              <a:gd name="connsiteX147" fmla="*/ 1578634 w 7617125"/>
              <a:gd name="connsiteY147" fmla="*/ 129397 h 4045789"/>
              <a:gd name="connsiteX148" fmla="*/ 1699404 w 7617125"/>
              <a:gd name="connsiteY148" fmla="*/ 0 h 4045789"/>
              <a:gd name="connsiteX0" fmla="*/ 1699404 w 7617125"/>
              <a:gd name="connsiteY0" fmla="*/ 0 h 4045789"/>
              <a:gd name="connsiteX1" fmla="*/ 2234242 w 7617125"/>
              <a:gd name="connsiteY1" fmla="*/ 457200 h 4045789"/>
              <a:gd name="connsiteX2" fmla="*/ 2544793 w 7617125"/>
              <a:gd name="connsiteY2" fmla="*/ 595223 h 4045789"/>
              <a:gd name="connsiteX3" fmla="*/ 2734574 w 7617125"/>
              <a:gd name="connsiteY3" fmla="*/ 603849 h 4045789"/>
              <a:gd name="connsiteX4" fmla="*/ 2889849 w 7617125"/>
              <a:gd name="connsiteY4" fmla="*/ 500332 h 4045789"/>
              <a:gd name="connsiteX5" fmla="*/ 2812212 w 7617125"/>
              <a:gd name="connsiteY5" fmla="*/ 345057 h 4045789"/>
              <a:gd name="connsiteX6" fmla="*/ 2881223 w 7617125"/>
              <a:gd name="connsiteY6" fmla="*/ 491706 h 4045789"/>
              <a:gd name="connsiteX7" fmla="*/ 3122762 w 7617125"/>
              <a:gd name="connsiteY7" fmla="*/ 595223 h 4045789"/>
              <a:gd name="connsiteX8" fmla="*/ 3252159 w 7617125"/>
              <a:gd name="connsiteY8" fmla="*/ 715993 h 4045789"/>
              <a:gd name="connsiteX9" fmla="*/ 3364302 w 7617125"/>
              <a:gd name="connsiteY9" fmla="*/ 733246 h 4045789"/>
              <a:gd name="connsiteX10" fmla="*/ 3467819 w 7617125"/>
              <a:gd name="connsiteY10" fmla="*/ 785004 h 4045789"/>
              <a:gd name="connsiteX11" fmla="*/ 3717985 w 7617125"/>
              <a:gd name="connsiteY11" fmla="*/ 664234 h 4045789"/>
              <a:gd name="connsiteX12" fmla="*/ 3743864 w 7617125"/>
              <a:gd name="connsiteY12" fmla="*/ 586597 h 4045789"/>
              <a:gd name="connsiteX13" fmla="*/ 3804249 w 7617125"/>
              <a:gd name="connsiteY13" fmla="*/ 577970 h 4045789"/>
              <a:gd name="connsiteX14" fmla="*/ 4002657 w 7617125"/>
              <a:gd name="connsiteY14" fmla="*/ 690114 h 4045789"/>
              <a:gd name="connsiteX15" fmla="*/ 3907766 w 7617125"/>
              <a:gd name="connsiteY15" fmla="*/ 871268 h 4045789"/>
              <a:gd name="connsiteX16" fmla="*/ 4019910 w 7617125"/>
              <a:gd name="connsiteY16" fmla="*/ 966159 h 4045789"/>
              <a:gd name="connsiteX17" fmla="*/ 3778370 w 7617125"/>
              <a:gd name="connsiteY17" fmla="*/ 1000665 h 4045789"/>
              <a:gd name="connsiteX18" fmla="*/ 3623095 w 7617125"/>
              <a:gd name="connsiteY18" fmla="*/ 1086929 h 4045789"/>
              <a:gd name="connsiteX19" fmla="*/ 3743864 w 7617125"/>
              <a:gd name="connsiteY19" fmla="*/ 1233578 h 4045789"/>
              <a:gd name="connsiteX20" fmla="*/ 3847381 w 7617125"/>
              <a:gd name="connsiteY20" fmla="*/ 1104182 h 4045789"/>
              <a:gd name="connsiteX21" fmla="*/ 3916393 w 7617125"/>
              <a:gd name="connsiteY21" fmla="*/ 1164566 h 4045789"/>
              <a:gd name="connsiteX22" fmla="*/ 3838755 w 7617125"/>
              <a:gd name="connsiteY22" fmla="*/ 1268083 h 4045789"/>
              <a:gd name="connsiteX23" fmla="*/ 3804249 w 7617125"/>
              <a:gd name="connsiteY23" fmla="*/ 1380227 h 4045789"/>
              <a:gd name="connsiteX24" fmla="*/ 3907766 w 7617125"/>
              <a:gd name="connsiteY24" fmla="*/ 1449238 h 4045789"/>
              <a:gd name="connsiteX25" fmla="*/ 4063042 w 7617125"/>
              <a:gd name="connsiteY25" fmla="*/ 1509623 h 4045789"/>
              <a:gd name="connsiteX26" fmla="*/ 4192438 w 7617125"/>
              <a:gd name="connsiteY26" fmla="*/ 1526876 h 4045789"/>
              <a:gd name="connsiteX27" fmla="*/ 4382219 w 7617125"/>
              <a:gd name="connsiteY27" fmla="*/ 1526876 h 4045789"/>
              <a:gd name="connsiteX28" fmla="*/ 4666891 w 7617125"/>
              <a:gd name="connsiteY28" fmla="*/ 1604514 h 4045789"/>
              <a:gd name="connsiteX29" fmla="*/ 4796287 w 7617125"/>
              <a:gd name="connsiteY29" fmla="*/ 1604514 h 4045789"/>
              <a:gd name="connsiteX30" fmla="*/ 4839419 w 7617125"/>
              <a:gd name="connsiteY30" fmla="*/ 1578634 h 4045789"/>
              <a:gd name="connsiteX31" fmla="*/ 4751854 w 7617125"/>
              <a:gd name="connsiteY31" fmla="*/ 1714603 h 4045789"/>
              <a:gd name="connsiteX32" fmla="*/ 4809500 w 7617125"/>
              <a:gd name="connsiteY32" fmla="*/ 1898428 h 4045789"/>
              <a:gd name="connsiteX33" fmla="*/ 4903022 w 7617125"/>
              <a:gd name="connsiteY33" fmla="*/ 2108064 h 4045789"/>
              <a:gd name="connsiteX34" fmla="*/ 5054806 w 7617125"/>
              <a:gd name="connsiteY34" fmla="*/ 2194328 h 4045789"/>
              <a:gd name="connsiteX35" fmla="*/ 5719313 w 7617125"/>
              <a:gd name="connsiteY35" fmla="*/ 2001329 h 4045789"/>
              <a:gd name="connsiteX36" fmla="*/ 6193766 w 7617125"/>
              <a:gd name="connsiteY36" fmla="*/ 2139351 h 4045789"/>
              <a:gd name="connsiteX37" fmla="*/ 6650966 w 7617125"/>
              <a:gd name="connsiteY37" fmla="*/ 2216989 h 4045789"/>
              <a:gd name="connsiteX38" fmla="*/ 6961517 w 7617125"/>
              <a:gd name="connsiteY38" fmla="*/ 2225615 h 4045789"/>
              <a:gd name="connsiteX39" fmla="*/ 7151298 w 7617125"/>
              <a:gd name="connsiteY39" fmla="*/ 2216989 h 4045789"/>
              <a:gd name="connsiteX40" fmla="*/ 7323827 w 7617125"/>
              <a:gd name="connsiteY40" fmla="*/ 2122098 h 4045789"/>
              <a:gd name="connsiteX41" fmla="*/ 7418717 w 7617125"/>
              <a:gd name="connsiteY41" fmla="*/ 2035834 h 4045789"/>
              <a:gd name="connsiteX42" fmla="*/ 7453223 w 7617125"/>
              <a:gd name="connsiteY42" fmla="*/ 1940944 h 4045789"/>
              <a:gd name="connsiteX43" fmla="*/ 7435970 w 7617125"/>
              <a:gd name="connsiteY43" fmla="*/ 1854680 h 4045789"/>
              <a:gd name="connsiteX44" fmla="*/ 7556740 w 7617125"/>
              <a:gd name="connsiteY44" fmla="*/ 1725283 h 4045789"/>
              <a:gd name="connsiteX45" fmla="*/ 7556740 w 7617125"/>
              <a:gd name="connsiteY45" fmla="*/ 1725283 h 4045789"/>
              <a:gd name="connsiteX46" fmla="*/ 7617125 w 7617125"/>
              <a:gd name="connsiteY46" fmla="*/ 1759789 h 4045789"/>
              <a:gd name="connsiteX47" fmla="*/ 7539487 w 7617125"/>
              <a:gd name="connsiteY47" fmla="*/ 1863306 h 4045789"/>
              <a:gd name="connsiteX48" fmla="*/ 7539487 w 7617125"/>
              <a:gd name="connsiteY48" fmla="*/ 1863306 h 4045789"/>
              <a:gd name="connsiteX49" fmla="*/ 7556740 w 7617125"/>
              <a:gd name="connsiteY49" fmla="*/ 1897812 h 4045789"/>
              <a:gd name="connsiteX50" fmla="*/ 7599872 w 7617125"/>
              <a:gd name="connsiteY50" fmla="*/ 1837427 h 4045789"/>
              <a:gd name="connsiteX51" fmla="*/ 7504981 w 7617125"/>
              <a:gd name="connsiteY51" fmla="*/ 2329132 h 4045789"/>
              <a:gd name="connsiteX52" fmla="*/ 7392838 w 7617125"/>
              <a:gd name="connsiteY52" fmla="*/ 2967487 h 4045789"/>
              <a:gd name="connsiteX53" fmla="*/ 7384212 w 7617125"/>
              <a:gd name="connsiteY53" fmla="*/ 3347049 h 4045789"/>
              <a:gd name="connsiteX54" fmla="*/ 7410091 w 7617125"/>
              <a:gd name="connsiteY54" fmla="*/ 3631721 h 4045789"/>
              <a:gd name="connsiteX55" fmla="*/ 7487729 w 7617125"/>
              <a:gd name="connsiteY55" fmla="*/ 3959525 h 4045789"/>
              <a:gd name="connsiteX56" fmla="*/ 7513608 w 7617125"/>
              <a:gd name="connsiteY56" fmla="*/ 4045789 h 4045789"/>
              <a:gd name="connsiteX57" fmla="*/ 7323827 w 7617125"/>
              <a:gd name="connsiteY57" fmla="*/ 3985404 h 4045789"/>
              <a:gd name="connsiteX58" fmla="*/ 7237562 w 7617125"/>
              <a:gd name="connsiteY58" fmla="*/ 3856008 h 4045789"/>
              <a:gd name="connsiteX59" fmla="*/ 7177178 w 7617125"/>
              <a:gd name="connsiteY59" fmla="*/ 3778370 h 4045789"/>
              <a:gd name="connsiteX60" fmla="*/ 7177178 w 7617125"/>
              <a:gd name="connsiteY60" fmla="*/ 3502325 h 4045789"/>
              <a:gd name="connsiteX61" fmla="*/ 7030529 w 7617125"/>
              <a:gd name="connsiteY61" fmla="*/ 3200400 h 4045789"/>
              <a:gd name="connsiteX62" fmla="*/ 6901132 w 7617125"/>
              <a:gd name="connsiteY62" fmla="*/ 3122763 h 4045789"/>
              <a:gd name="connsiteX63" fmla="*/ 6728604 w 7617125"/>
              <a:gd name="connsiteY63" fmla="*/ 3131389 h 4045789"/>
              <a:gd name="connsiteX64" fmla="*/ 6530196 w 7617125"/>
              <a:gd name="connsiteY64" fmla="*/ 3183148 h 4045789"/>
              <a:gd name="connsiteX65" fmla="*/ 6400800 w 7617125"/>
              <a:gd name="connsiteY65" fmla="*/ 3243532 h 4045789"/>
              <a:gd name="connsiteX66" fmla="*/ 6280030 w 7617125"/>
              <a:gd name="connsiteY66" fmla="*/ 3174521 h 4045789"/>
              <a:gd name="connsiteX67" fmla="*/ 6202393 w 7617125"/>
              <a:gd name="connsiteY67" fmla="*/ 3027872 h 4045789"/>
              <a:gd name="connsiteX68" fmla="*/ 6107502 w 7617125"/>
              <a:gd name="connsiteY68" fmla="*/ 2915729 h 4045789"/>
              <a:gd name="connsiteX69" fmla="*/ 5891842 w 7617125"/>
              <a:gd name="connsiteY69" fmla="*/ 2803585 h 4045789"/>
              <a:gd name="connsiteX70" fmla="*/ 5788325 w 7617125"/>
              <a:gd name="connsiteY70" fmla="*/ 2665563 h 4045789"/>
              <a:gd name="connsiteX71" fmla="*/ 5702061 w 7617125"/>
              <a:gd name="connsiteY71" fmla="*/ 2458529 h 4045789"/>
              <a:gd name="connsiteX72" fmla="*/ 5486400 w 7617125"/>
              <a:gd name="connsiteY72" fmla="*/ 2303253 h 4045789"/>
              <a:gd name="connsiteX73" fmla="*/ 5055079 w 7617125"/>
              <a:gd name="connsiteY73" fmla="*/ 2260121 h 4045789"/>
              <a:gd name="connsiteX74" fmla="*/ 4917057 w 7617125"/>
              <a:gd name="connsiteY74" fmla="*/ 2432649 h 4045789"/>
              <a:gd name="connsiteX75" fmla="*/ 4804913 w 7617125"/>
              <a:gd name="connsiteY75" fmla="*/ 2493034 h 4045789"/>
              <a:gd name="connsiteX76" fmla="*/ 4675517 w 7617125"/>
              <a:gd name="connsiteY76" fmla="*/ 2553419 h 4045789"/>
              <a:gd name="connsiteX77" fmla="*/ 4597879 w 7617125"/>
              <a:gd name="connsiteY77" fmla="*/ 2631057 h 4045789"/>
              <a:gd name="connsiteX78" fmla="*/ 4390845 w 7617125"/>
              <a:gd name="connsiteY78" fmla="*/ 2605178 h 4045789"/>
              <a:gd name="connsiteX79" fmla="*/ 4278702 w 7617125"/>
              <a:gd name="connsiteY79" fmla="*/ 2458529 h 4045789"/>
              <a:gd name="connsiteX80" fmla="*/ 4157932 w 7617125"/>
              <a:gd name="connsiteY80" fmla="*/ 2458529 h 4045789"/>
              <a:gd name="connsiteX81" fmla="*/ 3985404 w 7617125"/>
              <a:gd name="connsiteY81" fmla="*/ 2441276 h 4045789"/>
              <a:gd name="connsiteX82" fmla="*/ 3666227 w 7617125"/>
              <a:gd name="connsiteY82" fmla="*/ 3217653 h 4045789"/>
              <a:gd name="connsiteX83" fmla="*/ 3666227 w 7617125"/>
              <a:gd name="connsiteY83" fmla="*/ 3217653 h 4045789"/>
              <a:gd name="connsiteX84" fmla="*/ 3571336 w 7617125"/>
              <a:gd name="connsiteY84" fmla="*/ 3148642 h 4045789"/>
              <a:gd name="connsiteX85" fmla="*/ 3459193 w 7617125"/>
              <a:gd name="connsiteY85" fmla="*/ 3200400 h 4045789"/>
              <a:gd name="connsiteX86" fmla="*/ 3338423 w 7617125"/>
              <a:gd name="connsiteY86" fmla="*/ 3243532 h 4045789"/>
              <a:gd name="connsiteX87" fmla="*/ 3398808 w 7617125"/>
              <a:gd name="connsiteY87" fmla="*/ 3502325 h 4045789"/>
              <a:gd name="connsiteX88" fmla="*/ 3407434 w 7617125"/>
              <a:gd name="connsiteY88" fmla="*/ 3562710 h 4045789"/>
              <a:gd name="connsiteX89" fmla="*/ 2587925 w 7617125"/>
              <a:gd name="connsiteY89" fmla="*/ 3881887 h 4045789"/>
              <a:gd name="connsiteX90" fmla="*/ 2570672 w 7617125"/>
              <a:gd name="connsiteY90" fmla="*/ 3674853 h 4045789"/>
              <a:gd name="connsiteX91" fmla="*/ 2467155 w 7617125"/>
              <a:gd name="connsiteY91" fmla="*/ 3717985 h 4045789"/>
              <a:gd name="connsiteX92" fmla="*/ 2424023 w 7617125"/>
              <a:gd name="connsiteY92" fmla="*/ 3614468 h 4045789"/>
              <a:gd name="connsiteX93" fmla="*/ 2372264 w 7617125"/>
              <a:gd name="connsiteY93" fmla="*/ 3338423 h 4045789"/>
              <a:gd name="connsiteX94" fmla="*/ 2329132 w 7617125"/>
              <a:gd name="connsiteY94" fmla="*/ 3200400 h 4045789"/>
              <a:gd name="connsiteX95" fmla="*/ 2432649 w 7617125"/>
              <a:gd name="connsiteY95" fmla="*/ 2950234 h 4045789"/>
              <a:gd name="connsiteX96" fmla="*/ 2475781 w 7617125"/>
              <a:gd name="connsiteY96" fmla="*/ 2734574 h 4045789"/>
              <a:gd name="connsiteX97" fmla="*/ 2544793 w 7617125"/>
              <a:gd name="connsiteY97" fmla="*/ 2510287 h 4045789"/>
              <a:gd name="connsiteX98" fmla="*/ 2441276 w 7617125"/>
              <a:gd name="connsiteY98" fmla="*/ 2424023 h 4045789"/>
              <a:gd name="connsiteX99" fmla="*/ 2372264 w 7617125"/>
              <a:gd name="connsiteY99" fmla="*/ 2329132 h 4045789"/>
              <a:gd name="connsiteX100" fmla="*/ 2199736 w 7617125"/>
              <a:gd name="connsiteY100" fmla="*/ 2363638 h 4045789"/>
              <a:gd name="connsiteX101" fmla="*/ 2122098 w 7617125"/>
              <a:gd name="connsiteY101" fmla="*/ 2475782 h 4045789"/>
              <a:gd name="connsiteX102" fmla="*/ 1932317 w 7617125"/>
              <a:gd name="connsiteY102" fmla="*/ 2553419 h 4045789"/>
              <a:gd name="connsiteX103" fmla="*/ 1940944 w 7617125"/>
              <a:gd name="connsiteY103" fmla="*/ 2406770 h 4045789"/>
              <a:gd name="connsiteX104" fmla="*/ 1940944 w 7617125"/>
              <a:gd name="connsiteY104" fmla="*/ 2286000 h 4045789"/>
              <a:gd name="connsiteX105" fmla="*/ 1802921 w 7617125"/>
              <a:gd name="connsiteY105" fmla="*/ 2208363 h 4045789"/>
              <a:gd name="connsiteX106" fmla="*/ 1742536 w 7617125"/>
              <a:gd name="connsiteY106" fmla="*/ 2139351 h 4045789"/>
              <a:gd name="connsiteX107" fmla="*/ 1509623 w 7617125"/>
              <a:gd name="connsiteY107" fmla="*/ 2260121 h 4045789"/>
              <a:gd name="connsiteX108" fmla="*/ 1371600 w 7617125"/>
              <a:gd name="connsiteY108" fmla="*/ 2216989 h 4045789"/>
              <a:gd name="connsiteX109" fmla="*/ 1242204 w 7617125"/>
              <a:gd name="connsiteY109" fmla="*/ 2242868 h 4045789"/>
              <a:gd name="connsiteX110" fmla="*/ 1216325 w 7617125"/>
              <a:gd name="connsiteY110" fmla="*/ 2087593 h 4045789"/>
              <a:gd name="connsiteX111" fmla="*/ 1259457 w 7617125"/>
              <a:gd name="connsiteY111" fmla="*/ 2001329 h 4045789"/>
              <a:gd name="connsiteX112" fmla="*/ 1207698 w 7617125"/>
              <a:gd name="connsiteY112" fmla="*/ 1949570 h 4045789"/>
              <a:gd name="connsiteX113" fmla="*/ 1112808 w 7617125"/>
              <a:gd name="connsiteY113" fmla="*/ 1863306 h 4045789"/>
              <a:gd name="connsiteX114" fmla="*/ 854015 w 7617125"/>
              <a:gd name="connsiteY114" fmla="*/ 1777042 h 4045789"/>
              <a:gd name="connsiteX115" fmla="*/ 819510 w 7617125"/>
              <a:gd name="connsiteY115" fmla="*/ 1854680 h 4045789"/>
              <a:gd name="connsiteX116" fmla="*/ 759125 w 7617125"/>
              <a:gd name="connsiteY116" fmla="*/ 1880559 h 4045789"/>
              <a:gd name="connsiteX117" fmla="*/ 672861 w 7617125"/>
              <a:gd name="connsiteY117" fmla="*/ 1751163 h 4045789"/>
              <a:gd name="connsiteX118" fmla="*/ 715993 w 7617125"/>
              <a:gd name="connsiteY118" fmla="*/ 1699404 h 4045789"/>
              <a:gd name="connsiteX119" fmla="*/ 655608 w 7617125"/>
              <a:gd name="connsiteY119" fmla="*/ 1604514 h 4045789"/>
              <a:gd name="connsiteX120" fmla="*/ 690113 w 7617125"/>
              <a:gd name="connsiteY120" fmla="*/ 1518249 h 4045789"/>
              <a:gd name="connsiteX121" fmla="*/ 690113 w 7617125"/>
              <a:gd name="connsiteY121" fmla="*/ 1457865 h 4045789"/>
              <a:gd name="connsiteX122" fmla="*/ 586596 w 7617125"/>
              <a:gd name="connsiteY122" fmla="*/ 1414732 h 4045789"/>
              <a:gd name="connsiteX123" fmla="*/ 474453 w 7617125"/>
              <a:gd name="connsiteY123" fmla="*/ 1423359 h 4045789"/>
              <a:gd name="connsiteX124" fmla="*/ 431321 w 7617125"/>
              <a:gd name="connsiteY124" fmla="*/ 1466491 h 4045789"/>
              <a:gd name="connsiteX125" fmla="*/ 207034 w 7617125"/>
              <a:gd name="connsiteY125" fmla="*/ 1190446 h 4045789"/>
              <a:gd name="connsiteX126" fmla="*/ 51759 w 7617125"/>
              <a:gd name="connsiteY126" fmla="*/ 1026544 h 4045789"/>
              <a:gd name="connsiteX127" fmla="*/ 0 w 7617125"/>
              <a:gd name="connsiteY127" fmla="*/ 845389 h 4045789"/>
              <a:gd name="connsiteX128" fmla="*/ 86264 w 7617125"/>
              <a:gd name="connsiteY128" fmla="*/ 836763 h 4045789"/>
              <a:gd name="connsiteX129" fmla="*/ 163902 w 7617125"/>
              <a:gd name="connsiteY129" fmla="*/ 690114 h 4045789"/>
              <a:gd name="connsiteX130" fmla="*/ 155276 w 7617125"/>
              <a:gd name="connsiteY130" fmla="*/ 552091 h 4045789"/>
              <a:gd name="connsiteX131" fmla="*/ 241540 w 7617125"/>
              <a:gd name="connsiteY131" fmla="*/ 526212 h 4045789"/>
              <a:gd name="connsiteX132" fmla="*/ 215661 w 7617125"/>
              <a:gd name="connsiteY132" fmla="*/ 448574 h 4045789"/>
              <a:gd name="connsiteX133" fmla="*/ 129396 w 7617125"/>
              <a:gd name="connsiteY133" fmla="*/ 465827 h 4045789"/>
              <a:gd name="connsiteX134" fmla="*/ 25879 w 7617125"/>
              <a:gd name="connsiteY134" fmla="*/ 336431 h 4045789"/>
              <a:gd name="connsiteX135" fmla="*/ 51759 w 7617125"/>
              <a:gd name="connsiteY135" fmla="*/ 232914 h 4045789"/>
              <a:gd name="connsiteX136" fmla="*/ 103517 w 7617125"/>
              <a:gd name="connsiteY136" fmla="*/ 189782 h 4045789"/>
              <a:gd name="connsiteX137" fmla="*/ 120770 w 7617125"/>
              <a:gd name="connsiteY137" fmla="*/ 77638 h 4045789"/>
              <a:gd name="connsiteX138" fmla="*/ 232913 w 7617125"/>
              <a:gd name="connsiteY138" fmla="*/ 60385 h 4045789"/>
              <a:gd name="connsiteX139" fmla="*/ 293298 w 7617125"/>
              <a:gd name="connsiteY139" fmla="*/ 224287 h 4045789"/>
              <a:gd name="connsiteX140" fmla="*/ 491706 w 7617125"/>
              <a:gd name="connsiteY140" fmla="*/ 284672 h 4045789"/>
              <a:gd name="connsiteX141" fmla="*/ 698740 w 7617125"/>
              <a:gd name="connsiteY141" fmla="*/ 232914 h 4045789"/>
              <a:gd name="connsiteX142" fmla="*/ 923027 w 7617125"/>
              <a:gd name="connsiteY142" fmla="*/ 276046 h 4045789"/>
              <a:gd name="connsiteX143" fmla="*/ 1026544 w 7617125"/>
              <a:gd name="connsiteY143" fmla="*/ 224287 h 4045789"/>
              <a:gd name="connsiteX144" fmla="*/ 1138687 w 7617125"/>
              <a:gd name="connsiteY144" fmla="*/ 319178 h 4045789"/>
              <a:gd name="connsiteX145" fmla="*/ 1224951 w 7617125"/>
              <a:gd name="connsiteY145" fmla="*/ 224287 h 4045789"/>
              <a:gd name="connsiteX146" fmla="*/ 1397479 w 7617125"/>
              <a:gd name="connsiteY146" fmla="*/ 181155 h 4045789"/>
              <a:gd name="connsiteX147" fmla="*/ 1578634 w 7617125"/>
              <a:gd name="connsiteY147" fmla="*/ 129397 h 4045789"/>
              <a:gd name="connsiteX148" fmla="*/ 1699404 w 7617125"/>
              <a:gd name="connsiteY148" fmla="*/ 0 h 4045789"/>
              <a:gd name="connsiteX0" fmla="*/ 1699404 w 7617125"/>
              <a:gd name="connsiteY0" fmla="*/ 0 h 4045789"/>
              <a:gd name="connsiteX1" fmla="*/ 2234242 w 7617125"/>
              <a:gd name="connsiteY1" fmla="*/ 457200 h 4045789"/>
              <a:gd name="connsiteX2" fmla="*/ 2544793 w 7617125"/>
              <a:gd name="connsiteY2" fmla="*/ 595223 h 4045789"/>
              <a:gd name="connsiteX3" fmla="*/ 2734574 w 7617125"/>
              <a:gd name="connsiteY3" fmla="*/ 603849 h 4045789"/>
              <a:gd name="connsiteX4" fmla="*/ 2889849 w 7617125"/>
              <a:gd name="connsiteY4" fmla="*/ 500332 h 4045789"/>
              <a:gd name="connsiteX5" fmla="*/ 2812212 w 7617125"/>
              <a:gd name="connsiteY5" fmla="*/ 345057 h 4045789"/>
              <a:gd name="connsiteX6" fmla="*/ 2881223 w 7617125"/>
              <a:gd name="connsiteY6" fmla="*/ 491706 h 4045789"/>
              <a:gd name="connsiteX7" fmla="*/ 3122762 w 7617125"/>
              <a:gd name="connsiteY7" fmla="*/ 595223 h 4045789"/>
              <a:gd name="connsiteX8" fmla="*/ 3252159 w 7617125"/>
              <a:gd name="connsiteY8" fmla="*/ 715993 h 4045789"/>
              <a:gd name="connsiteX9" fmla="*/ 3364302 w 7617125"/>
              <a:gd name="connsiteY9" fmla="*/ 733246 h 4045789"/>
              <a:gd name="connsiteX10" fmla="*/ 3467819 w 7617125"/>
              <a:gd name="connsiteY10" fmla="*/ 785004 h 4045789"/>
              <a:gd name="connsiteX11" fmla="*/ 3717985 w 7617125"/>
              <a:gd name="connsiteY11" fmla="*/ 664234 h 4045789"/>
              <a:gd name="connsiteX12" fmla="*/ 3743864 w 7617125"/>
              <a:gd name="connsiteY12" fmla="*/ 586597 h 4045789"/>
              <a:gd name="connsiteX13" fmla="*/ 3804249 w 7617125"/>
              <a:gd name="connsiteY13" fmla="*/ 577970 h 4045789"/>
              <a:gd name="connsiteX14" fmla="*/ 4002657 w 7617125"/>
              <a:gd name="connsiteY14" fmla="*/ 690114 h 4045789"/>
              <a:gd name="connsiteX15" fmla="*/ 3907766 w 7617125"/>
              <a:gd name="connsiteY15" fmla="*/ 871268 h 4045789"/>
              <a:gd name="connsiteX16" fmla="*/ 4019910 w 7617125"/>
              <a:gd name="connsiteY16" fmla="*/ 966159 h 4045789"/>
              <a:gd name="connsiteX17" fmla="*/ 3778370 w 7617125"/>
              <a:gd name="connsiteY17" fmla="*/ 1000665 h 4045789"/>
              <a:gd name="connsiteX18" fmla="*/ 3623095 w 7617125"/>
              <a:gd name="connsiteY18" fmla="*/ 1086929 h 4045789"/>
              <a:gd name="connsiteX19" fmla="*/ 3743864 w 7617125"/>
              <a:gd name="connsiteY19" fmla="*/ 1233578 h 4045789"/>
              <a:gd name="connsiteX20" fmla="*/ 3847381 w 7617125"/>
              <a:gd name="connsiteY20" fmla="*/ 1104182 h 4045789"/>
              <a:gd name="connsiteX21" fmla="*/ 3916393 w 7617125"/>
              <a:gd name="connsiteY21" fmla="*/ 1164566 h 4045789"/>
              <a:gd name="connsiteX22" fmla="*/ 3838755 w 7617125"/>
              <a:gd name="connsiteY22" fmla="*/ 1268083 h 4045789"/>
              <a:gd name="connsiteX23" fmla="*/ 3804249 w 7617125"/>
              <a:gd name="connsiteY23" fmla="*/ 1380227 h 4045789"/>
              <a:gd name="connsiteX24" fmla="*/ 3907766 w 7617125"/>
              <a:gd name="connsiteY24" fmla="*/ 1449238 h 4045789"/>
              <a:gd name="connsiteX25" fmla="*/ 4063042 w 7617125"/>
              <a:gd name="connsiteY25" fmla="*/ 1509623 h 4045789"/>
              <a:gd name="connsiteX26" fmla="*/ 4192438 w 7617125"/>
              <a:gd name="connsiteY26" fmla="*/ 1526876 h 4045789"/>
              <a:gd name="connsiteX27" fmla="*/ 4382219 w 7617125"/>
              <a:gd name="connsiteY27" fmla="*/ 1526876 h 4045789"/>
              <a:gd name="connsiteX28" fmla="*/ 4666891 w 7617125"/>
              <a:gd name="connsiteY28" fmla="*/ 1604514 h 4045789"/>
              <a:gd name="connsiteX29" fmla="*/ 4796287 w 7617125"/>
              <a:gd name="connsiteY29" fmla="*/ 1604514 h 4045789"/>
              <a:gd name="connsiteX30" fmla="*/ 4839419 w 7617125"/>
              <a:gd name="connsiteY30" fmla="*/ 1578634 h 4045789"/>
              <a:gd name="connsiteX31" fmla="*/ 4751854 w 7617125"/>
              <a:gd name="connsiteY31" fmla="*/ 1714603 h 4045789"/>
              <a:gd name="connsiteX32" fmla="*/ 4809500 w 7617125"/>
              <a:gd name="connsiteY32" fmla="*/ 1898428 h 4045789"/>
              <a:gd name="connsiteX33" fmla="*/ 4903022 w 7617125"/>
              <a:gd name="connsiteY33" fmla="*/ 2108064 h 4045789"/>
              <a:gd name="connsiteX34" fmla="*/ 5054806 w 7617125"/>
              <a:gd name="connsiteY34" fmla="*/ 2194328 h 4045789"/>
              <a:gd name="connsiteX35" fmla="*/ 6193766 w 7617125"/>
              <a:gd name="connsiteY35" fmla="*/ 2139351 h 4045789"/>
              <a:gd name="connsiteX36" fmla="*/ 6650966 w 7617125"/>
              <a:gd name="connsiteY36" fmla="*/ 2216989 h 4045789"/>
              <a:gd name="connsiteX37" fmla="*/ 6961517 w 7617125"/>
              <a:gd name="connsiteY37" fmla="*/ 2225615 h 4045789"/>
              <a:gd name="connsiteX38" fmla="*/ 7151298 w 7617125"/>
              <a:gd name="connsiteY38" fmla="*/ 2216989 h 4045789"/>
              <a:gd name="connsiteX39" fmla="*/ 7323827 w 7617125"/>
              <a:gd name="connsiteY39" fmla="*/ 2122098 h 4045789"/>
              <a:gd name="connsiteX40" fmla="*/ 7418717 w 7617125"/>
              <a:gd name="connsiteY40" fmla="*/ 2035834 h 4045789"/>
              <a:gd name="connsiteX41" fmla="*/ 7453223 w 7617125"/>
              <a:gd name="connsiteY41" fmla="*/ 1940944 h 4045789"/>
              <a:gd name="connsiteX42" fmla="*/ 7435970 w 7617125"/>
              <a:gd name="connsiteY42" fmla="*/ 1854680 h 4045789"/>
              <a:gd name="connsiteX43" fmla="*/ 7556740 w 7617125"/>
              <a:gd name="connsiteY43" fmla="*/ 1725283 h 4045789"/>
              <a:gd name="connsiteX44" fmla="*/ 7556740 w 7617125"/>
              <a:gd name="connsiteY44" fmla="*/ 1725283 h 4045789"/>
              <a:gd name="connsiteX45" fmla="*/ 7617125 w 7617125"/>
              <a:gd name="connsiteY45" fmla="*/ 1759789 h 4045789"/>
              <a:gd name="connsiteX46" fmla="*/ 7539487 w 7617125"/>
              <a:gd name="connsiteY46" fmla="*/ 1863306 h 4045789"/>
              <a:gd name="connsiteX47" fmla="*/ 7539487 w 7617125"/>
              <a:gd name="connsiteY47" fmla="*/ 1863306 h 4045789"/>
              <a:gd name="connsiteX48" fmla="*/ 7556740 w 7617125"/>
              <a:gd name="connsiteY48" fmla="*/ 1897812 h 4045789"/>
              <a:gd name="connsiteX49" fmla="*/ 7599872 w 7617125"/>
              <a:gd name="connsiteY49" fmla="*/ 1837427 h 4045789"/>
              <a:gd name="connsiteX50" fmla="*/ 7504981 w 7617125"/>
              <a:gd name="connsiteY50" fmla="*/ 2329132 h 4045789"/>
              <a:gd name="connsiteX51" fmla="*/ 7392838 w 7617125"/>
              <a:gd name="connsiteY51" fmla="*/ 2967487 h 4045789"/>
              <a:gd name="connsiteX52" fmla="*/ 7384212 w 7617125"/>
              <a:gd name="connsiteY52" fmla="*/ 3347049 h 4045789"/>
              <a:gd name="connsiteX53" fmla="*/ 7410091 w 7617125"/>
              <a:gd name="connsiteY53" fmla="*/ 3631721 h 4045789"/>
              <a:gd name="connsiteX54" fmla="*/ 7487729 w 7617125"/>
              <a:gd name="connsiteY54" fmla="*/ 3959525 h 4045789"/>
              <a:gd name="connsiteX55" fmla="*/ 7513608 w 7617125"/>
              <a:gd name="connsiteY55" fmla="*/ 4045789 h 4045789"/>
              <a:gd name="connsiteX56" fmla="*/ 7323827 w 7617125"/>
              <a:gd name="connsiteY56" fmla="*/ 3985404 h 4045789"/>
              <a:gd name="connsiteX57" fmla="*/ 7237562 w 7617125"/>
              <a:gd name="connsiteY57" fmla="*/ 3856008 h 4045789"/>
              <a:gd name="connsiteX58" fmla="*/ 7177178 w 7617125"/>
              <a:gd name="connsiteY58" fmla="*/ 3778370 h 4045789"/>
              <a:gd name="connsiteX59" fmla="*/ 7177178 w 7617125"/>
              <a:gd name="connsiteY59" fmla="*/ 3502325 h 4045789"/>
              <a:gd name="connsiteX60" fmla="*/ 7030529 w 7617125"/>
              <a:gd name="connsiteY60" fmla="*/ 3200400 h 4045789"/>
              <a:gd name="connsiteX61" fmla="*/ 6901132 w 7617125"/>
              <a:gd name="connsiteY61" fmla="*/ 3122763 h 4045789"/>
              <a:gd name="connsiteX62" fmla="*/ 6728604 w 7617125"/>
              <a:gd name="connsiteY62" fmla="*/ 3131389 h 4045789"/>
              <a:gd name="connsiteX63" fmla="*/ 6530196 w 7617125"/>
              <a:gd name="connsiteY63" fmla="*/ 3183148 h 4045789"/>
              <a:gd name="connsiteX64" fmla="*/ 6400800 w 7617125"/>
              <a:gd name="connsiteY64" fmla="*/ 3243532 h 4045789"/>
              <a:gd name="connsiteX65" fmla="*/ 6280030 w 7617125"/>
              <a:gd name="connsiteY65" fmla="*/ 3174521 h 4045789"/>
              <a:gd name="connsiteX66" fmla="*/ 6202393 w 7617125"/>
              <a:gd name="connsiteY66" fmla="*/ 3027872 h 4045789"/>
              <a:gd name="connsiteX67" fmla="*/ 6107502 w 7617125"/>
              <a:gd name="connsiteY67" fmla="*/ 2915729 h 4045789"/>
              <a:gd name="connsiteX68" fmla="*/ 5891842 w 7617125"/>
              <a:gd name="connsiteY68" fmla="*/ 2803585 h 4045789"/>
              <a:gd name="connsiteX69" fmla="*/ 5788325 w 7617125"/>
              <a:gd name="connsiteY69" fmla="*/ 2665563 h 4045789"/>
              <a:gd name="connsiteX70" fmla="*/ 5702061 w 7617125"/>
              <a:gd name="connsiteY70" fmla="*/ 2458529 h 4045789"/>
              <a:gd name="connsiteX71" fmla="*/ 5486400 w 7617125"/>
              <a:gd name="connsiteY71" fmla="*/ 2303253 h 4045789"/>
              <a:gd name="connsiteX72" fmla="*/ 5055079 w 7617125"/>
              <a:gd name="connsiteY72" fmla="*/ 2260121 h 4045789"/>
              <a:gd name="connsiteX73" fmla="*/ 4917057 w 7617125"/>
              <a:gd name="connsiteY73" fmla="*/ 2432649 h 4045789"/>
              <a:gd name="connsiteX74" fmla="*/ 4804913 w 7617125"/>
              <a:gd name="connsiteY74" fmla="*/ 2493034 h 4045789"/>
              <a:gd name="connsiteX75" fmla="*/ 4675517 w 7617125"/>
              <a:gd name="connsiteY75" fmla="*/ 2553419 h 4045789"/>
              <a:gd name="connsiteX76" fmla="*/ 4597879 w 7617125"/>
              <a:gd name="connsiteY76" fmla="*/ 2631057 h 4045789"/>
              <a:gd name="connsiteX77" fmla="*/ 4390845 w 7617125"/>
              <a:gd name="connsiteY77" fmla="*/ 2605178 h 4045789"/>
              <a:gd name="connsiteX78" fmla="*/ 4278702 w 7617125"/>
              <a:gd name="connsiteY78" fmla="*/ 2458529 h 4045789"/>
              <a:gd name="connsiteX79" fmla="*/ 4157932 w 7617125"/>
              <a:gd name="connsiteY79" fmla="*/ 2458529 h 4045789"/>
              <a:gd name="connsiteX80" fmla="*/ 3985404 w 7617125"/>
              <a:gd name="connsiteY80" fmla="*/ 2441276 h 4045789"/>
              <a:gd name="connsiteX81" fmla="*/ 3666227 w 7617125"/>
              <a:gd name="connsiteY81" fmla="*/ 3217653 h 4045789"/>
              <a:gd name="connsiteX82" fmla="*/ 3666227 w 7617125"/>
              <a:gd name="connsiteY82" fmla="*/ 3217653 h 4045789"/>
              <a:gd name="connsiteX83" fmla="*/ 3571336 w 7617125"/>
              <a:gd name="connsiteY83" fmla="*/ 3148642 h 4045789"/>
              <a:gd name="connsiteX84" fmla="*/ 3459193 w 7617125"/>
              <a:gd name="connsiteY84" fmla="*/ 3200400 h 4045789"/>
              <a:gd name="connsiteX85" fmla="*/ 3338423 w 7617125"/>
              <a:gd name="connsiteY85" fmla="*/ 3243532 h 4045789"/>
              <a:gd name="connsiteX86" fmla="*/ 3398808 w 7617125"/>
              <a:gd name="connsiteY86" fmla="*/ 3502325 h 4045789"/>
              <a:gd name="connsiteX87" fmla="*/ 3407434 w 7617125"/>
              <a:gd name="connsiteY87" fmla="*/ 3562710 h 4045789"/>
              <a:gd name="connsiteX88" fmla="*/ 2587925 w 7617125"/>
              <a:gd name="connsiteY88" fmla="*/ 3881887 h 4045789"/>
              <a:gd name="connsiteX89" fmla="*/ 2570672 w 7617125"/>
              <a:gd name="connsiteY89" fmla="*/ 3674853 h 4045789"/>
              <a:gd name="connsiteX90" fmla="*/ 2467155 w 7617125"/>
              <a:gd name="connsiteY90" fmla="*/ 3717985 h 4045789"/>
              <a:gd name="connsiteX91" fmla="*/ 2424023 w 7617125"/>
              <a:gd name="connsiteY91" fmla="*/ 3614468 h 4045789"/>
              <a:gd name="connsiteX92" fmla="*/ 2372264 w 7617125"/>
              <a:gd name="connsiteY92" fmla="*/ 3338423 h 4045789"/>
              <a:gd name="connsiteX93" fmla="*/ 2329132 w 7617125"/>
              <a:gd name="connsiteY93" fmla="*/ 3200400 h 4045789"/>
              <a:gd name="connsiteX94" fmla="*/ 2432649 w 7617125"/>
              <a:gd name="connsiteY94" fmla="*/ 2950234 h 4045789"/>
              <a:gd name="connsiteX95" fmla="*/ 2475781 w 7617125"/>
              <a:gd name="connsiteY95" fmla="*/ 2734574 h 4045789"/>
              <a:gd name="connsiteX96" fmla="*/ 2544793 w 7617125"/>
              <a:gd name="connsiteY96" fmla="*/ 2510287 h 4045789"/>
              <a:gd name="connsiteX97" fmla="*/ 2441276 w 7617125"/>
              <a:gd name="connsiteY97" fmla="*/ 2424023 h 4045789"/>
              <a:gd name="connsiteX98" fmla="*/ 2372264 w 7617125"/>
              <a:gd name="connsiteY98" fmla="*/ 2329132 h 4045789"/>
              <a:gd name="connsiteX99" fmla="*/ 2199736 w 7617125"/>
              <a:gd name="connsiteY99" fmla="*/ 2363638 h 4045789"/>
              <a:gd name="connsiteX100" fmla="*/ 2122098 w 7617125"/>
              <a:gd name="connsiteY100" fmla="*/ 2475782 h 4045789"/>
              <a:gd name="connsiteX101" fmla="*/ 1932317 w 7617125"/>
              <a:gd name="connsiteY101" fmla="*/ 2553419 h 4045789"/>
              <a:gd name="connsiteX102" fmla="*/ 1940944 w 7617125"/>
              <a:gd name="connsiteY102" fmla="*/ 2406770 h 4045789"/>
              <a:gd name="connsiteX103" fmla="*/ 1940944 w 7617125"/>
              <a:gd name="connsiteY103" fmla="*/ 2286000 h 4045789"/>
              <a:gd name="connsiteX104" fmla="*/ 1802921 w 7617125"/>
              <a:gd name="connsiteY104" fmla="*/ 2208363 h 4045789"/>
              <a:gd name="connsiteX105" fmla="*/ 1742536 w 7617125"/>
              <a:gd name="connsiteY105" fmla="*/ 2139351 h 4045789"/>
              <a:gd name="connsiteX106" fmla="*/ 1509623 w 7617125"/>
              <a:gd name="connsiteY106" fmla="*/ 2260121 h 4045789"/>
              <a:gd name="connsiteX107" fmla="*/ 1371600 w 7617125"/>
              <a:gd name="connsiteY107" fmla="*/ 2216989 h 4045789"/>
              <a:gd name="connsiteX108" fmla="*/ 1242204 w 7617125"/>
              <a:gd name="connsiteY108" fmla="*/ 2242868 h 4045789"/>
              <a:gd name="connsiteX109" fmla="*/ 1216325 w 7617125"/>
              <a:gd name="connsiteY109" fmla="*/ 2087593 h 4045789"/>
              <a:gd name="connsiteX110" fmla="*/ 1259457 w 7617125"/>
              <a:gd name="connsiteY110" fmla="*/ 2001329 h 4045789"/>
              <a:gd name="connsiteX111" fmla="*/ 1207698 w 7617125"/>
              <a:gd name="connsiteY111" fmla="*/ 1949570 h 4045789"/>
              <a:gd name="connsiteX112" fmla="*/ 1112808 w 7617125"/>
              <a:gd name="connsiteY112" fmla="*/ 1863306 h 4045789"/>
              <a:gd name="connsiteX113" fmla="*/ 854015 w 7617125"/>
              <a:gd name="connsiteY113" fmla="*/ 1777042 h 4045789"/>
              <a:gd name="connsiteX114" fmla="*/ 819510 w 7617125"/>
              <a:gd name="connsiteY114" fmla="*/ 1854680 h 4045789"/>
              <a:gd name="connsiteX115" fmla="*/ 759125 w 7617125"/>
              <a:gd name="connsiteY115" fmla="*/ 1880559 h 4045789"/>
              <a:gd name="connsiteX116" fmla="*/ 672861 w 7617125"/>
              <a:gd name="connsiteY116" fmla="*/ 1751163 h 4045789"/>
              <a:gd name="connsiteX117" fmla="*/ 715993 w 7617125"/>
              <a:gd name="connsiteY117" fmla="*/ 1699404 h 4045789"/>
              <a:gd name="connsiteX118" fmla="*/ 655608 w 7617125"/>
              <a:gd name="connsiteY118" fmla="*/ 1604514 h 4045789"/>
              <a:gd name="connsiteX119" fmla="*/ 690113 w 7617125"/>
              <a:gd name="connsiteY119" fmla="*/ 1518249 h 4045789"/>
              <a:gd name="connsiteX120" fmla="*/ 690113 w 7617125"/>
              <a:gd name="connsiteY120" fmla="*/ 1457865 h 4045789"/>
              <a:gd name="connsiteX121" fmla="*/ 586596 w 7617125"/>
              <a:gd name="connsiteY121" fmla="*/ 1414732 h 4045789"/>
              <a:gd name="connsiteX122" fmla="*/ 474453 w 7617125"/>
              <a:gd name="connsiteY122" fmla="*/ 1423359 h 4045789"/>
              <a:gd name="connsiteX123" fmla="*/ 431321 w 7617125"/>
              <a:gd name="connsiteY123" fmla="*/ 1466491 h 4045789"/>
              <a:gd name="connsiteX124" fmla="*/ 207034 w 7617125"/>
              <a:gd name="connsiteY124" fmla="*/ 1190446 h 4045789"/>
              <a:gd name="connsiteX125" fmla="*/ 51759 w 7617125"/>
              <a:gd name="connsiteY125" fmla="*/ 1026544 h 4045789"/>
              <a:gd name="connsiteX126" fmla="*/ 0 w 7617125"/>
              <a:gd name="connsiteY126" fmla="*/ 845389 h 4045789"/>
              <a:gd name="connsiteX127" fmla="*/ 86264 w 7617125"/>
              <a:gd name="connsiteY127" fmla="*/ 836763 h 4045789"/>
              <a:gd name="connsiteX128" fmla="*/ 163902 w 7617125"/>
              <a:gd name="connsiteY128" fmla="*/ 690114 h 4045789"/>
              <a:gd name="connsiteX129" fmla="*/ 155276 w 7617125"/>
              <a:gd name="connsiteY129" fmla="*/ 552091 h 4045789"/>
              <a:gd name="connsiteX130" fmla="*/ 241540 w 7617125"/>
              <a:gd name="connsiteY130" fmla="*/ 526212 h 4045789"/>
              <a:gd name="connsiteX131" fmla="*/ 215661 w 7617125"/>
              <a:gd name="connsiteY131" fmla="*/ 448574 h 4045789"/>
              <a:gd name="connsiteX132" fmla="*/ 129396 w 7617125"/>
              <a:gd name="connsiteY132" fmla="*/ 465827 h 4045789"/>
              <a:gd name="connsiteX133" fmla="*/ 25879 w 7617125"/>
              <a:gd name="connsiteY133" fmla="*/ 336431 h 4045789"/>
              <a:gd name="connsiteX134" fmla="*/ 51759 w 7617125"/>
              <a:gd name="connsiteY134" fmla="*/ 232914 h 4045789"/>
              <a:gd name="connsiteX135" fmla="*/ 103517 w 7617125"/>
              <a:gd name="connsiteY135" fmla="*/ 189782 h 4045789"/>
              <a:gd name="connsiteX136" fmla="*/ 120770 w 7617125"/>
              <a:gd name="connsiteY136" fmla="*/ 77638 h 4045789"/>
              <a:gd name="connsiteX137" fmla="*/ 232913 w 7617125"/>
              <a:gd name="connsiteY137" fmla="*/ 60385 h 4045789"/>
              <a:gd name="connsiteX138" fmla="*/ 293298 w 7617125"/>
              <a:gd name="connsiteY138" fmla="*/ 224287 h 4045789"/>
              <a:gd name="connsiteX139" fmla="*/ 491706 w 7617125"/>
              <a:gd name="connsiteY139" fmla="*/ 284672 h 4045789"/>
              <a:gd name="connsiteX140" fmla="*/ 698740 w 7617125"/>
              <a:gd name="connsiteY140" fmla="*/ 232914 h 4045789"/>
              <a:gd name="connsiteX141" fmla="*/ 923027 w 7617125"/>
              <a:gd name="connsiteY141" fmla="*/ 276046 h 4045789"/>
              <a:gd name="connsiteX142" fmla="*/ 1026544 w 7617125"/>
              <a:gd name="connsiteY142" fmla="*/ 224287 h 4045789"/>
              <a:gd name="connsiteX143" fmla="*/ 1138687 w 7617125"/>
              <a:gd name="connsiteY143" fmla="*/ 319178 h 4045789"/>
              <a:gd name="connsiteX144" fmla="*/ 1224951 w 7617125"/>
              <a:gd name="connsiteY144" fmla="*/ 224287 h 4045789"/>
              <a:gd name="connsiteX145" fmla="*/ 1397479 w 7617125"/>
              <a:gd name="connsiteY145" fmla="*/ 181155 h 4045789"/>
              <a:gd name="connsiteX146" fmla="*/ 1578634 w 7617125"/>
              <a:gd name="connsiteY146" fmla="*/ 129397 h 4045789"/>
              <a:gd name="connsiteX147" fmla="*/ 1699404 w 7617125"/>
              <a:gd name="connsiteY147" fmla="*/ 0 h 4045789"/>
              <a:gd name="connsiteX0" fmla="*/ 1699404 w 7617125"/>
              <a:gd name="connsiteY0" fmla="*/ 0 h 4045789"/>
              <a:gd name="connsiteX1" fmla="*/ 2234242 w 7617125"/>
              <a:gd name="connsiteY1" fmla="*/ 457200 h 4045789"/>
              <a:gd name="connsiteX2" fmla="*/ 2544793 w 7617125"/>
              <a:gd name="connsiteY2" fmla="*/ 595223 h 4045789"/>
              <a:gd name="connsiteX3" fmla="*/ 2734574 w 7617125"/>
              <a:gd name="connsiteY3" fmla="*/ 603849 h 4045789"/>
              <a:gd name="connsiteX4" fmla="*/ 2889849 w 7617125"/>
              <a:gd name="connsiteY4" fmla="*/ 500332 h 4045789"/>
              <a:gd name="connsiteX5" fmla="*/ 2812212 w 7617125"/>
              <a:gd name="connsiteY5" fmla="*/ 345057 h 4045789"/>
              <a:gd name="connsiteX6" fmla="*/ 2881223 w 7617125"/>
              <a:gd name="connsiteY6" fmla="*/ 491706 h 4045789"/>
              <a:gd name="connsiteX7" fmla="*/ 3122762 w 7617125"/>
              <a:gd name="connsiteY7" fmla="*/ 595223 h 4045789"/>
              <a:gd name="connsiteX8" fmla="*/ 3252159 w 7617125"/>
              <a:gd name="connsiteY8" fmla="*/ 715993 h 4045789"/>
              <a:gd name="connsiteX9" fmla="*/ 3364302 w 7617125"/>
              <a:gd name="connsiteY9" fmla="*/ 733246 h 4045789"/>
              <a:gd name="connsiteX10" fmla="*/ 3467819 w 7617125"/>
              <a:gd name="connsiteY10" fmla="*/ 785004 h 4045789"/>
              <a:gd name="connsiteX11" fmla="*/ 3717985 w 7617125"/>
              <a:gd name="connsiteY11" fmla="*/ 664234 h 4045789"/>
              <a:gd name="connsiteX12" fmla="*/ 3743864 w 7617125"/>
              <a:gd name="connsiteY12" fmla="*/ 586597 h 4045789"/>
              <a:gd name="connsiteX13" fmla="*/ 3804249 w 7617125"/>
              <a:gd name="connsiteY13" fmla="*/ 577970 h 4045789"/>
              <a:gd name="connsiteX14" fmla="*/ 4002657 w 7617125"/>
              <a:gd name="connsiteY14" fmla="*/ 690114 h 4045789"/>
              <a:gd name="connsiteX15" fmla="*/ 3907766 w 7617125"/>
              <a:gd name="connsiteY15" fmla="*/ 871268 h 4045789"/>
              <a:gd name="connsiteX16" fmla="*/ 4019910 w 7617125"/>
              <a:gd name="connsiteY16" fmla="*/ 966159 h 4045789"/>
              <a:gd name="connsiteX17" fmla="*/ 3778370 w 7617125"/>
              <a:gd name="connsiteY17" fmla="*/ 1000665 h 4045789"/>
              <a:gd name="connsiteX18" fmla="*/ 3623095 w 7617125"/>
              <a:gd name="connsiteY18" fmla="*/ 1086929 h 4045789"/>
              <a:gd name="connsiteX19" fmla="*/ 3743864 w 7617125"/>
              <a:gd name="connsiteY19" fmla="*/ 1233578 h 4045789"/>
              <a:gd name="connsiteX20" fmla="*/ 3847381 w 7617125"/>
              <a:gd name="connsiteY20" fmla="*/ 1104182 h 4045789"/>
              <a:gd name="connsiteX21" fmla="*/ 3916393 w 7617125"/>
              <a:gd name="connsiteY21" fmla="*/ 1164566 h 4045789"/>
              <a:gd name="connsiteX22" fmla="*/ 3838755 w 7617125"/>
              <a:gd name="connsiteY22" fmla="*/ 1268083 h 4045789"/>
              <a:gd name="connsiteX23" fmla="*/ 3804249 w 7617125"/>
              <a:gd name="connsiteY23" fmla="*/ 1380227 h 4045789"/>
              <a:gd name="connsiteX24" fmla="*/ 3907766 w 7617125"/>
              <a:gd name="connsiteY24" fmla="*/ 1449238 h 4045789"/>
              <a:gd name="connsiteX25" fmla="*/ 4063042 w 7617125"/>
              <a:gd name="connsiteY25" fmla="*/ 1509623 h 4045789"/>
              <a:gd name="connsiteX26" fmla="*/ 4192438 w 7617125"/>
              <a:gd name="connsiteY26" fmla="*/ 1526876 h 4045789"/>
              <a:gd name="connsiteX27" fmla="*/ 4382219 w 7617125"/>
              <a:gd name="connsiteY27" fmla="*/ 1526876 h 4045789"/>
              <a:gd name="connsiteX28" fmla="*/ 4666891 w 7617125"/>
              <a:gd name="connsiteY28" fmla="*/ 1604514 h 4045789"/>
              <a:gd name="connsiteX29" fmla="*/ 4796287 w 7617125"/>
              <a:gd name="connsiteY29" fmla="*/ 1604514 h 4045789"/>
              <a:gd name="connsiteX30" fmla="*/ 4839419 w 7617125"/>
              <a:gd name="connsiteY30" fmla="*/ 1578634 h 4045789"/>
              <a:gd name="connsiteX31" fmla="*/ 4751854 w 7617125"/>
              <a:gd name="connsiteY31" fmla="*/ 1714603 h 4045789"/>
              <a:gd name="connsiteX32" fmla="*/ 4809500 w 7617125"/>
              <a:gd name="connsiteY32" fmla="*/ 1898428 h 4045789"/>
              <a:gd name="connsiteX33" fmla="*/ 4903022 w 7617125"/>
              <a:gd name="connsiteY33" fmla="*/ 2108064 h 4045789"/>
              <a:gd name="connsiteX34" fmla="*/ 5054806 w 7617125"/>
              <a:gd name="connsiteY34" fmla="*/ 2194328 h 4045789"/>
              <a:gd name="connsiteX35" fmla="*/ 6193766 w 7617125"/>
              <a:gd name="connsiteY35" fmla="*/ 2139351 h 4045789"/>
              <a:gd name="connsiteX36" fmla="*/ 6650966 w 7617125"/>
              <a:gd name="connsiteY36" fmla="*/ 2216989 h 4045789"/>
              <a:gd name="connsiteX37" fmla="*/ 6961517 w 7617125"/>
              <a:gd name="connsiteY37" fmla="*/ 2225615 h 4045789"/>
              <a:gd name="connsiteX38" fmla="*/ 7151298 w 7617125"/>
              <a:gd name="connsiteY38" fmla="*/ 2216989 h 4045789"/>
              <a:gd name="connsiteX39" fmla="*/ 7323827 w 7617125"/>
              <a:gd name="connsiteY39" fmla="*/ 2122098 h 4045789"/>
              <a:gd name="connsiteX40" fmla="*/ 7418717 w 7617125"/>
              <a:gd name="connsiteY40" fmla="*/ 2035834 h 4045789"/>
              <a:gd name="connsiteX41" fmla="*/ 7453223 w 7617125"/>
              <a:gd name="connsiteY41" fmla="*/ 1940944 h 4045789"/>
              <a:gd name="connsiteX42" fmla="*/ 7435970 w 7617125"/>
              <a:gd name="connsiteY42" fmla="*/ 1854680 h 4045789"/>
              <a:gd name="connsiteX43" fmla="*/ 7556740 w 7617125"/>
              <a:gd name="connsiteY43" fmla="*/ 1725283 h 4045789"/>
              <a:gd name="connsiteX44" fmla="*/ 7617125 w 7617125"/>
              <a:gd name="connsiteY44" fmla="*/ 1759789 h 4045789"/>
              <a:gd name="connsiteX45" fmla="*/ 7539487 w 7617125"/>
              <a:gd name="connsiteY45" fmla="*/ 1863306 h 4045789"/>
              <a:gd name="connsiteX46" fmla="*/ 7539487 w 7617125"/>
              <a:gd name="connsiteY46" fmla="*/ 1863306 h 4045789"/>
              <a:gd name="connsiteX47" fmla="*/ 7556740 w 7617125"/>
              <a:gd name="connsiteY47" fmla="*/ 1897812 h 4045789"/>
              <a:gd name="connsiteX48" fmla="*/ 7599872 w 7617125"/>
              <a:gd name="connsiteY48" fmla="*/ 1837427 h 4045789"/>
              <a:gd name="connsiteX49" fmla="*/ 7504981 w 7617125"/>
              <a:gd name="connsiteY49" fmla="*/ 2329132 h 4045789"/>
              <a:gd name="connsiteX50" fmla="*/ 7392838 w 7617125"/>
              <a:gd name="connsiteY50" fmla="*/ 2967487 h 4045789"/>
              <a:gd name="connsiteX51" fmla="*/ 7384212 w 7617125"/>
              <a:gd name="connsiteY51" fmla="*/ 3347049 h 4045789"/>
              <a:gd name="connsiteX52" fmla="*/ 7410091 w 7617125"/>
              <a:gd name="connsiteY52" fmla="*/ 3631721 h 4045789"/>
              <a:gd name="connsiteX53" fmla="*/ 7487729 w 7617125"/>
              <a:gd name="connsiteY53" fmla="*/ 3959525 h 4045789"/>
              <a:gd name="connsiteX54" fmla="*/ 7513608 w 7617125"/>
              <a:gd name="connsiteY54" fmla="*/ 4045789 h 4045789"/>
              <a:gd name="connsiteX55" fmla="*/ 7323827 w 7617125"/>
              <a:gd name="connsiteY55" fmla="*/ 3985404 h 4045789"/>
              <a:gd name="connsiteX56" fmla="*/ 7237562 w 7617125"/>
              <a:gd name="connsiteY56" fmla="*/ 3856008 h 4045789"/>
              <a:gd name="connsiteX57" fmla="*/ 7177178 w 7617125"/>
              <a:gd name="connsiteY57" fmla="*/ 3778370 h 4045789"/>
              <a:gd name="connsiteX58" fmla="*/ 7177178 w 7617125"/>
              <a:gd name="connsiteY58" fmla="*/ 3502325 h 4045789"/>
              <a:gd name="connsiteX59" fmla="*/ 7030529 w 7617125"/>
              <a:gd name="connsiteY59" fmla="*/ 3200400 h 4045789"/>
              <a:gd name="connsiteX60" fmla="*/ 6901132 w 7617125"/>
              <a:gd name="connsiteY60" fmla="*/ 3122763 h 4045789"/>
              <a:gd name="connsiteX61" fmla="*/ 6728604 w 7617125"/>
              <a:gd name="connsiteY61" fmla="*/ 3131389 h 4045789"/>
              <a:gd name="connsiteX62" fmla="*/ 6530196 w 7617125"/>
              <a:gd name="connsiteY62" fmla="*/ 3183148 h 4045789"/>
              <a:gd name="connsiteX63" fmla="*/ 6400800 w 7617125"/>
              <a:gd name="connsiteY63" fmla="*/ 3243532 h 4045789"/>
              <a:gd name="connsiteX64" fmla="*/ 6280030 w 7617125"/>
              <a:gd name="connsiteY64" fmla="*/ 3174521 h 4045789"/>
              <a:gd name="connsiteX65" fmla="*/ 6202393 w 7617125"/>
              <a:gd name="connsiteY65" fmla="*/ 3027872 h 4045789"/>
              <a:gd name="connsiteX66" fmla="*/ 6107502 w 7617125"/>
              <a:gd name="connsiteY66" fmla="*/ 2915729 h 4045789"/>
              <a:gd name="connsiteX67" fmla="*/ 5891842 w 7617125"/>
              <a:gd name="connsiteY67" fmla="*/ 2803585 h 4045789"/>
              <a:gd name="connsiteX68" fmla="*/ 5788325 w 7617125"/>
              <a:gd name="connsiteY68" fmla="*/ 2665563 h 4045789"/>
              <a:gd name="connsiteX69" fmla="*/ 5702061 w 7617125"/>
              <a:gd name="connsiteY69" fmla="*/ 2458529 h 4045789"/>
              <a:gd name="connsiteX70" fmla="*/ 5486400 w 7617125"/>
              <a:gd name="connsiteY70" fmla="*/ 2303253 h 4045789"/>
              <a:gd name="connsiteX71" fmla="*/ 5055079 w 7617125"/>
              <a:gd name="connsiteY71" fmla="*/ 2260121 h 4045789"/>
              <a:gd name="connsiteX72" fmla="*/ 4917057 w 7617125"/>
              <a:gd name="connsiteY72" fmla="*/ 2432649 h 4045789"/>
              <a:gd name="connsiteX73" fmla="*/ 4804913 w 7617125"/>
              <a:gd name="connsiteY73" fmla="*/ 2493034 h 4045789"/>
              <a:gd name="connsiteX74" fmla="*/ 4675517 w 7617125"/>
              <a:gd name="connsiteY74" fmla="*/ 2553419 h 4045789"/>
              <a:gd name="connsiteX75" fmla="*/ 4597879 w 7617125"/>
              <a:gd name="connsiteY75" fmla="*/ 2631057 h 4045789"/>
              <a:gd name="connsiteX76" fmla="*/ 4390845 w 7617125"/>
              <a:gd name="connsiteY76" fmla="*/ 2605178 h 4045789"/>
              <a:gd name="connsiteX77" fmla="*/ 4278702 w 7617125"/>
              <a:gd name="connsiteY77" fmla="*/ 2458529 h 4045789"/>
              <a:gd name="connsiteX78" fmla="*/ 4157932 w 7617125"/>
              <a:gd name="connsiteY78" fmla="*/ 2458529 h 4045789"/>
              <a:gd name="connsiteX79" fmla="*/ 3985404 w 7617125"/>
              <a:gd name="connsiteY79" fmla="*/ 2441276 h 4045789"/>
              <a:gd name="connsiteX80" fmla="*/ 3666227 w 7617125"/>
              <a:gd name="connsiteY80" fmla="*/ 3217653 h 4045789"/>
              <a:gd name="connsiteX81" fmla="*/ 3666227 w 7617125"/>
              <a:gd name="connsiteY81" fmla="*/ 3217653 h 4045789"/>
              <a:gd name="connsiteX82" fmla="*/ 3571336 w 7617125"/>
              <a:gd name="connsiteY82" fmla="*/ 3148642 h 4045789"/>
              <a:gd name="connsiteX83" fmla="*/ 3459193 w 7617125"/>
              <a:gd name="connsiteY83" fmla="*/ 3200400 h 4045789"/>
              <a:gd name="connsiteX84" fmla="*/ 3338423 w 7617125"/>
              <a:gd name="connsiteY84" fmla="*/ 3243532 h 4045789"/>
              <a:gd name="connsiteX85" fmla="*/ 3398808 w 7617125"/>
              <a:gd name="connsiteY85" fmla="*/ 3502325 h 4045789"/>
              <a:gd name="connsiteX86" fmla="*/ 3407434 w 7617125"/>
              <a:gd name="connsiteY86" fmla="*/ 3562710 h 4045789"/>
              <a:gd name="connsiteX87" fmla="*/ 2587925 w 7617125"/>
              <a:gd name="connsiteY87" fmla="*/ 3881887 h 4045789"/>
              <a:gd name="connsiteX88" fmla="*/ 2570672 w 7617125"/>
              <a:gd name="connsiteY88" fmla="*/ 3674853 h 4045789"/>
              <a:gd name="connsiteX89" fmla="*/ 2467155 w 7617125"/>
              <a:gd name="connsiteY89" fmla="*/ 3717985 h 4045789"/>
              <a:gd name="connsiteX90" fmla="*/ 2424023 w 7617125"/>
              <a:gd name="connsiteY90" fmla="*/ 3614468 h 4045789"/>
              <a:gd name="connsiteX91" fmla="*/ 2372264 w 7617125"/>
              <a:gd name="connsiteY91" fmla="*/ 3338423 h 4045789"/>
              <a:gd name="connsiteX92" fmla="*/ 2329132 w 7617125"/>
              <a:gd name="connsiteY92" fmla="*/ 3200400 h 4045789"/>
              <a:gd name="connsiteX93" fmla="*/ 2432649 w 7617125"/>
              <a:gd name="connsiteY93" fmla="*/ 2950234 h 4045789"/>
              <a:gd name="connsiteX94" fmla="*/ 2475781 w 7617125"/>
              <a:gd name="connsiteY94" fmla="*/ 2734574 h 4045789"/>
              <a:gd name="connsiteX95" fmla="*/ 2544793 w 7617125"/>
              <a:gd name="connsiteY95" fmla="*/ 2510287 h 4045789"/>
              <a:gd name="connsiteX96" fmla="*/ 2441276 w 7617125"/>
              <a:gd name="connsiteY96" fmla="*/ 2424023 h 4045789"/>
              <a:gd name="connsiteX97" fmla="*/ 2372264 w 7617125"/>
              <a:gd name="connsiteY97" fmla="*/ 2329132 h 4045789"/>
              <a:gd name="connsiteX98" fmla="*/ 2199736 w 7617125"/>
              <a:gd name="connsiteY98" fmla="*/ 2363638 h 4045789"/>
              <a:gd name="connsiteX99" fmla="*/ 2122098 w 7617125"/>
              <a:gd name="connsiteY99" fmla="*/ 2475782 h 4045789"/>
              <a:gd name="connsiteX100" fmla="*/ 1932317 w 7617125"/>
              <a:gd name="connsiteY100" fmla="*/ 2553419 h 4045789"/>
              <a:gd name="connsiteX101" fmla="*/ 1940944 w 7617125"/>
              <a:gd name="connsiteY101" fmla="*/ 2406770 h 4045789"/>
              <a:gd name="connsiteX102" fmla="*/ 1940944 w 7617125"/>
              <a:gd name="connsiteY102" fmla="*/ 2286000 h 4045789"/>
              <a:gd name="connsiteX103" fmla="*/ 1802921 w 7617125"/>
              <a:gd name="connsiteY103" fmla="*/ 2208363 h 4045789"/>
              <a:gd name="connsiteX104" fmla="*/ 1742536 w 7617125"/>
              <a:gd name="connsiteY104" fmla="*/ 2139351 h 4045789"/>
              <a:gd name="connsiteX105" fmla="*/ 1509623 w 7617125"/>
              <a:gd name="connsiteY105" fmla="*/ 2260121 h 4045789"/>
              <a:gd name="connsiteX106" fmla="*/ 1371600 w 7617125"/>
              <a:gd name="connsiteY106" fmla="*/ 2216989 h 4045789"/>
              <a:gd name="connsiteX107" fmla="*/ 1242204 w 7617125"/>
              <a:gd name="connsiteY107" fmla="*/ 2242868 h 4045789"/>
              <a:gd name="connsiteX108" fmla="*/ 1216325 w 7617125"/>
              <a:gd name="connsiteY108" fmla="*/ 2087593 h 4045789"/>
              <a:gd name="connsiteX109" fmla="*/ 1259457 w 7617125"/>
              <a:gd name="connsiteY109" fmla="*/ 2001329 h 4045789"/>
              <a:gd name="connsiteX110" fmla="*/ 1207698 w 7617125"/>
              <a:gd name="connsiteY110" fmla="*/ 1949570 h 4045789"/>
              <a:gd name="connsiteX111" fmla="*/ 1112808 w 7617125"/>
              <a:gd name="connsiteY111" fmla="*/ 1863306 h 4045789"/>
              <a:gd name="connsiteX112" fmla="*/ 854015 w 7617125"/>
              <a:gd name="connsiteY112" fmla="*/ 1777042 h 4045789"/>
              <a:gd name="connsiteX113" fmla="*/ 819510 w 7617125"/>
              <a:gd name="connsiteY113" fmla="*/ 1854680 h 4045789"/>
              <a:gd name="connsiteX114" fmla="*/ 759125 w 7617125"/>
              <a:gd name="connsiteY114" fmla="*/ 1880559 h 4045789"/>
              <a:gd name="connsiteX115" fmla="*/ 672861 w 7617125"/>
              <a:gd name="connsiteY115" fmla="*/ 1751163 h 4045789"/>
              <a:gd name="connsiteX116" fmla="*/ 715993 w 7617125"/>
              <a:gd name="connsiteY116" fmla="*/ 1699404 h 4045789"/>
              <a:gd name="connsiteX117" fmla="*/ 655608 w 7617125"/>
              <a:gd name="connsiteY117" fmla="*/ 1604514 h 4045789"/>
              <a:gd name="connsiteX118" fmla="*/ 690113 w 7617125"/>
              <a:gd name="connsiteY118" fmla="*/ 1518249 h 4045789"/>
              <a:gd name="connsiteX119" fmla="*/ 690113 w 7617125"/>
              <a:gd name="connsiteY119" fmla="*/ 1457865 h 4045789"/>
              <a:gd name="connsiteX120" fmla="*/ 586596 w 7617125"/>
              <a:gd name="connsiteY120" fmla="*/ 1414732 h 4045789"/>
              <a:gd name="connsiteX121" fmla="*/ 474453 w 7617125"/>
              <a:gd name="connsiteY121" fmla="*/ 1423359 h 4045789"/>
              <a:gd name="connsiteX122" fmla="*/ 431321 w 7617125"/>
              <a:gd name="connsiteY122" fmla="*/ 1466491 h 4045789"/>
              <a:gd name="connsiteX123" fmla="*/ 207034 w 7617125"/>
              <a:gd name="connsiteY123" fmla="*/ 1190446 h 4045789"/>
              <a:gd name="connsiteX124" fmla="*/ 51759 w 7617125"/>
              <a:gd name="connsiteY124" fmla="*/ 1026544 h 4045789"/>
              <a:gd name="connsiteX125" fmla="*/ 0 w 7617125"/>
              <a:gd name="connsiteY125" fmla="*/ 845389 h 4045789"/>
              <a:gd name="connsiteX126" fmla="*/ 86264 w 7617125"/>
              <a:gd name="connsiteY126" fmla="*/ 836763 h 4045789"/>
              <a:gd name="connsiteX127" fmla="*/ 163902 w 7617125"/>
              <a:gd name="connsiteY127" fmla="*/ 690114 h 4045789"/>
              <a:gd name="connsiteX128" fmla="*/ 155276 w 7617125"/>
              <a:gd name="connsiteY128" fmla="*/ 552091 h 4045789"/>
              <a:gd name="connsiteX129" fmla="*/ 241540 w 7617125"/>
              <a:gd name="connsiteY129" fmla="*/ 526212 h 4045789"/>
              <a:gd name="connsiteX130" fmla="*/ 215661 w 7617125"/>
              <a:gd name="connsiteY130" fmla="*/ 448574 h 4045789"/>
              <a:gd name="connsiteX131" fmla="*/ 129396 w 7617125"/>
              <a:gd name="connsiteY131" fmla="*/ 465827 h 4045789"/>
              <a:gd name="connsiteX132" fmla="*/ 25879 w 7617125"/>
              <a:gd name="connsiteY132" fmla="*/ 336431 h 4045789"/>
              <a:gd name="connsiteX133" fmla="*/ 51759 w 7617125"/>
              <a:gd name="connsiteY133" fmla="*/ 232914 h 4045789"/>
              <a:gd name="connsiteX134" fmla="*/ 103517 w 7617125"/>
              <a:gd name="connsiteY134" fmla="*/ 189782 h 4045789"/>
              <a:gd name="connsiteX135" fmla="*/ 120770 w 7617125"/>
              <a:gd name="connsiteY135" fmla="*/ 77638 h 4045789"/>
              <a:gd name="connsiteX136" fmla="*/ 232913 w 7617125"/>
              <a:gd name="connsiteY136" fmla="*/ 60385 h 4045789"/>
              <a:gd name="connsiteX137" fmla="*/ 293298 w 7617125"/>
              <a:gd name="connsiteY137" fmla="*/ 224287 h 4045789"/>
              <a:gd name="connsiteX138" fmla="*/ 491706 w 7617125"/>
              <a:gd name="connsiteY138" fmla="*/ 284672 h 4045789"/>
              <a:gd name="connsiteX139" fmla="*/ 698740 w 7617125"/>
              <a:gd name="connsiteY139" fmla="*/ 232914 h 4045789"/>
              <a:gd name="connsiteX140" fmla="*/ 923027 w 7617125"/>
              <a:gd name="connsiteY140" fmla="*/ 276046 h 4045789"/>
              <a:gd name="connsiteX141" fmla="*/ 1026544 w 7617125"/>
              <a:gd name="connsiteY141" fmla="*/ 224287 h 4045789"/>
              <a:gd name="connsiteX142" fmla="*/ 1138687 w 7617125"/>
              <a:gd name="connsiteY142" fmla="*/ 319178 h 4045789"/>
              <a:gd name="connsiteX143" fmla="*/ 1224951 w 7617125"/>
              <a:gd name="connsiteY143" fmla="*/ 224287 h 4045789"/>
              <a:gd name="connsiteX144" fmla="*/ 1397479 w 7617125"/>
              <a:gd name="connsiteY144" fmla="*/ 181155 h 4045789"/>
              <a:gd name="connsiteX145" fmla="*/ 1578634 w 7617125"/>
              <a:gd name="connsiteY145" fmla="*/ 129397 h 4045789"/>
              <a:gd name="connsiteX146" fmla="*/ 1699404 w 7617125"/>
              <a:gd name="connsiteY146" fmla="*/ 0 h 4045789"/>
              <a:gd name="connsiteX0" fmla="*/ 1699404 w 7599872"/>
              <a:gd name="connsiteY0" fmla="*/ 0 h 4045789"/>
              <a:gd name="connsiteX1" fmla="*/ 2234242 w 7599872"/>
              <a:gd name="connsiteY1" fmla="*/ 457200 h 4045789"/>
              <a:gd name="connsiteX2" fmla="*/ 2544793 w 7599872"/>
              <a:gd name="connsiteY2" fmla="*/ 595223 h 4045789"/>
              <a:gd name="connsiteX3" fmla="*/ 2734574 w 7599872"/>
              <a:gd name="connsiteY3" fmla="*/ 603849 h 4045789"/>
              <a:gd name="connsiteX4" fmla="*/ 2889849 w 7599872"/>
              <a:gd name="connsiteY4" fmla="*/ 500332 h 4045789"/>
              <a:gd name="connsiteX5" fmla="*/ 2812212 w 7599872"/>
              <a:gd name="connsiteY5" fmla="*/ 345057 h 4045789"/>
              <a:gd name="connsiteX6" fmla="*/ 2881223 w 7599872"/>
              <a:gd name="connsiteY6" fmla="*/ 491706 h 4045789"/>
              <a:gd name="connsiteX7" fmla="*/ 3122762 w 7599872"/>
              <a:gd name="connsiteY7" fmla="*/ 595223 h 4045789"/>
              <a:gd name="connsiteX8" fmla="*/ 3252159 w 7599872"/>
              <a:gd name="connsiteY8" fmla="*/ 715993 h 4045789"/>
              <a:gd name="connsiteX9" fmla="*/ 3364302 w 7599872"/>
              <a:gd name="connsiteY9" fmla="*/ 733246 h 4045789"/>
              <a:gd name="connsiteX10" fmla="*/ 3467819 w 7599872"/>
              <a:gd name="connsiteY10" fmla="*/ 785004 h 4045789"/>
              <a:gd name="connsiteX11" fmla="*/ 3717985 w 7599872"/>
              <a:gd name="connsiteY11" fmla="*/ 664234 h 4045789"/>
              <a:gd name="connsiteX12" fmla="*/ 3743864 w 7599872"/>
              <a:gd name="connsiteY12" fmla="*/ 586597 h 4045789"/>
              <a:gd name="connsiteX13" fmla="*/ 3804249 w 7599872"/>
              <a:gd name="connsiteY13" fmla="*/ 577970 h 4045789"/>
              <a:gd name="connsiteX14" fmla="*/ 4002657 w 7599872"/>
              <a:gd name="connsiteY14" fmla="*/ 690114 h 4045789"/>
              <a:gd name="connsiteX15" fmla="*/ 3907766 w 7599872"/>
              <a:gd name="connsiteY15" fmla="*/ 871268 h 4045789"/>
              <a:gd name="connsiteX16" fmla="*/ 4019910 w 7599872"/>
              <a:gd name="connsiteY16" fmla="*/ 966159 h 4045789"/>
              <a:gd name="connsiteX17" fmla="*/ 3778370 w 7599872"/>
              <a:gd name="connsiteY17" fmla="*/ 1000665 h 4045789"/>
              <a:gd name="connsiteX18" fmla="*/ 3623095 w 7599872"/>
              <a:gd name="connsiteY18" fmla="*/ 1086929 h 4045789"/>
              <a:gd name="connsiteX19" fmla="*/ 3743864 w 7599872"/>
              <a:gd name="connsiteY19" fmla="*/ 1233578 h 4045789"/>
              <a:gd name="connsiteX20" fmla="*/ 3847381 w 7599872"/>
              <a:gd name="connsiteY20" fmla="*/ 1104182 h 4045789"/>
              <a:gd name="connsiteX21" fmla="*/ 3916393 w 7599872"/>
              <a:gd name="connsiteY21" fmla="*/ 1164566 h 4045789"/>
              <a:gd name="connsiteX22" fmla="*/ 3838755 w 7599872"/>
              <a:gd name="connsiteY22" fmla="*/ 1268083 h 4045789"/>
              <a:gd name="connsiteX23" fmla="*/ 3804249 w 7599872"/>
              <a:gd name="connsiteY23" fmla="*/ 1380227 h 4045789"/>
              <a:gd name="connsiteX24" fmla="*/ 3907766 w 7599872"/>
              <a:gd name="connsiteY24" fmla="*/ 1449238 h 4045789"/>
              <a:gd name="connsiteX25" fmla="*/ 4063042 w 7599872"/>
              <a:gd name="connsiteY25" fmla="*/ 1509623 h 4045789"/>
              <a:gd name="connsiteX26" fmla="*/ 4192438 w 7599872"/>
              <a:gd name="connsiteY26" fmla="*/ 1526876 h 4045789"/>
              <a:gd name="connsiteX27" fmla="*/ 4382219 w 7599872"/>
              <a:gd name="connsiteY27" fmla="*/ 1526876 h 4045789"/>
              <a:gd name="connsiteX28" fmla="*/ 4666891 w 7599872"/>
              <a:gd name="connsiteY28" fmla="*/ 1604514 h 4045789"/>
              <a:gd name="connsiteX29" fmla="*/ 4796287 w 7599872"/>
              <a:gd name="connsiteY29" fmla="*/ 1604514 h 4045789"/>
              <a:gd name="connsiteX30" fmla="*/ 4839419 w 7599872"/>
              <a:gd name="connsiteY30" fmla="*/ 1578634 h 4045789"/>
              <a:gd name="connsiteX31" fmla="*/ 4751854 w 7599872"/>
              <a:gd name="connsiteY31" fmla="*/ 1714603 h 4045789"/>
              <a:gd name="connsiteX32" fmla="*/ 4809500 w 7599872"/>
              <a:gd name="connsiteY32" fmla="*/ 1898428 h 4045789"/>
              <a:gd name="connsiteX33" fmla="*/ 4903022 w 7599872"/>
              <a:gd name="connsiteY33" fmla="*/ 2108064 h 4045789"/>
              <a:gd name="connsiteX34" fmla="*/ 5054806 w 7599872"/>
              <a:gd name="connsiteY34" fmla="*/ 2194328 h 4045789"/>
              <a:gd name="connsiteX35" fmla="*/ 6193766 w 7599872"/>
              <a:gd name="connsiteY35" fmla="*/ 2139351 h 4045789"/>
              <a:gd name="connsiteX36" fmla="*/ 6650966 w 7599872"/>
              <a:gd name="connsiteY36" fmla="*/ 2216989 h 4045789"/>
              <a:gd name="connsiteX37" fmla="*/ 6961517 w 7599872"/>
              <a:gd name="connsiteY37" fmla="*/ 2225615 h 4045789"/>
              <a:gd name="connsiteX38" fmla="*/ 7151298 w 7599872"/>
              <a:gd name="connsiteY38" fmla="*/ 2216989 h 4045789"/>
              <a:gd name="connsiteX39" fmla="*/ 7323827 w 7599872"/>
              <a:gd name="connsiteY39" fmla="*/ 2122098 h 4045789"/>
              <a:gd name="connsiteX40" fmla="*/ 7418717 w 7599872"/>
              <a:gd name="connsiteY40" fmla="*/ 2035834 h 4045789"/>
              <a:gd name="connsiteX41" fmla="*/ 7453223 w 7599872"/>
              <a:gd name="connsiteY41" fmla="*/ 1940944 h 4045789"/>
              <a:gd name="connsiteX42" fmla="*/ 7435970 w 7599872"/>
              <a:gd name="connsiteY42" fmla="*/ 1854680 h 4045789"/>
              <a:gd name="connsiteX43" fmla="*/ 7556740 w 7599872"/>
              <a:gd name="connsiteY43" fmla="*/ 1725283 h 4045789"/>
              <a:gd name="connsiteX44" fmla="*/ 7539487 w 7599872"/>
              <a:gd name="connsiteY44" fmla="*/ 1863306 h 4045789"/>
              <a:gd name="connsiteX45" fmla="*/ 7539487 w 7599872"/>
              <a:gd name="connsiteY45" fmla="*/ 1863306 h 4045789"/>
              <a:gd name="connsiteX46" fmla="*/ 7556740 w 7599872"/>
              <a:gd name="connsiteY46" fmla="*/ 1897812 h 4045789"/>
              <a:gd name="connsiteX47" fmla="*/ 7599872 w 7599872"/>
              <a:gd name="connsiteY47" fmla="*/ 1837427 h 4045789"/>
              <a:gd name="connsiteX48" fmla="*/ 7504981 w 7599872"/>
              <a:gd name="connsiteY48" fmla="*/ 2329132 h 4045789"/>
              <a:gd name="connsiteX49" fmla="*/ 7392838 w 7599872"/>
              <a:gd name="connsiteY49" fmla="*/ 2967487 h 4045789"/>
              <a:gd name="connsiteX50" fmla="*/ 7384212 w 7599872"/>
              <a:gd name="connsiteY50" fmla="*/ 3347049 h 4045789"/>
              <a:gd name="connsiteX51" fmla="*/ 7410091 w 7599872"/>
              <a:gd name="connsiteY51" fmla="*/ 3631721 h 4045789"/>
              <a:gd name="connsiteX52" fmla="*/ 7487729 w 7599872"/>
              <a:gd name="connsiteY52" fmla="*/ 3959525 h 4045789"/>
              <a:gd name="connsiteX53" fmla="*/ 7513608 w 7599872"/>
              <a:gd name="connsiteY53" fmla="*/ 4045789 h 4045789"/>
              <a:gd name="connsiteX54" fmla="*/ 7323827 w 7599872"/>
              <a:gd name="connsiteY54" fmla="*/ 3985404 h 4045789"/>
              <a:gd name="connsiteX55" fmla="*/ 7237562 w 7599872"/>
              <a:gd name="connsiteY55" fmla="*/ 3856008 h 4045789"/>
              <a:gd name="connsiteX56" fmla="*/ 7177178 w 7599872"/>
              <a:gd name="connsiteY56" fmla="*/ 3778370 h 4045789"/>
              <a:gd name="connsiteX57" fmla="*/ 7177178 w 7599872"/>
              <a:gd name="connsiteY57" fmla="*/ 3502325 h 4045789"/>
              <a:gd name="connsiteX58" fmla="*/ 7030529 w 7599872"/>
              <a:gd name="connsiteY58" fmla="*/ 3200400 h 4045789"/>
              <a:gd name="connsiteX59" fmla="*/ 6901132 w 7599872"/>
              <a:gd name="connsiteY59" fmla="*/ 3122763 h 4045789"/>
              <a:gd name="connsiteX60" fmla="*/ 6728604 w 7599872"/>
              <a:gd name="connsiteY60" fmla="*/ 3131389 h 4045789"/>
              <a:gd name="connsiteX61" fmla="*/ 6530196 w 7599872"/>
              <a:gd name="connsiteY61" fmla="*/ 3183148 h 4045789"/>
              <a:gd name="connsiteX62" fmla="*/ 6400800 w 7599872"/>
              <a:gd name="connsiteY62" fmla="*/ 3243532 h 4045789"/>
              <a:gd name="connsiteX63" fmla="*/ 6280030 w 7599872"/>
              <a:gd name="connsiteY63" fmla="*/ 3174521 h 4045789"/>
              <a:gd name="connsiteX64" fmla="*/ 6202393 w 7599872"/>
              <a:gd name="connsiteY64" fmla="*/ 3027872 h 4045789"/>
              <a:gd name="connsiteX65" fmla="*/ 6107502 w 7599872"/>
              <a:gd name="connsiteY65" fmla="*/ 2915729 h 4045789"/>
              <a:gd name="connsiteX66" fmla="*/ 5891842 w 7599872"/>
              <a:gd name="connsiteY66" fmla="*/ 2803585 h 4045789"/>
              <a:gd name="connsiteX67" fmla="*/ 5788325 w 7599872"/>
              <a:gd name="connsiteY67" fmla="*/ 2665563 h 4045789"/>
              <a:gd name="connsiteX68" fmla="*/ 5702061 w 7599872"/>
              <a:gd name="connsiteY68" fmla="*/ 2458529 h 4045789"/>
              <a:gd name="connsiteX69" fmla="*/ 5486400 w 7599872"/>
              <a:gd name="connsiteY69" fmla="*/ 2303253 h 4045789"/>
              <a:gd name="connsiteX70" fmla="*/ 5055079 w 7599872"/>
              <a:gd name="connsiteY70" fmla="*/ 2260121 h 4045789"/>
              <a:gd name="connsiteX71" fmla="*/ 4917057 w 7599872"/>
              <a:gd name="connsiteY71" fmla="*/ 2432649 h 4045789"/>
              <a:gd name="connsiteX72" fmla="*/ 4804913 w 7599872"/>
              <a:gd name="connsiteY72" fmla="*/ 2493034 h 4045789"/>
              <a:gd name="connsiteX73" fmla="*/ 4675517 w 7599872"/>
              <a:gd name="connsiteY73" fmla="*/ 2553419 h 4045789"/>
              <a:gd name="connsiteX74" fmla="*/ 4597879 w 7599872"/>
              <a:gd name="connsiteY74" fmla="*/ 2631057 h 4045789"/>
              <a:gd name="connsiteX75" fmla="*/ 4390845 w 7599872"/>
              <a:gd name="connsiteY75" fmla="*/ 2605178 h 4045789"/>
              <a:gd name="connsiteX76" fmla="*/ 4278702 w 7599872"/>
              <a:gd name="connsiteY76" fmla="*/ 2458529 h 4045789"/>
              <a:gd name="connsiteX77" fmla="*/ 4157932 w 7599872"/>
              <a:gd name="connsiteY77" fmla="*/ 2458529 h 4045789"/>
              <a:gd name="connsiteX78" fmla="*/ 3985404 w 7599872"/>
              <a:gd name="connsiteY78" fmla="*/ 2441276 h 4045789"/>
              <a:gd name="connsiteX79" fmla="*/ 3666227 w 7599872"/>
              <a:gd name="connsiteY79" fmla="*/ 3217653 h 4045789"/>
              <a:gd name="connsiteX80" fmla="*/ 3666227 w 7599872"/>
              <a:gd name="connsiteY80" fmla="*/ 3217653 h 4045789"/>
              <a:gd name="connsiteX81" fmla="*/ 3571336 w 7599872"/>
              <a:gd name="connsiteY81" fmla="*/ 3148642 h 4045789"/>
              <a:gd name="connsiteX82" fmla="*/ 3459193 w 7599872"/>
              <a:gd name="connsiteY82" fmla="*/ 3200400 h 4045789"/>
              <a:gd name="connsiteX83" fmla="*/ 3338423 w 7599872"/>
              <a:gd name="connsiteY83" fmla="*/ 3243532 h 4045789"/>
              <a:gd name="connsiteX84" fmla="*/ 3398808 w 7599872"/>
              <a:gd name="connsiteY84" fmla="*/ 3502325 h 4045789"/>
              <a:gd name="connsiteX85" fmla="*/ 3407434 w 7599872"/>
              <a:gd name="connsiteY85" fmla="*/ 3562710 h 4045789"/>
              <a:gd name="connsiteX86" fmla="*/ 2587925 w 7599872"/>
              <a:gd name="connsiteY86" fmla="*/ 3881887 h 4045789"/>
              <a:gd name="connsiteX87" fmla="*/ 2570672 w 7599872"/>
              <a:gd name="connsiteY87" fmla="*/ 3674853 h 4045789"/>
              <a:gd name="connsiteX88" fmla="*/ 2467155 w 7599872"/>
              <a:gd name="connsiteY88" fmla="*/ 3717985 h 4045789"/>
              <a:gd name="connsiteX89" fmla="*/ 2424023 w 7599872"/>
              <a:gd name="connsiteY89" fmla="*/ 3614468 h 4045789"/>
              <a:gd name="connsiteX90" fmla="*/ 2372264 w 7599872"/>
              <a:gd name="connsiteY90" fmla="*/ 3338423 h 4045789"/>
              <a:gd name="connsiteX91" fmla="*/ 2329132 w 7599872"/>
              <a:gd name="connsiteY91" fmla="*/ 3200400 h 4045789"/>
              <a:gd name="connsiteX92" fmla="*/ 2432649 w 7599872"/>
              <a:gd name="connsiteY92" fmla="*/ 2950234 h 4045789"/>
              <a:gd name="connsiteX93" fmla="*/ 2475781 w 7599872"/>
              <a:gd name="connsiteY93" fmla="*/ 2734574 h 4045789"/>
              <a:gd name="connsiteX94" fmla="*/ 2544793 w 7599872"/>
              <a:gd name="connsiteY94" fmla="*/ 2510287 h 4045789"/>
              <a:gd name="connsiteX95" fmla="*/ 2441276 w 7599872"/>
              <a:gd name="connsiteY95" fmla="*/ 2424023 h 4045789"/>
              <a:gd name="connsiteX96" fmla="*/ 2372264 w 7599872"/>
              <a:gd name="connsiteY96" fmla="*/ 2329132 h 4045789"/>
              <a:gd name="connsiteX97" fmla="*/ 2199736 w 7599872"/>
              <a:gd name="connsiteY97" fmla="*/ 2363638 h 4045789"/>
              <a:gd name="connsiteX98" fmla="*/ 2122098 w 7599872"/>
              <a:gd name="connsiteY98" fmla="*/ 2475782 h 4045789"/>
              <a:gd name="connsiteX99" fmla="*/ 1932317 w 7599872"/>
              <a:gd name="connsiteY99" fmla="*/ 2553419 h 4045789"/>
              <a:gd name="connsiteX100" fmla="*/ 1940944 w 7599872"/>
              <a:gd name="connsiteY100" fmla="*/ 2406770 h 4045789"/>
              <a:gd name="connsiteX101" fmla="*/ 1940944 w 7599872"/>
              <a:gd name="connsiteY101" fmla="*/ 2286000 h 4045789"/>
              <a:gd name="connsiteX102" fmla="*/ 1802921 w 7599872"/>
              <a:gd name="connsiteY102" fmla="*/ 2208363 h 4045789"/>
              <a:gd name="connsiteX103" fmla="*/ 1742536 w 7599872"/>
              <a:gd name="connsiteY103" fmla="*/ 2139351 h 4045789"/>
              <a:gd name="connsiteX104" fmla="*/ 1509623 w 7599872"/>
              <a:gd name="connsiteY104" fmla="*/ 2260121 h 4045789"/>
              <a:gd name="connsiteX105" fmla="*/ 1371600 w 7599872"/>
              <a:gd name="connsiteY105" fmla="*/ 2216989 h 4045789"/>
              <a:gd name="connsiteX106" fmla="*/ 1242204 w 7599872"/>
              <a:gd name="connsiteY106" fmla="*/ 2242868 h 4045789"/>
              <a:gd name="connsiteX107" fmla="*/ 1216325 w 7599872"/>
              <a:gd name="connsiteY107" fmla="*/ 2087593 h 4045789"/>
              <a:gd name="connsiteX108" fmla="*/ 1259457 w 7599872"/>
              <a:gd name="connsiteY108" fmla="*/ 2001329 h 4045789"/>
              <a:gd name="connsiteX109" fmla="*/ 1207698 w 7599872"/>
              <a:gd name="connsiteY109" fmla="*/ 1949570 h 4045789"/>
              <a:gd name="connsiteX110" fmla="*/ 1112808 w 7599872"/>
              <a:gd name="connsiteY110" fmla="*/ 1863306 h 4045789"/>
              <a:gd name="connsiteX111" fmla="*/ 854015 w 7599872"/>
              <a:gd name="connsiteY111" fmla="*/ 1777042 h 4045789"/>
              <a:gd name="connsiteX112" fmla="*/ 819510 w 7599872"/>
              <a:gd name="connsiteY112" fmla="*/ 1854680 h 4045789"/>
              <a:gd name="connsiteX113" fmla="*/ 759125 w 7599872"/>
              <a:gd name="connsiteY113" fmla="*/ 1880559 h 4045789"/>
              <a:gd name="connsiteX114" fmla="*/ 672861 w 7599872"/>
              <a:gd name="connsiteY114" fmla="*/ 1751163 h 4045789"/>
              <a:gd name="connsiteX115" fmla="*/ 715993 w 7599872"/>
              <a:gd name="connsiteY115" fmla="*/ 1699404 h 4045789"/>
              <a:gd name="connsiteX116" fmla="*/ 655608 w 7599872"/>
              <a:gd name="connsiteY116" fmla="*/ 1604514 h 4045789"/>
              <a:gd name="connsiteX117" fmla="*/ 690113 w 7599872"/>
              <a:gd name="connsiteY117" fmla="*/ 1518249 h 4045789"/>
              <a:gd name="connsiteX118" fmla="*/ 690113 w 7599872"/>
              <a:gd name="connsiteY118" fmla="*/ 1457865 h 4045789"/>
              <a:gd name="connsiteX119" fmla="*/ 586596 w 7599872"/>
              <a:gd name="connsiteY119" fmla="*/ 1414732 h 4045789"/>
              <a:gd name="connsiteX120" fmla="*/ 474453 w 7599872"/>
              <a:gd name="connsiteY120" fmla="*/ 1423359 h 4045789"/>
              <a:gd name="connsiteX121" fmla="*/ 431321 w 7599872"/>
              <a:gd name="connsiteY121" fmla="*/ 1466491 h 4045789"/>
              <a:gd name="connsiteX122" fmla="*/ 207034 w 7599872"/>
              <a:gd name="connsiteY122" fmla="*/ 1190446 h 4045789"/>
              <a:gd name="connsiteX123" fmla="*/ 51759 w 7599872"/>
              <a:gd name="connsiteY123" fmla="*/ 1026544 h 4045789"/>
              <a:gd name="connsiteX124" fmla="*/ 0 w 7599872"/>
              <a:gd name="connsiteY124" fmla="*/ 845389 h 4045789"/>
              <a:gd name="connsiteX125" fmla="*/ 86264 w 7599872"/>
              <a:gd name="connsiteY125" fmla="*/ 836763 h 4045789"/>
              <a:gd name="connsiteX126" fmla="*/ 163902 w 7599872"/>
              <a:gd name="connsiteY126" fmla="*/ 690114 h 4045789"/>
              <a:gd name="connsiteX127" fmla="*/ 155276 w 7599872"/>
              <a:gd name="connsiteY127" fmla="*/ 552091 h 4045789"/>
              <a:gd name="connsiteX128" fmla="*/ 241540 w 7599872"/>
              <a:gd name="connsiteY128" fmla="*/ 526212 h 4045789"/>
              <a:gd name="connsiteX129" fmla="*/ 215661 w 7599872"/>
              <a:gd name="connsiteY129" fmla="*/ 448574 h 4045789"/>
              <a:gd name="connsiteX130" fmla="*/ 129396 w 7599872"/>
              <a:gd name="connsiteY130" fmla="*/ 465827 h 4045789"/>
              <a:gd name="connsiteX131" fmla="*/ 25879 w 7599872"/>
              <a:gd name="connsiteY131" fmla="*/ 336431 h 4045789"/>
              <a:gd name="connsiteX132" fmla="*/ 51759 w 7599872"/>
              <a:gd name="connsiteY132" fmla="*/ 232914 h 4045789"/>
              <a:gd name="connsiteX133" fmla="*/ 103517 w 7599872"/>
              <a:gd name="connsiteY133" fmla="*/ 189782 h 4045789"/>
              <a:gd name="connsiteX134" fmla="*/ 120770 w 7599872"/>
              <a:gd name="connsiteY134" fmla="*/ 77638 h 4045789"/>
              <a:gd name="connsiteX135" fmla="*/ 232913 w 7599872"/>
              <a:gd name="connsiteY135" fmla="*/ 60385 h 4045789"/>
              <a:gd name="connsiteX136" fmla="*/ 293298 w 7599872"/>
              <a:gd name="connsiteY136" fmla="*/ 224287 h 4045789"/>
              <a:gd name="connsiteX137" fmla="*/ 491706 w 7599872"/>
              <a:gd name="connsiteY137" fmla="*/ 284672 h 4045789"/>
              <a:gd name="connsiteX138" fmla="*/ 698740 w 7599872"/>
              <a:gd name="connsiteY138" fmla="*/ 232914 h 4045789"/>
              <a:gd name="connsiteX139" fmla="*/ 923027 w 7599872"/>
              <a:gd name="connsiteY139" fmla="*/ 276046 h 4045789"/>
              <a:gd name="connsiteX140" fmla="*/ 1026544 w 7599872"/>
              <a:gd name="connsiteY140" fmla="*/ 224287 h 4045789"/>
              <a:gd name="connsiteX141" fmla="*/ 1138687 w 7599872"/>
              <a:gd name="connsiteY141" fmla="*/ 319178 h 4045789"/>
              <a:gd name="connsiteX142" fmla="*/ 1224951 w 7599872"/>
              <a:gd name="connsiteY142" fmla="*/ 224287 h 4045789"/>
              <a:gd name="connsiteX143" fmla="*/ 1397479 w 7599872"/>
              <a:gd name="connsiteY143" fmla="*/ 181155 h 4045789"/>
              <a:gd name="connsiteX144" fmla="*/ 1578634 w 7599872"/>
              <a:gd name="connsiteY144" fmla="*/ 129397 h 4045789"/>
              <a:gd name="connsiteX145" fmla="*/ 1699404 w 7599872"/>
              <a:gd name="connsiteY145" fmla="*/ 0 h 4045789"/>
              <a:gd name="connsiteX0" fmla="*/ 1699404 w 7599872"/>
              <a:gd name="connsiteY0" fmla="*/ 0 h 4045789"/>
              <a:gd name="connsiteX1" fmla="*/ 2234242 w 7599872"/>
              <a:gd name="connsiteY1" fmla="*/ 457200 h 4045789"/>
              <a:gd name="connsiteX2" fmla="*/ 2544793 w 7599872"/>
              <a:gd name="connsiteY2" fmla="*/ 595223 h 4045789"/>
              <a:gd name="connsiteX3" fmla="*/ 2734574 w 7599872"/>
              <a:gd name="connsiteY3" fmla="*/ 603849 h 4045789"/>
              <a:gd name="connsiteX4" fmla="*/ 2889849 w 7599872"/>
              <a:gd name="connsiteY4" fmla="*/ 500332 h 4045789"/>
              <a:gd name="connsiteX5" fmla="*/ 2812212 w 7599872"/>
              <a:gd name="connsiteY5" fmla="*/ 345057 h 4045789"/>
              <a:gd name="connsiteX6" fmla="*/ 2881223 w 7599872"/>
              <a:gd name="connsiteY6" fmla="*/ 491706 h 4045789"/>
              <a:gd name="connsiteX7" fmla="*/ 3122762 w 7599872"/>
              <a:gd name="connsiteY7" fmla="*/ 595223 h 4045789"/>
              <a:gd name="connsiteX8" fmla="*/ 3252159 w 7599872"/>
              <a:gd name="connsiteY8" fmla="*/ 715993 h 4045789"/>
              <a:gd name="connsiteX9" fmla="*/ 3364302 w 7599872"/>
              <a:gd name="connsiteY9" fmla="*/ 733246 h 4045789"/>
              <a:gd name="connsiteX10" fmla="*/ 3467819 w 7599872"/>
              <a:gd name="connsiteY10" fmla="*/ 785004 h 4045789"/>
              <a:gd name="connsiteX11" fmla="*/ 3717985 w 7599872"/>
              <a:gd name="connsiteY11" fmla="*/ 664234 h 4045789"/>
              <a:gd name="connsiteX12" fmla="*/ 3743864 w 7599872"/>
              <a:gd name="connsiteY12" fmla="*/ 586597 h 4045789"/>
              <a:gd name="connsiteX13" fmla="*/ 3804249 w 7599872"/>
              <a:gd name="connsiteY13" fmla="*/ 577970 h 4045789"/>
              <a:gd name="connsiteX14" fmla="*/ 4002657 w 7599872"/>
              <a:gd name="connsiteY14" fmla="*/ 690114 h 4045789"/>
              <a:gd name="connsiteX15" fmla="*/ 3907766 w 7599872"/>
              <a:gd name="connsiteY15" fmla="*/ 871268 h 4045789"/>
              <a:gd name="connsiteX16" fmla="*/ 4019910 w 7599872"/>
              <a:gd name="connsiteY16" fmla="*/ 966159 h 4045789"/>
              <a:gd name="connsiteX17" fmla="*/ 3778370 w 7599872"/>
              <a:gd name="connsiteY17" fmla="*/ 1000665 h 4045789"/>
              <a:gd name="connsiteX18" fmla="*/ 3623095 w 7599872"/>
              <a:gd name="connsiteY18" fmla="*/ 1086929 h 4045789"/>
              <a:gd name="connsiteX19" fmla="*/ 3743864 w 7599872"/>
              <a:gd name="connsiteY19" fmla="*/ 1233578 h 4045789"/>
              <a:gd name="connsiteX20" fmla="*/ 3847381 w 7599872"/>
              <a:gd name="connsiteY20" fmla="*/ 1104182 h 4045789"/>
              <a:gd name="connsiteX21" fmla="*/ 3916393 w 7599872"/>
              <a:gd name="connsiteY21" fmla="*/ 1164566 h 4045789"/>
              <a:gd name="connsiteX22" fmla="*/ 3838755 w 7599872"/>
              <a:gd name="connsiteY22" fmla="*/ 1268083 h 4045789"/>
              <a:gd name="connsiteX23" fmla="*/ 3804249 w 7599872"/>
              <a:gd name="connsiteY23" fmla="*/ 1380227 h 4045789"/>
              <a:gd name="connsiteX24" fmla="*/ 3907766 w 7599872"/>
              <a:gd name="connsiteY24" fmla="*/ 1449238 h 4045789"/>
              <a:gd name="connsiteX25" fmla="*/ 4063042 w 7599872"/>
              <a:gd name="connsiteY25" fmla="*/ 1509623 h 4045789"/>
              <a:gd name="connsiteX26" fmla="*/ 4192438 w 7599872"/>
              <a:gd name="connsiteY26" fmla="*/ 1526876 h 4045789"/>
              <a:gd name="connsiteX27" fmla="*/ 4382219 w 7599872"/>
              <a:gd name="connsiteY27" fmla="*/ 1526876 h 4045789"/>
              <a:gd name="connsiteX28" fmla="*/ 4666891 w 7599872"/>
              <a:gd name="connsiteY28" fmla="*/ 1604514 h 4045789"/>
              <a:gd name="connsiteX29" fmla="*/ 4796287 w 7599872"/>
              <a:gd name="connsiteY29" fmla="*/ 1604514 h 4045789"/>
              <a:gd name="connsiteX30" fmla="*/ 4839419 w 7599872"/>
              <a:gd name="connsiteY30" fmla="*/ 1578634 h 4045789"/>
              <a:gd name="connsiteX31" fmla="*/ 4751854 w 7599872"/>
              <a:gd name="connsiteY31" fmla="*/ 1714603 h 4045789"/>
              <a:gd name="connsiteX32" fmla="*/ 4809500 w 7599872"/>
              <a:gd name="connsiteY32" fmla="*/ 1898428 h 4045789"/>
              <a:gd name="connsiteX33" fmla="*/ 4903022 w 7599872"/>
              <a:gd name="connsiteY33" fmla="*/ 2108064 h 4045789"/>
              <a:gd name="connsiteX34" fmla="*/ 5054806 w 7599872"/>
              <a:gd name="connsiteY34" fmla="*/ 2194328 h 4045789"/>
              <a:gd name="connsiteX35" fmla="*/ 6193766 w 7599872"/>
              <a:gd name="connsiteY35" fmla="*/ 2139351 h 4045789"/>
              <a:gd name="connsiteX36" fmla="*/ 6650966 w 7599872"/>
              <a:gd name="connsiteY36" fmla="*/ 2216989 h 4045789"/>
              <a:gd name="connsiteX37" fmla="*/ 6961517 w 7599872"/>
              <a:gd name="connsiteY37" fmla="*/ 2225615 h 4045789"/>
              <a:gd name="connsiteX38" fmla="*/ 7151298 w 7599872"/>
              <a:gd name="connsiteY38" fmla="*/ 2216989 h 4045789"/>
              <a:gd name="connsiteX39" fmla="*/ 7323827 w 7599872"/>
              <a:gd name="connsiteY39" fmla="*/ 2122098 h 4045789"/>
              <a:gd name="connsiteX40" fmla="*/ 7418717 w 7599872"/>
              <a:gd name="connsiteY40" fmla="*/ 2035834 h 4045789"/>
              <a:gd name="connsiteX41" fmla="*/ 7453223 w 7599872"/>
              <a:gd name="connsiteY41" fmla="*/ 1940944 h 4045789"/>
              <a:gd name="connsiteX42" fmla="*/ 7435970 w 7599872"/>
              <a:gd name="connsiteY42" fmla="*/ 1854680 h 4045789"/>
              <a:gd name="connsiteX43" fmla="*/ 7539487 w 7599872"/>
              <a:gd name="connsiteY43" fmla="*/ 1863306 h 4045789"/>
              <a:gd name="connsiteX44" fmla="*/ 7539487 w 7599872"/>
              <a:gd name="connsiteY44" fmla="*/ 1863306 h 4045789"/>
              <a:gd name="connsiteX45" fmla="*/ 7556740 w 7599872"/>
              <a:gd name="connsiteY45" fmla="*/ 1897812 h 4045789"/>
              <a:gd name="connsiteX46" fmla="*/ 7599872 w 7599872"/>
              <a:gd name="connsiteY46" fmla="*/ 1837427 h 4045789"/>
              <a:gd name="connsiteX47" fmla="*/ 7504981 w 7599872"/>
              <a:gd name="connsiteY47" fmla="*/ 2329132 h 4045789"/>
              <a:gd name="connsiteX48" fmla="*/ 7392838 w 7599872"/>
              <a:gd name="connsiteY48" fmla="*/ 2967487 h 4045789"/>
              <a:gd name="connsiteX49" fmla="*/ 7384212 w 7599872"/>
              <a:gd name="connsiteY49" fmla="*/ 3347049 h 4045789"/>
              <a:gd name="connsiteX50" fmla="*/ 7410091 w 7599872"/>
              <a:gd name="connsiteY50" fmla="*/ 3631721 h 4045789"/>
              <a:gd name="connsiteX51" fmla="*/ 7487729 w 7599872"/>
              <a:gd name="connsiteY51" fmla="*/ 3959525 h 4045789"/>
              <a:gd name="connsiteX52" fmla="*/ 7513608 w 7599872"/>
              <a:gd name="connsiteY52" fmla="*/ 4045789 h 4045789"/>
              <a:gd name="connsiteX53" fmla="*/ 7323827 w 7599872"/>
              <a:gd name="connsiteY53" fmla="*/ 3985404 h 4045789"/>
              <a:gd name="connsiteX54" fmla="*/ 7237562 w 7599872"/>
              <a:gd name="connsiteY54" fmla="*/ 3856008 h 4045789"/>
              <a:gd name="connsiteX55" fmla="*/ 7177178 w 7599872"/>
              <a:gd name="connsiteY55" fmla="*/ 3778370 h 4045789"/>
              <a:gd name="connsiteX56" fmla="*/ 7177178 w 7599872"/>
              <a:gd name="connsiteY56" fmla="*/ 3502325 h 4045789"/>
              <a:gd name="connsiteX57" fmla="*/ 7030529 w 7599872"/>
              <a:gd name="connsiteY57" fmla="*/ 3200400 h 4045789"/>
              <a:gd name="connsiteX58" fmla="*/ 6901132 w 7599872"/>
              <a:gd name="connsiteY58" fmla="*/ 3122763 h 4045789"/>
              <a:gd name="connsiteX59" fmla="*/ 6728604 w 7599872"/>
              <a:gd name="connsiteY59" fmla="*/ 3131389 h 4045789"/>
              <a:gd name="connsiteX60" fmla="*/ 6530196 w 7599872"/>
              <a:gd name="connsiteY60" fmla="*/ 3183148 h 4045789"/>
              <a:gd name="connsiteX61" fmla="*/ 6400800 w 7599872"/>
              <a:gd name="connsiteY61" fmla="*/ 3243532 h 4045789"/>
              <a:gd name="connsiteX62" fmla="*/ 6280030 w 7599872"/>
              <a:gd name="connsiteY62" fmla="*/ 3174521 h 4045789"/>
              <a:gd name="connsiteX63" fmla="*/ 6202393 w 7599872"/>
              <a:gd name="connsiteY63" fmla="*/ 3027872 h 4045789"/>
              <a:gd name="connsiteX64" fmla="*/ 6107502 w 7599872"/>
              <a:gd name="connsiteY64" fmla="*/ 2915729 h 4045789"/>
              <a:gd name="connsiteX65" fmla="*/ 5891842 w 7599872"/>
              <a:gd name="connsiteY65" fmla="*/ 2803585 h 4045789"/>
              <a:gd name="connsiteX66" fmla="*/ 5788325 w 7599872"/>
              <a:gd name="connsiteY66" fmla="*/ 2665563 h 4045789"/>
              <a:gd name="connsiteX67" fmla="*/ 5702061 w 7599872"/>
              <a:gd name="connsiteY67" fmla="*/ 2458529 h 4045789"/>
              <a:gd name="connsiteX68" fmla="*/ 5486400 w 7599872"/>
              <a:gd name="connsiteY68" fmla="*/ 2303253 h 4045789"/>
              <a:gd name="connsiteX69" fmla="*/ 5055079 w 7599872"/>
              <a:gd name="connsiteY69" fmla="*/ 2260121 h 4045789"/>
              <a:gd name="connsiteX70" fmla="*/ 4917057 w 7599872"/>
              <a:gd name="connsiteY70" fmla="*/ 2432649 h 4045789"/>
              <a:gd name="connsiteX71" fmla="*/ 4804913 w 7599872"/>
              <a:gd name="connsiteY71" fmla="*/ 2493034 h 4045789"/>
              <a:gd name="connsiteX72" fmla="*/ 4675517 w 7599872"/>
              <a:gd name="connsiteY72" fmla="*/ 2553419 h 4045789"/>
              <a:gd name="connsiteX73" fmla="*/ 4597879 w 7599872"/>
              <a:gd name="connsiteY73" fmla="*/ 2631057 h 4045789"/>
              <a:gd name="connsiteX74" fmla="*/ 4390845 w 7599872"/>
              <a:gd name="connsiteY74" fmla="*/ 2605178 h 4045789"/>
              <a:gd name="connsiteX75" fmla="*/ 4278702 w 7599872"/>
              <a:gd name="connsiteY75" fmla="*/ 2458529 h 4045789"/>
              <a:gd name="connsiteX76" fmla="*/ 4157932 w 7599872"/>
              <a:gd name="connsiteY76" fmla="*/ 2458529 h 4045789"/>
              <a:gd name="connsiteX77" fmla="*/ 3985404 w 7599872"/>
              <a:gd name="connsiteY77" fmla="*/ 2441276 h 4045789"/>
              <a:gd name="connsiteX78" fmla="*/ 3666227 w 7599872"/>
              <a:gd name="connsiteY78" fmla="*/ 3217653 h 4045789"/>
              <a:gd name="connsiteX79" fmla="*/ 3666227 w 7599872"/>
              <a:gd name="connsiteY79" fmla="*/ 3217653 h 4045789"/>
              <a:gd name="connsiteX80" fmla="*/ 3571336 w 7599872"/>
              <a:gd name="connsiteY80" fmla="*/ 3148642 h 4045789"/>
              <a:gd name="connsiteX81" fmla="*/ 3459193 w 7599872"/>
              <a:gd name="connsiteY81" fmla="*/ 3200400 h 4045789"/>
              <a:gd name="connsiteX82" fmla="*/ 3338423 w 7599872"/>
              <a:gd name="connsiteY82" fmla="*/ 3243532 h 4045789"/>
              <a:gd name="connsiteX83" fmla="*/ 3398808 w 7599872"/>
              <a:gd name="connsiteY83" fmla="*/ 3502325 h 4045789"/>
              <a:gd name="connsiteX84" fmla="*/ 3407434 w 7599872"/>
              <a:gd name="connsiteY84" fmla="*/ 3562710 h 4045789"/>
              <a:gd name="connsiteX85" fmla="*/ 2587925 w 7599872"/>
              <a:gd name="connsiteY85" fmla="*/ 3881887 h 4045789"/>
              <a:gd name="connsiteX86" fmla="*/ 2570672 w 7599872"/>
              <a:gd name="connsiteY86" fmla="*/ 3674853 h 4045789"/>
              <a:gd name="connsiteX87" fmla="*/ 2467155 w 7599872"/>
              <a:gd name="connsiteY87" fmla="*/ 3717985 h 4045789"/>
              <a:gd name="connsiteX88" fmla="*/ 2424023 w 7599872"/>
              <a:gd name="connsiteY88" fmla="*/ 3614468 h 4045789"/>
              <a:gd name="connsiteX89" fmla="*/ 2372264 w 7599872"/>
              <a:gd name="connsiteY89" fmla="*/ 3338423 h 4045789"/>
              <a:gd name="connsiteX90" fmla="*/ 2329132 w 7599872"/>
              <a:gd name="connsiteY90" fmla="*/ 3200400 h 4045789"/>
              <a:gd name="connsiteX91" fmla="*/ 2432649 w 7599872"/>
              <a:gd name="connsiteY91" fmla="*/ 2950234 h 4045789"/>
              <a:gd name="connsiteX92" fmla="*/ 2475781 w 7599872"/>
              <a:gd name="connsiteY92" fmla="*/ 2734574 h 4045789"/>
              <a:gd name="connsiteX93" fmla="*/ 2544793 w 7599872"/>
              <a:gd name="connsiteY93" fmla="*/ 2510287 h 4045789"/>
              <a:gd name="connsiteX94" fmla="*/ 2441276 w 7599872"/>
              <a:gd name="connsiteY94" fmla="*/ 2424023 h 4045789"/>
              <a:gd name="connsiteX95" fmla="*/ 2372264 w 7599872"/>
              <a:gd name="connsiteY95" fmla="*/ 2329132 h 4045789"/>
              <a:gd name="connsiteX96" fmla="*/ 2199736 w 7599872"/>
              <a:gd name="connsiteY96" fmla="*/ 2363638 h 4045789"/>
              <a:gd name="connsiteX97" fmla="*/ 2122098 w 7599872"/>
              <a:gd name="connsiteY97" fmla="*/ 2475782 h 4045789"/>
              <a:gd name="connsiteX98" fmla="*/ 1932317 w 7599872"/>
              <a:gd name="connsiteY98" fmla="*/ 2553419 h 4045789"/>
              <a:gd name="connsiteX99" fmla="*/ 1940944 w 7599872"/>
              <a:gd name="connsiteY99" fmla="*/ 2406770 h 4045789"/>
              <a:gd name="connsiteX100" fmla="*/ 1940944 w 7599872"/>
              <a:gd name="connsiteY100" fmla="*/ 2286000 h 4045789"/>
              <a:gd name="connsiteX101" fmla="*/ 1802921 w 7599872"/>
              <a:gd name="connsiteY101" fmla="*/ 2208363 h 4045789"/>
              <a:gd name="connsiteX102" fmla="*/ 1742536 w 7599872"/>
              <a:gd name="connsiteY102" fmla="*/ 2139351 h 4045789"/>
              <a:gd name="connsiteX103" fmla="*/ 1509623 w 7599872"/>
              <a:gd name="connsiteY103" fmla="*/ 2260121 h 4045789"/>
              <a:gd name="connsiteX104" fmla="*/ 1371600 w 7599872"/>
              <a:gd name="connsiteY104" fmla="*/ 2216989 h 4045789"/>
              <a:gd name="connsiteX105" fmla="*/ 1242204 w 7599872"/>
              <a:gd name="connsiteY105" fmla="*/ 2242868 h 4045789"/>
              <a:gd name="connsiteX106" fmla="*/ 1216325 w 7599872"/>
              <a:gd name="connsiteY106" fmla="*/ 2087593 h 4045789"/>
              <a:gd name="connsiteX107" fmla="*/ 1259457 w 7599872"/>
              <a:gd name="connsiteY107" fmla="*/ 2001329 h 4045789"/>
              <a:gd name="connsiteX108" fmla="*/ 1207698 w 7599872"/>
              <a:gd name="connsiteY108" fmla="*/ 1949570 h 4045789"/>
              <a:gd name="connsiteX109" fmla="*/ 1112808 w 7599872"/>
              <a:gd name="connsiteY109" fmla="*/ 1863306 h 4045789"/>
              <a:gd name="connsiteX110" fmla="*/ 854015 w 7599872"/>
              <a:gd name="connsiteY110" fmla="*/ 1777042 h 4045789"/>
              <a:gd name="connsiteX111" fmla="*/ 819510 w 7599872"/>
              <a:gd name="connsiteY111" fmla="*/ 1854680 h 4045789"/>
              <a:gd name="connsiteX112" fmla="*/ 759125 w 7599872"/>
              <a:gd name="connsiteY112" fmla="*/ 1880559 h 4045789"/>
              <a:gd name="connsiteX113" fmla="*/ 672861 w 7599872"/>
              <a:gd name="connsiteY113" fmla="*/ 1751163 h 4045789"/>
              <a:gd name="connsiteX114" fmla="*/ 715993 w 7599872"/>
              <a:gd name="connsiteY114" fmla="*/ 1699404 h 4045789"/>
              <a:gd name="connsiteX115" fmla="*/ 655608 w 7599872"/>
              <a:gd name="connsiteY115" fmla="*/ 1604514 h 4045789"/>
              <a:gd name="connsiteX116" fmla="*/ 690113 w 7599872"/>
              <a:gd name="connsiteY116" fmla="*/ 1518249 h 4045789"/>
              <a:gd name="connsiteX117" fmla="*/ 690113 w 7599872"/>
              <a:gd name="connsiteY117" fmla="*/ 1457865 h 4045789"/>
              <a:gd name="connsiteX118" fmla="*/ 586596 w 7599872"/>
              <a:gd name="connsiteY118" fmla="*/ 1414732 h 4045789"/>
              <a:gd name="connsiteX119" fmla="*/ 474453 w 7599872"/>
              <a:gd name="connsiteY119" fmla="*/ 1423359 h 4045789"/>
              <a:gd name="connsiteX120" fmla="*/ 431321 w 7599872"/>
              <a:gd name="connsiteY120" fmla="*/ 1466491 h 4045789"/>
              <a:gd name="connsiteX121" fmla="*/ 207034 w 7599872"/>
              <a:gd name="connsiteY121" fmla="*/ 1190446 h 4045789"/>
              <a:gd name="connsiteX122" fmla="*/ 51759 w 7599872"/>
              <a:gd name="connsiteY122" fmla="*/ 1026544 h 4045789"/>
              <a:gd name="connsiteX123" fmla="*/ 0 w 7599872"/>
              <a:gd name="connsiteY123" fmla="*/ 845389 h 4045789"/>
              <a:gd name="connsiteX124" fmla="*/ 86264 w 7599872"/>
              <a:gd name="connsiteY124" fmla="*/ 836763 h 4045789"/>
              <a:gd name="connsiteX125" fmla="*/ 163902 w 7599872"/>
              <a:gd name="connsiteY125" fmla="*/ 690114 h 4045789"/>
              <a:gd name="connsiteX126" fmla="*/ 155276 w 7599872"/>
              <a:gd name="connsiteY126" fmla="*/ 552091 h 4045789"/>
              <a:gd name="connsiteX127" fmla="*/ 241540 w 7599872"/>
              <a:gd name="connsiteY127" fmla="*/ 526212 h 4045789"/>
              <a:gd name="connsiteX128" fmla="*/ 215661 w 7599872"/>
              <a:gd name="connsiteY128" fmla="*/ 448574 h 4045789"/>
              <a:gd name="connsiteX129" fmla="*/ 129396 w 7599872"/>
              <a:gd name="connsiteY129" fmla="*/ 465827 h 4045789"/>
              <a:gd name="connsiteX130" fmla="*/ 25879 w 7599872"/>
              <a:gd name="connsiteY130" fmla="*/ 336431 h 4045789"/>
              <a:gd name="connsiteX131" fmla="*/ 51759 w 7599872"/>
              <a:gd name="connsiteY131" fmla="*/ 232914 h 4045789"/>
              <a:gd name="connsiteX132" fmla="*/ 103517 w 7599872"/>
              <a:gd name="connsiteY132" fmla="*/ 189782 h 4045789"/>
              <a:gd name="connsiteX133" fmla="*/ 120770 w 7599872"/>
              <a:gd name="connsiteY133" fmla="*/ 77638 h 4045789"/>
              <a:gd name="connsiteX134" fmla="*/ 232913 w 7599872"/>
              <a:gd name="connsiteY134" fmla="*/ 60385 h 4045789"/>
              <a:gd name="connsiteX135" fmla="*/ 293298 w 7599872"/>
              <a:gd name="connsiteY135" fmla="*/ 224287 h 4045789"/>
              <a:gd name="connsiteX136" fmla="*/ 491706 w 7599872"/>
              <a:gd name="connsiteY136" fmla="*/ 284672 h 4045789"/>
              <a:gd name="connsiteX137" fmla="*/ 698740 w 7599872"/>
              <a:gd name="connsiteY137" fmla="*/ 232914 h 4045789"/>
              <a:gd name="connsiteX138" fmla="*/ 923027 w 7599872"/>
              <a:gd name="connsiteY138" fmla="*/ 276046 h 4045789"/>
              <a:gd name="connsiteX139" fmla="*/ 1026544 w 7599872"/>
              <a:gd name="connsiteY139" fmla="*/ 224287 h 4045789"/>
              <a:gd name="connsiteX140" fmla="*/ 1138687 w 7599872"/>
              <a:gd name="connsiteY140" fmla="*/ 319178 h 4045789"/>
              <a:gd name="connsiteX141" fmla="*/ 1224951 w 7599872"/>
              <a:gd name="connsiteY141" fmla="*/ 224287 h 4045789"/>
              <a:gd name="connsiteX142" fmla="*/ 1397479 w 7599872"/>
              <a:gd name="connsiteY142" fmla="*/ 181155 h 4045789"/>
              <a:gd name="connsiteX143" fmla="*/ 1578634 w 7599872"/>
              <a:gd name="connsiteY143" fmla="*/ 129397 h 4045789"/>
              <a:gd name="connsiteX144" fmla="*/ 1699404 w 7599872"/>
              <a:gd name="connsiteY144" fmla="*/ 0 h 4045789"/>
              <a:gd name="connsiteX0" fmla="*/ 1699404 w 7556740"/>
              <a:gd name="connsiteY0" fmla="*/ 0 h 4045789"/>
              <a:gd name="connsiteX1" fmla="*/ 2234242 w 7556740"/>
              <a:gd name="connsiteY1" fmla="*/ 457200 h 4045789"/>
              <a:gd name="connsiteX2" fmla="*/ 2544793 w 7556740"/>
              <a:gd name="connsiteY2" fmla="*/ 595223 h 4045789"/>
              <a:gd name="connsiteX3" fmla="*/ 2734574 w 7556740"/>
              <a:gd name="connsiteY3" fmla="*/ 603849 h 4045789"/>
              <a:gd name="connsiteX4" fmla="*/ 2889849 w 7556740"/>
              <a:gd name="connsiteY4" fmla="*/ 500332 h 4045789"/>
              <a:gd name="connsiteX5" fmla="*/ 2812212 w 7556740"/>
              <a:gd name="connsiteY5" fmla="*/ 345057 h 4045789"/>
              <a:gd name="connsiteX6" fmla="*/ 2881223 w 7556740"/>
              <a:gd name="connsiteY6" fmla="*/ 491706 h 4045789"/>
              <a:gd name="connsiteX7" fmla="*/ 3122762 w 7556740"/>
              <a:gd name="connsiteY7" fmla="*/ 595223 h 4045789"/>
              <a:gd name="connsiteX8" fmla="*/ 3252159 w 7556740"/>
              <a:gd name="connsiteY8" fmla="*/ 715993 h 4045789"/>
              <a:gd name="connsiteX9" fmla="*/ 3364302 w 7556740"/>
              <a:gd name="connsiteY9" fmla="*/ 733246 h 4045789"/>
              <a:gd name="connsiteX10" fmla="*/ 3467819 w 7556740"/>
              <a:gd name="connsiteY10" fmla="*/ 785004 h 4045789"/>
              <a:gd name="connsiteX11" fmla="*/ 3717985 w 7556740"/>
              <a:gd name="connsiteY11" fmla="*/ 664234 h 4045789"/>
              <a:gd name="connsiteX12" fmla="*/ 3743864 w 7556740"/>
              <a:gd name="connsiteY12" fmla="*/ 586597 h 4045789"/>
              <a:gd name="connsiteX13" fmla="*/ 3804249 w 7556740"/>
              <a:gd name="connsiteY13" fmla="*/ 577970 h 4045789"/>
              <a:gd name="connsiteX14" fmla="*/ 4002657 w 7556740"/>
              <a:gd name="connsiteY14" fmla="*/ 690114 h 4045789"/>
              <a:gd name="connsiteX15" fmla="*/ 3907766 w 7556740"/>
              <a:gd name="connsiteY15" fmla="*/ 871268 h 4045789"/>
              <a:gd name="connsiteX16" fmla="*/ 4019910 w 7556740"/>
              <a:gd name="connsiteY16" fmla="*/ 966159 h 4045789"/>
              <a:gd name="connsiteX17" fmla="*/ 3778370 w 7556740"/>
              <a:gd name="connsiteY17" fmla="*/ 1000665 h 4045789"/>
              <a:gd name="connsiteX18" fmla="*/ 3623095 w 7556740"/>
              <a:gd name="connsiteY18" fmla="*/ 1086929 h 4045789"/>
              <a:gd name="connsiteX19" fmla="*/ 3743864 w 7556740"/>
              <a:gd name="connsiteY19" fmla="*/ 1233578 h 4045789"/>
              <a:gd name="connsiteX20" fmla="*/ 3847381 w 7556740"/>
              <a:gd name="connsiteY20" fmla="*/ 1104182 h 4045789"/>
              <a:gd name="connsiteX21" fmla="*/ 3916393 w 7556740"/>
              <a:gd name="connsiteY21" fmla="*/ 1164566 h 4045789"/>
              <a:gd name="connsiteX22" fmla="*/ 3838755 w 7556740"/>
              <a:gd name="connsiteY22" fmla="*/ 1268083 h 4045789"/>
              <a:gd name="connsiteX23" fmla="*/ 3804249 w 7556740"/>
              <a:gd name="connsiteY23" fmla="*/ 1380227 h 4045789"/>
              <a:gd name="connsiteX24" fmla="*/ 3907766 w 7556740"/>
              <a:gd name="connsiteY24" fmla="*/ 1449238 h 4045789"/>
              <a:gd name="connsiteX25" fmla="*/ 4063042 w 7556740"/>
              <a:gd name="connsiteY25" fmla="*/ 1509623 h 4045789"/>
              <a:gd name="connsiteX26" fmla="*/ 4192438 w 7556740"/>
              <a:gd name="connsiteY26" fmla="*/ 1526876 h 4045789"/>
              <a:gd name="connsiteX27" fmla="*/ 4382219 w 7556740"/>
              <a:gd name="connsiteY27" fmla="*/ 1526876 h 4045789"/>
              <a:gd name="connsiteX28" fmla="*/ 4666891 w 7556740"/>
              <a:gd name="connsiteY28" fmla="*/ 1604514 h 4045789"/>
              <a:gd name="connsiteX29" fmla="*/ 4796287 w 7556740"/>
              <a:gd name="connsiteY29" fmla="*/ 1604514 h 4045789"/>
              <a:gd name="connsiteX30" fmla="*/ 4839419 w 7556740"/>
              <a:gd name="connsiteY30" fmla="*/ 1578634 h 4045789"/>
              <a:gd name="connsiteX31" fmla="*/ 4751854 w 7556740"/>
              <a:gd name="connsiteY31" fmla="*/ 1714603 h 4045789"/>
              <a:gd name="connsiteX32" fmla="*/ 4809500 w 7556740"/>
              <a:gd name="connsiteY32" fmla="*/ 1898428 h 4045789"/>
              <a:gd name="connsiteX33" fmla="*/ 4903022 w 7556740"/>
              <a:gd name="connsiteY33" fmla="*/ 2108064 h 4045789"/>
              <a:gd name="connsiteX34" fmla="*/ 5054806 w 7556740"/>
              <a:gd name="connsiteY34" fmla="*/ 2194328 h 4045789"/>
              <a:gd name="connsiteX35" fmla="*/ 6193766 w 7556740"/>
              <a:gd name="connsiteY35" fmla="*/ 2139351 h 4045789"/>
              <a:gd name="connsiteX36" fmla="*/ 6650966 w 7556740"/>
              <a:gd name="connsiteY36" fmla="*/ 2216989 h 4045789"/>
              <a:gd name="connsiteX37" fmla="*/ 6961517 w 7556740"/>
              <a:gd name="connsiteY37" fmla="*/ 2225615 h 4045789"/>
              <a:gd name="connsiteX38" fmla="*/ 7151298 w 7556740"/>
              <a:gd name="connsiteY38" fmla="*/ 2216989 h 4045789"/>
              <a:gd name="connsiteX39" fmla="*/ 7323827 w 7556740"/>
              <a:gd name="connsiteY39" fmla="*/ 2122098 h 4045789"/>
              <a:gd name="connsiteX40" fmla="*/ 7418717 w 7556740"/>
              <a:gd name="connsiteY40" fmla="*/ 2035834 h 4045789"/>
              <a:gd name="connsiteX41" fmla="*/ 7453223 w 7556740"/>
              <a:gd name="connsiteY41" fmla="*/ 1940944 h 4045789"/>
              <a:gd name="connsiteX42" fmla="*/ 7435970 w 7556740"/>
              <a:gd name="connsiteY42" fmla="*/ 1854680 h 4045789"/>
              <a:gd name="connsiteX43" fmla="*/ 7539487 w 7556740"/>
              <a:gd name="connsiteY43" fmla="*/ 1863306 h 4045789"/>
              <a:gd name="connsiteX44" fmla="*/ 7539487 w 7556740"/>
              <a:gd name="connsiteY44" fmla="*/ 1863306 h 4045789"/>
              <a:gd name="connsiteX45" fmla="*/ 7556740 w 7556740"/>
              <a:gd name="connsiteY45" fmla="*/ 1897812 h 4045789"/>
              <a:gd name="connsiteX46" fmla="*/ 7504981 w 7556740"/>
              <a:gd name="connsiteY46" fmla="*/ 2329132 h 4045789"/>
              <a:gd name="connsiteX47" fmla="*/ 7392838 w 7556740"/>
              <a:gd name="connsiteY47" fmla="*/ 2967487 h 4045789"/>
              <a:gd name="connsiteX48" fmla="*/ 7384212 w 7556740"/>
              <a:gd name="connsiteY48" fmla="*/ 3347049 h 4045789"/>
              <a:gd name="connsiteX49" fmla="*/ 7410091 w 7556740"/>
              <a:gd name="connsiteY49" fmla="*/ 3631721 h 4045789"/>
              <a:gd name="connsiteX50" fmla="*/ 7487729 w 7556740"/>
              <a:gd name="connsiteY50" fmla="*/ 3959525 h 4045789"/>
              <a:gd name="connsiteX51" fmla="*/ 7513608 w 7556740"/>
              <a:gd name="connsiteY51" fmla="*/ 4045789 h 4045789"/>
              <a:gd name="connsiteX52" fmla="*/ 7323827 w 7556740"/>
              <a:gd name="connsiteY52" fmla="*/ 3985404 h 4045789"/>
              <a:gd name="connsiteX53" fmla="*/ 7237562 w 7556740"/>
              <a:gd name="connsiteY53" fmla="*/ 3856008 h 4045789"/>
              <a:gd name="connsiteX54" fmla="*/ 7177178 w 7556740"/>
              <a:gd name="connsiteY54" fmla="*/ 3778370 h 4045789"/>
              <a:gd name="connsiteX55" fmla="*/ 7177178 w 7556740"/>
              <a:gd name="connsiteY55" fmla="*/ 3502325 h 4045789"/>
              <a:gd name="connsiteX56" fmla="*/ 7030529 w 7556740"/>
              <a:gd name="connsiteY56" fmla="*/ 3200400 h 4045789"/>
              <a:gd name="connsiteX57" fmla="*/ 6901132 w 7556740"/>
              <a:gd name="connsiteY57" fmla="*/ 3122763 h 4045789"/>
              <a:gd name="connsiteX58" fmla="*/ 6728604 w 7556740"/>
              <a:gd name="connsiteY58" fmla="*/ 3131389 h 4045789"/>
              <a:gd name="connsiteX59" fmla="*/ 6530196 w 7556740"/>
              <a:gd name="connsiteY59" fmla="*/ 3183148 h 4045789"/>
              <a:gd name="connsiteX60" fmla="*/ 6400800 w 7556740"/>
              <a:gd name="connsiteY60" fmla="*/ 3243532 h 4045789"/>
              <a:gd name="connsiteX61" fmla="*/ 6280030 w 7556740"/>
              <a:gd name="connsiteY61" fmla="*/ 3174521 h 4045789"/>
              <a:gd name="connsiteX62" fmla="*/ 6202393 w 7556740"/>
              <a:gd name="connsiteY62" fmla="*/ 3027872 h 4045789"/>
              <a:gd name="connsiteX63" fmla="*/ 6107502 w 7556740"/>
              <a:gd name="connsiteY63" fmla="*/ 2915729 h 4045789"/>
              <a:gd name="connsiteX64" fmla="*/ 5891842 w 7556740"/>
              <a:gd name="connsiteY64" fmla="*/ 2803585 h 4045789"/>
              <a:gd name="connsiteX65" fmla="*/ 5788325 w 7556740"/>
              <a:gd name="connsiteY65" fmla="*/ 2665563 h 4045789"/>
              <a:gd name="connsiteX66" fmla="*/ 5702061 w 7556740"/>
              <a:gd name="connsiteY66" fmla="*/ 2458529 h 4045789"/>
              <a:gd name="connsiteX67" fmla="*/ 5486400 w 7556740"/>
              <a:gd name="connsiteY67" fmla="*/ 2303253 h 4045789"/>
              <a:gd name="connsiteX68" fmla="*/ 5055079 w 7556740"/>
              <a:gd name="connsiteY68" fmla="*/ 2260121 h 4045789"/>
              <a:gd name="connsiteX69" fmla="*/ 4917057 w 7556740"/>
              <a:gd name="connsiteY69" fmla="*/ 2432649 h 4045789"/>
              <a:gd name="connsiteX70" fmla="*/ 4804913 w 7556740"/>
              <a:gd name="connsiteY70" fmla="*/ 2493034 h 4045789"/>
              <a:gd name="connsiteX71" fmla="*/ 4675517 w 7556740"/>
              <a:gd name="connsiteY71" fmla="*/ 2553419 h 4045789"/>
              <a:gd name="connsiteX72" fmla="*/ 4597879 w 7556740"/>
              <a:gd name="connsiteY72" fmla="*/ 2631057 h 4045789"/>
              <a:gd name="connsiteX73" fmla="*/ 4390845 w 7556740"/>
              <a:gd name="connsiteY73" fmla="*/ 2605178 h 4045789"/>
              <a:gd name="connsiteX74" fmla="*/ 4278702 w 7556740"/>
              <a:gd name="connsiteY74" fmla="*/ 2458529 h 4045789"/>
              <a:gd name="connsiteX75" fmla="*/ 4157932 w 7556740"/>
              <a:gd name="connsiteY75" fmla="*/ 2458529 h 4045789"/>
              <a:gd name="connsiteX76" fmla="*/ 3985404 w 7556740"/>
              <a:gd name="connsiteY76" fmla="*/ 2441276 h 4045789"/>
              <a:gd name="connsiteX77" fmla="*/ 3666227 w 7556740"/>
              <a:gd name="connsiteY77" fmla="*/ 3217653 h 4045789"/>
              <a:gd name="connsiteX78" fmla="*/ 3666227 w 7556740"/>
              <a:gd name="connsiteY78" fmla="*/ 3217653 h 4045789"/>
              <a:gd name="connsiteX79" fmla="*/ 3571336 w 7556740"/>
              <a:gd name="connsiteY79" fmla="*/ 3148642 h 4045789"/>
              <a:gd name="connsiteX80" fmla="*/ 3459193 w 7556740"/>
              <a:gd name="connsiteY80" fmla="*/ 3200400 h 4045789"/>
              <a:gd name="connsiteX81" fmla="*/ 3338423 w 7556740"/>
              <a:gd name="connsiteY81" fmla="*/ 3243532 h 4045789"/>
              <a:gd name="connsiteX82" fmla="*/ 3398808 w 7556740"/>
              <a:gd name="connsiteY82" fmla="*/ 3502325 h 4045789"/>
              <a:gd name="connsiteX83" fmla="*/ 3407434 w 7556740"/>
              <a:gd name="connsiteY83" fmla="*/ 3562710 h 4045789"/>
              <a:gd name="connsiteX84" fmla="*/ 2587925 w 7556740"/>
              <a:gd name="connsiteY84" fmla="*/ 3881887 h 4045789"/>
              <a:gd name="connsiteX85" fmla="*/ 2570672 w 7556740"/>
              <a:gd name="connsiteY85" fmla="*/ 3674853 h 4045789"/>
              <a:gd name="connsiteX86" fmla="*/ 2467155 w 7556740"/>
              <a:gd name="connsiteY86" fmla="*/ 3717985 h 4045789"/>
              <a:gd name="connsiteX87" fmla="*/ 2424023 w 7556740"/>
              <a:gd name="connsiteY87" fmla="*/ 3614468 h 4045789"/>
              <a:gd name="connsiteX88" fmla="*/ 2372264 w 7556740"/>
              <a:gd name="connsiteY88" fmla="*/ 3338423 h 4045789"/>
              <a:gd name="connsiteX89" fmla="*/ 2329132 w 7556740"/>
              <a:gd name="connsiteY89" fmla="*/ 3200400 h 4045789"/>
              <a:gd name="connsiteX90" fmla="*/ 2432649 w 7556740"/>
              <a:gd name="connsiteY90" fmla="*/ 2950234 h 4045789"/>
              <a:gd name="connsiteX91" fmla="*/ 2475781 w 7556740"/>
              <a:gd name="connsiteY91" fmla="*/ 2734574 h 4045789"/>
              <a:gd name="connsiteX92" fmla="*/ 2544793 w 7556740"/>
              <a:gd name="connsiteY92" fmla="*/ 2510287 h 4045789"/>
              <a:gd name="connsiteX93" fmla="*/ 2441276 w 7556740"/>
              <a:gd name="connsiteY93" fmla="*/ 2424023 h 4045789"/>
              <a:gd name="connsiteX94" fmla="*/ 2372264 w 7556740"/>
              <a:gd name="connsiteY94" fmla="*/ 2329132 h 4045789"/>
              <a:gd name="connsiteX95" fmla="*/ 2199736 w 7556740"/>
              <a:gd name="connsiteY95" fmla="*/ 2363638 h 4045789"/>
              <a:gd name="connsiteX96" fmla="*/ 2122098 w 7556740"/>
              <a:gd name="connsiteY96" fmla="*/ 2475782 h 4045789"/>
              <a:gd name="connsiteX97" fmla="*/ 1932317 w 7556740"/>
              <a:gd name="connsiteY97" fmla="*/ 2553419 h 4045789"/>
              <a:gd name="connsiteX98" fmla="*/ 1940944 w 7556740"/>
              <a:gd name="connsiteY98" fmla="*/ 2406770 h 4045789"/>
              <a:gd name="connsiteX99" fmla="*/ 1940944 w 7556740"/>
              <a:gd name="connsiteY99" fmla="*/ 2286000 h 4045789"/>
              <a:gd name="connsiteX100" fmla="*/ 1802921 w 7556740"/>
              <a:gd name="connsiteY100" fmla="*/ 2208363 h 4045789"/>
              <a:gd name="connsiteX101" fmla="*/ 1742536 w 7556740"/>
              <a:gd name="connsiteY101" fmla="*/ 2139351 h 4045789"/>
              <a:gd name="connsiteX102" fmla="*/ 1509623 w 7556740"/>
              <a:gd name="connsiteY102" fmla="*/ 2260121 h 4045789"/>
              <a:gd name="connsiteX103" fmla="*/ 1371600 w 7556740"/>
              <a:gd name="connsiteY103" fmla="*/ 2216989 h 4045789"/>
              <a:gd name="connsiteX104" fmla="*/ 1242204 w 7556740"/>
              <a:gd name="connsiteY104" fmla="*/ 2242868 h 4045789"/>
              <a:gd name="connsiteX105" fmla="*/ 1216325 w 7556740"/>
              <a:gd name="connsiteY105" fmla="*/ 2087593 h 4045789"/>
              <a:gd name="connsiteX106" fmla="*/ 1259457 w 7556740"/>
              <a:gd name="connsiteY106" fmla="*/ 2001329 h 4045789"/>
              <a:gd name="connsiteX107" fmla="*/ 1207698 w 7556740"/>
              <a:gd name="connsiteY107" fmla="*/ 1949570 h 4045789"/>
              <a:gd name="connsiteX108" fmla="*/ 1112808 w 7556740"/>
              <a:gd name="connsiteY108" fmla="*/ 1863306 h 4045789"/>
              <a:gd name="connsiteX109" fmla="*/ 854015 w 7556740"/>
              <a:gd name="connsiteY109" fmla="*/ 1777042 h 4045789"/>
              <a:gd name="connsiteX110" fmla="*/ 819510 w 7556740"/>
              <a:gd name="connsiteY110" fmla="*/ 1854680 h 4045789"/>
              <a:gd name="connsiteX111" fmla="*/ 759125 w 7556740"/>
              <a:gd name="connsiteY111" fmla="*/ 1880559 h 4045789"/>
              <a:gd name="connsiteX112" fmla="*/ 672861 w 7556740"/>
              <a:gd name="connsiteY112" fmla="*/ 1751163 h 4045789"/>
              <a:gd name="connsiteX113" fmla="*/ 715993 w 7556740"/>
              <a:gd name="connsiteY113" fmla="*/ 1699404 h 4045789"/>
              <a:gd name="connsiteX114" fmla="*/ 655608 w 7556740"/>
              <a:gd name="connsiteY114" fmla="*/ 1604514 h 4045789"/>
              <a:gd name="connsiteX115" fmla="*/ 690113 w 7556740"/>
              <a:gd name="connsiteY115" fmla="*/ 1518249 h 4045789"/>
              <a:gd name="connsiteX116" fmla="*/ 690113 w 7556740"/>
              <a:gd name="connsiteY116" fmla="*/ 1457865 h 4045789"/>
              <a:gd name="connsiteX117" fmla="*/ 586596 w 7556740"/>
              <a:gd name="connsiteY117" fmla="*/ 1414732 h 4045789"/>
              <a:gd name="connsiteX118" fmla="*/ 474453 w 7556740"/>
              <a:gd name="connsiteY118" fmla="*/ 1423359 h 4045789"/>
              <a:gd name="connsiteX119" fmla="*/ 431321 w 7556740"/>
              <a:gd name="connsiteY119" fmla="*/ 1466491 h 4045789"/>
              <a:gd name="connsiteX120" fmla="*/ 207034 w 7556740"/>
              <a:gd name="connsiteY120" fmla="*/ 1190446 h 4045789"/>
              <a:gd name="connsiteX121" fmla="*/ 51759 w 7556740"/>
              <a:gd name="connsiteY121" fmla="*/ 1026544 h 4045789"/>
              <a:gd name="connsiteX122" fmla="*/ 0 w 7556740"/>
              <a:gd name="connsiteY122" fmla="*/ 845389 h 4045789"/>
              <a:gd name="connsiteX123" fmla="*/ 86264 w 7556740"/>
              <a:gd name="connsiteY123" fmla="*/ 836763 h 4045789"/>
              <a:gd name="connsiteX124" fmla="*/ 163902 w 7556740"/>
              <a:gd name="connsiteY124" fmla="*/ 690114 h 4045789"/>
              <a:gd name="connsiteX125" fmla="*/ 155276 w 7556740"/>
              <a:gd name="connsiteY125" fmla="*/ 552091 h 4045789"/>
              <a:gd name="connsiteX126" fmla="*/ 241540 w 7556740"/>
              <a:gd name="connsiteY126" fmla="*/ 526212 h 4045789"/>
              <a:gd name="connsiteX127" fmla="*/ 215661 w 7556740"/>
              <a:gd name="connsiteY127" fmla="*/ 448574 h 4045789"/>
              <a:gd name="connsiteX128" fmla="*/ 129396 w 7556740"/>
              <a:gd name="connsiteY128" fmla="*/ 465827 h 4045789"/>
              <a:gd name="connsiteX129" fmla="*/ 25879 w 7556740"/>
              <a:gd name="connsiteY129" fmla="*/ 336431 h 4045789"/>
              <a:gd name="connsiteX130" fmla="*/ 51759 w 7556740"/>
              <a:gd name="connsiteY130" fmla="*/ 232914 h 4045789"/>
              <a:gd name="connsiteX131" fmla="*/ 103517 w 7556740"/>
              <a:gd name="connsiteY131" fmla="*/ 189782 h 4045789"/>
              <a:gd name="connsiteX132" fmla="*/ 120770 w 7556740"/>
              <a:gd name="connsiteY132" fmla="*/ 77638 h 4045789"/>
              <a:gd name="connsiteX133" fmla="*/ 232913 w 7556740"/>
              <a:gd name="connsiteY133" fmla="*/ 60385 h 4045789"/>
              <a:gd name="connsiteX134" fmla="*/ 293298 w 7556740"/>
              <a:gd name="connsiteY134" fmla="*/ 224287 h 4045789"/>
              <a:gd name="connsiteX135" fmla="*/ 491706 w 7556740"/>
              <a:gd name="connsiteY135" fmla="*/ 284672 h 4045789"/>
              <a:gd name="connsiteX136" fmla="*/ 698740 w 7556740"/>
              <a:gd name="connsiteY136" fmla="*/ 232914 h 4045789"/>
              <a:gd name="connsiteX137" fmla="*/ 923027 w 7556740"/>
              <a:gd name="connsiteY137" fmla="*/ 276046 h 4045789"/>
              <a:gd name="connsiteX138" fmla="*/ 1026544 w 7556740"/>
              <a:gd name="connsiteY138" fmla="*/ 224287 h 4045789"/>
              <a:gd name="connsiteX139" fmla="*/ 1138687 w 7556740"/>
              <a:gd name="connsiteY139" fmla="*/ 319178 h 4045789"/>
              <a:gd name="connsiteX140" fmla="*/ 1224951 w 7556740"/>
              <a:gd name="connsiteY140" fmla="*/ 224287 h 4045789"/>
              <a:gd name="connsiteX141" fmla="*/ 1397479 w 7556740"/>
              <a:gd name="connsiteY141" fmla="*/ 181155 h 4045789"/>
              <a:gd name="connsiteX142" fmla="*/ 1578634 w 7556740"/>
              <a:gd name="connsiteY142" fmla="*/ 129397 h 4045789"/>
              <a:gd name="connsiteX143" fmla="*/ 1699404 w 7556740"/>
              <a:gd name="connsiteY143" fmla="*/ 0 h 4045789"/>
              <a:gd name="connsiteX0" fmla="*/ 1699404 w 7539487"/>
              <a:gd name="connsiteY0" fmla="*/ 0 h 4045789"/>
              <a:gd name="connsiteX1" fmla="*/ 2234242 w 7539487"/>
              <a:gd name="connsiteY1" fmla="*/ 457200 h 4045789"/>
              <a:gd name="connsiteX2" fmla="*/ 2544793 w 7539487"/>
              <a:gd name="connsiteY2" fmla="*/ 595223 h 4045789"/>
              <a:gd name="connsiteX3" fmla="*/ 2734574 w 7539487"/>
              <a:gd name="connsiteY3" fmla="*/ 603849 h 4045789"/>
              <a:gd name="connsiteX4" fmla="*/ 2889849 w 7539487"/>
              <a:gd name="connsiteY4" fmla="*/ 500332 h 4045789"/>
              <a:gd name="connsiteX5" fmla="*/ 2812212 w 7539487"/>
              <a:gd name="connsiteY5" fmla="*/ 345057 h 4045789"/>
              <a:gd name="connsiteX6" fmla="*/ 2881223 w 7539487"/>
              <a:gd name="connsiteY6" fmla="*/ 491706 h 4045789"/>
              <a:gd name="connsiteX7" fmla="*/ 3122762 w 7539487"/>
              <a:gd name="connsiteY7" fmla="*/ 595223 h 4045789"/>
              <a:gd name="connsiteX8" fmla="*/ 3252159 w 7539487"/>
              <a:gd name="connsiteY8" fmla="*/ 715993 h 4045789"/>
              <a:gd name="connsiteX9" fmla="*/ 3364302 w 7539487"/>
              <a:gd name="connsiteY9" fmla="*/ 733246 h 4045789"/>
              <a:gd name="connsiteX10" fmla="*/ 3467819 w 7539487"/>
              <a:gd name="connsiteY10" fmla="*/ 785004 h 4045789"/>
              <a:gd name="connsiteX11" fmla="*/ 3717985 w 7539487"/>
              <a:gd name="connsiteY11" fmla="*/ 664234 h 4045789"/>
              <a:gd name="connsiteX12" fmla="*/ 3743864 w 7539487"/>
              <a:gd name="connsiteY12" fmla="*/ 586597 h 4045789"/>
              <a:gd name="connsiteX13" fmla="*/ 3804249 w 7539487"/>
              <a:gd name="connsiteY13" fmla="*/ 577970 h 4045789"/>
              <a:gd name="connsiteX14" fmla="*/ 4002657 w 7539487"/>
              <a:gd name="connsiteY14" fmla="*/ 690114 h 4045789"/>
              <a:gd name="connsiteX15" fmla="*/ 3907766 w 7539487"/>
              <a:gd name="connsiteY15" fmla="*/ 871268 h 4045789"/>
              <a:gd name="connsiteX16" fmla="*/ 4019910 w 7539487"/>
              <a:gd name="connsiteY16" fmla="*/ 966159 h 4045789"/>
              <a:gd name="connsiteX17" fmla="*/ 3778370 w 7539487"/>
              <a:gd name="connsiteY17" fmla="*/ 1000665 h 4045789"/>
              <a:gd name="connsiteX18" fmla="*/ 3623095 w 7539487"/>
              <a:gd name="connsiteY18" fmla="*/ 1086929 h 4045789"/>
              <a:gd name="connsiteX19" fmla="*/ 3743864 w 7539487"/>
              <a:gd name="connsiteY19" fmla="*/ 1233578 h 4045789"/>
              <a:gd name="connsiteX20" fmla="*/ 3847381 w 7539487"/>
              <a:gd name="connsiteY20" fmla="*/ 1104182 h 4045789"/>
              <a:gd name="connsiteX21" fmla="*/ 3916393 w 7539487"/>
              <a:gd name="connsiteY21" fmla="*/ 1164566 h 4045789"/>
              <a:gd name="connsiteX22" fmla="*/ 3838755 w 7539487"/>
              <a:gd name="connsiteY22" fmla="*/ 1268083 h 4045789"/>
              <a:gd name="connsiteX23" fmla="*/ 3804249 w 7539487"/>
              <a:gd name="connsiteY23" fmla="*/ 1380227 h 4045789"/>
              <a:gd name="connsiteX24" fmla="*/ 3907766 w 7539487"/>
              <a:gd name="connsiteY24" fmla="*/ 1449238 h 4045789"/>
              <a:gd name="connsiteX25" fmla="*/ 4063042 w 7539487"/>
              <a:gd name="connsiteY25" fmla="*/ 1509623 h 4045789"/>
              <a:gd name="connsiteX26" fmla="*/ 4192438 w 7539487"/>
              <a:gd name="connsiteY26" fmla="*/ 1526876 h 4045789"/>
              <a:gd name="connsiteX27" fmla="*/ 4382219 w 7539487"/>
              <a:gd name="connsiteY27" fmla="*/ 1526876 h 4045789"/>
              <a:gd name="connsiteX28" fmla="*/ 4666891 w 7539487"/>
              <a:gd name="connsiteY28" fmla="*/ 1604514 h 4045789"/>
              <a:gd name="connsiteX29" fmla="*/ 4796287 w 7539487"/>
              <a:gd name="connsiteY29" fmla="*/ 1604514 h 4045789"/>
              <a:gd name="connsiteX30" fmla="*/ 4839419 w 7539487"/>
              <a:gd name="connsiteY30" fmla="*/ 1578634 h 4045789"/>
              <a:gd name="connsiteX31" fmla="*/ 4751854 w 7539487"/>
              <a:gd name="connsiteY31" fmla="*/ 1714603 h 4045789"/>
              <a:gd name="connsiteX32" fmla="*/ 4809500 w 7539487"/>
              <a:gd name="connsiteY32" fmla="*/ 1898428 h 4045789"/>
              <a:gd name="connsiteX33" fmla="*/ 4903022 w 7539487"/>
              <a:gd name="connsiteY33" fmla="*/ 2108064 h 4045789"/>
              <a:gd name="connsiteX34" fmla="*/ 5054806 w 7539487"/>
              <a:gd name="connsiteY34" fmla="*/ 2194328 h 4045789"/>
              <a:gd name="connsiteX35" fmla="*/ 6193766 w 7539487"/>
              <a:gd name="connsiteY35" fmla="*/ 2139351 h 4045789"/>
              <a:gd name="connsiteX36" fmla="*/ 6650966 w 7539487"/>
              <a:gd name="connsiteY36" fmla="*/ 2216989 h 4045789"/>
              <a:gd name="connsiteX37" fmla="*/ 6961517 w 7539487"/>
              <a:gd name="connsiteY37" fmla="*/ 2225615 h 4045789"/>
              <a:gd name="connsiteX38" fmla="*/ 7151298 w 7539487"/>
              <a:gd name="connsiteY38" fmla="*/ 2216989 h 4045789"/>
              <a:gd name="connsiteX39" fmla="*/ 7323827 w 7539487"/>
              <a:gd name="connsiteY39" fmla="*/ 2122098 h 4045789"/>
              <a:gd name="connsiteX40" fmla="*/ 7418717 w 7539487"/>
              <a:gd name="connsiteY40" fmla="*/ 2035834 h 4045789"/>
              <a:gd name="connsiteX41" fmla="*/ 7453223 w 7539487"/>
              <a:gd name="connsiteY41" fmla="*/ 1940944 h 4045789"/>
              <a:gd name="connsiteX42" fmla="*/ 7435970 w 7539487"/>
              <a:gd name="connsiteY42" fmla="*/ 1854680 h 4045789"/>
              <a:gd name="connsiteX43" fmla="*/ 7539487 w 7539487"/>
              <a:gd name="connsiteY43" fmla="*/ 1863306 h 4045789"/>
              <a:gd name="connsiteX44" fmla="*/ 7539487 w 7539487"/>
              <a:gd name="connsiteY44" fmla="*/ 1863306 h 4045789"/>
              <a:gd name="connsiteX45" fmla="*/ 7504981 w 7539487"/>
              <a:gd name="connsiteY45" fmla="*/ 2329132 h 4045789"/>
              <a:gd name="connsiteX46" fmla="*/ 7392838 w 7539487"/>
              <a:gd name="connsiteY46" fmla="*/ 2967487 h 4045789"/>
              <a:gd name="connsiteX47" fmla="*/ 7384212 w 7539487"/>
              <a:gd name="connsiteY47" fmla="*/ 3347049 h 4045789"/>
              <a:gd name="connsiteX48" fmla="*/ 7410091 w 7539487"/>
              <a:gd name="connsiteY48" fmla="*/ 3631721 h 4045789"/>
              <a:gd name="connsiteX49" fmla="*/ 7487729 w 7539487"/>
              <a:gd name="connsiteY49" fmla="*/ 3959525 h 4045789"/>
              <a:gd name="connsiteX50" fmla="*/ 7513608 w 7539487"/>
              <a:gd name="connsiteY50" fmla="*/ 4045789 h 4045789"/>
              <a:gd name="connsiteX51" fmla="*/ 7323827 w 7539487"/>
              <a:gd name="connsiteY51" fmla="*/ 3985404 h 4045789"/>
              <a:gd name="connsiteX52" fmla="*/ 7237562 w 7539487"/>
              <a:gd name="connsiteY52" fmla="*/ 3856008 h 4045789"/>
              <a:gd name="connsiteX53" fmla="*/ 7177178 w 7539487"/>
              <a:gd name="connsiteY53" fmla="*/ 3778370 h 4045789"/>
              <a:gd name="connsiteX54" fmla="*/ 7177178 w 7539487"/>
              <a:gd name="connsiteY54" fmla="*/ 3502325 h 4045789"/>
              <a:gd name="connsiteX55" fmla="*/ 7030529 w 7539487"/>
              <a:gd name="connsiteY55" fmla="*/ 3200400 h 4045789"/>
              <a:gd name="connsiteX56" fmla="*/ 6901132 w 7539487"/>
              <a:gd name="connsiteY56" fmla="*/ 3122763 h 4045789"/>
              <a:gd name="connsiteX57" fmla="*/ 6728604 w 7539487"/>
              <a:gd name="connsiteY57" fmla="*/ 3131389 h 4045789"/>
              <a:gd name="connsiteX58" fmla="*/ 6530196 w 7539487"/>
              <a:gd name="connsiteY58" fmla="*/ 3183148 h 4045789"/>
              <a:gd name="connsiteX59" fmla="*/ 6400800 w 7539487"/>
              <a:gd name="connsiteY59" fmla="*/ 3243532 h 4045789"/>
              <a:gd name="connsiteX60" fmla="*/ 6280030 w 7539487"/>
              <a:gd name="connsiteY60" fmla="*/ 3174521 h 4045789"/>
              <a:gd name="connsiteX61" fmla="*/ 6202393 w 7539487"/>
              <a:gd name="connsiteY61" fmla="*/ 3027872 h 4045789"/>
              <a:gd name="connsiteX62" fmla="*/ 6107502 w 7539487"/>
              <a:gd name="connsiteY62" fmla="*/ 2915729 h 4045789"/>
              <a:gd name="connsiteX63" fmla="*/ 5891842 w 7539487"/>
              <a:gd name="connsiteY63" fmla="*/ 2803585 h 4045789"/>
              <a:gd name="connsiteX64" fmla="*/ 5788325 w 7539487"/>
              <a:gd name="connsiteY64" fmla="*/ 2665563 h 4045789"/>
              <a:gd name="connsiteX65" fmla="*/ 5702061 w 7539487"/>
              <a:gd name="connsiteY65" fmla="*/ 2458529 h 4045789"/>
              <a:gd name="connsiteX66" fmla="*/ 5486400 w 7539487"/>
              <a:gd name="connsiteY66" fmla="*/ 2303253 h 4045789"/>
              <a:gd name="connsiteX67" fmla="*/ 5055079 w 7539487"/>
              <a:gd name="connsiteY67" fmla="*/ 2260121 h 4045789"/>
              <a:gd name="connsiteX68" fmla="*/ 4917057 w 7539487"/>
              <a:gd name="connsiteY68" fmla="*/ 2432649 h 4045789"/>
              <a:gd name="connsiteX69" fmla="*/ 4804913 w 7539487"/>
              <a:gd name="connsiteY69" fmla="*/ 2493034 h 4045789"/>
              <a:gd name="connsiteX70" fmla="*/ 4675517 w 7539487"/>
              <a:gd name="connsiteY70" fmla="*/ 2553419 h 4045789"/>
              <a:gd name="connsiteX71" fmla="*/ 4597879 w 7539487"/>
              <a:gd name="connsiteY71" fmla="*/ 2631057 h 4045789"/>
              <a:gd name="connsiteX72" fmla="*/ 4390845 w 7539487"/>
              <a:gd name="connsiteY72" fmla="*/ 2605178 h 4045789"/>
              <a:gd name="connsiteX73" fmla="*/ 4278702 w 7539487"/>
              <a:gd name="connsiteY73" fmla="*/ 2458529 h 4045789"/>
              <a:gd name="connsiteX74" fmla="*/ 4157932 w 7539487"/>
              <a:gd name="connsiteY74" fmla="*/ 2458529 h 4045789"/>
              <a:gd name="connsiteX75" fmla="*/ 3985404 w 7539487"/>
              <a:gd name="connsiteY75" fmla="*/ 2441276 h 4045789"/>
              <a:gd name="connsiteX76" fmla="*/ 3666227 w 7539487"/>
              <a:gd name="connsiteY76" fmla="*/ 3217653 h 4045789"/>
              <a:gd name="connsiteX77" fmla="*/ 3666227 w 7539487"/>
              <a:gd name="connsiteY77" fmla="*/ 3217653 h 4045789"/>
              <a:gd name="connsiteX78" fmla="*/ 3571336 w 7539487"/>
              <a:gd name="connsiteY78" fmla="*/ 3148642 h 4045789"/>
              <a:gd name="connsiteX79" fmla="*/ 3459193 w 7539487"/>
              <a:gd name="connsiteY79" fmla="*/ 3200400 h 4045789"/>
              <a:gd name="connsiteX80" fmla="*/ 3338423 w 7539487"/>
              <a:gd name="connsiteY80" fmla="*/ 3243532 h 4045789"/>
              <a:gd name="connsiteX81" fmla="*/ 3398808 w 7539487"/>
              <a:gd name="connsiteY81" fmla="*/ 3502325 h 4045789"/>
              <a:gd name="connsiteX82" fmla="*/ 3407434 w 7539487"/>
              <a:gd name="connsiteY82" fmla="*/ 3562710 h 4045789"/>
              <a:gd name="connsiteX83" fmla="*/ 2587925 w 7539487"/>
              <a:gd name="connsiteY83" fmla="*/ 3881887 h 4045789"/>
              <a:gd name="connsiteX84" fmla="*/ 2570672 w 7539487"/>
              <a:gd name="connsiteY84" fmla="*/ 3674853 h 4045789"/>
              <a:gd name="connsiteX85" fmla="*/ 2467155 w 7539487"/>
              <a:gd name="connsiteY85" fmla="*/ 3717985 h 4045789"/>
              <a:gd name="connsiteX86" fmla="*/ 2424023 w 7539487"/>
              <a:gd name="connsiteY86" fmla="*/ 3614468 h 4045789"/>
              <a:gd name="connsiteX87" fmla="*/ 2372264 w 7539487"/>
              <a:gd name="connsiteY87" fmla="*/ 3338423 h 4045789"/>
              <a:gd name="connsiteX88" fmla="*/ 2329132 w 7539487"/>
              <a:gd name="connsiteY88" fmla="*/ 3200400 h 4045789"/>
              <a:gd name="connsiteX89" fmla="*/ 2432649 w 7539487"/>
              <a:gd name="connsiteY89" fmla="*/ 2950234 h 4045789"/>
              <a:gd name="connsiteX90" fmla="*/ 2475781 w 7539487"/>
              <a:gd name="connsiteY90" fmla="*/ 2734574 h 4045789"/>
              <a:gd name="connsiteX91" fmla="*/ 2544793 w 7539487"/>
              <a:gd name="connsiteY91" fmla="*/ 2510287 h 4045789"/>
              <a:gd name="connsiteX92" fmla="*/ 2441276 w 7539487"/>
              <a:gd name="connsiteY92" fmla="*/ 2424023 h 4045789"/>
              <a:gd name="connsiteX93" fmla="*/ 2372264 w 7539487"/>
              <a:gd name="connsiteY93" fmla="*/ 2329132 h 4045789"/>
              <a:gd name="connsiteX94" fmla="*/ 2199736 w 7539487"/>
              <a:gd name="connsiteY94" fmla="*/ 2363638 h 4045789"/>
              <a:gd name="connsiteX95" fmla="*/ 2122098 w 7539487"/>
              <a:gd name="connsiteY95" fmla="*/ 2475782 h 4045789"/>
              <a:gd name="connsiteX96" fmla="*/ 1932317 w 7539487"/>
              <a:gd name="connsiteY96" fmla="*/ 2553419 h 4045789"/>
              <a:gd name="connsiteX97" fmla="*/ 1940944 w 7539487"/>
              <a:gd name="connsiteY97" fmla="*/ 2406770 h 4045789"/>
              <a:gd name="connsiteX98" fmla="*/ 1940944 w 7539487"/>
              <a:gd name="connsiteY98" fmla="*/ 2286000 h 4045789"/>
              <a:gd name="connsiteX99" fmla="*/ 1802921 w 7539487"/>
              <a:gd name="connsiteY99" fmla="*/ 2208363 h 4045789"/>
              <a:gd name="connsiteX100" fmla="*/ 1742536 w 7539487"/>
              <a:gd name="connsiteY100" fmla="*/ 2139351 h 4045789"/>
              <a:gd name="connsiteX101" fmla="*/ 1509623 w 7539487"/>
              <a:gd name="connsiteY101" fmla="*/ 2260121 h 4045789"/>
              <a:gd name="connsiteX102" fmla="*/ 1371600 w 7539487"/>
              <a:gd name="connsiteY102" fmla="*/ 2216989 h 4045789"/>
              <a:gd name="connsiteX103" fmla="*/ 1242204 w 7539487"/>
              <a:gd name="connsiteY103" fmla="*/ 2242868 h 4045789"/>
              <a:gd name="connsiteX104" fmla="*/ 1216325 w 7539487"/>
              <a:gd name="connsiteY104" fmla="*/ 2087593 h 4045789"/>
              <a:gd name="connsiteX105" fmla="*/ 1259457 w 7539487"/>
              <a:gd name="connsiteY105" fmla="*/ 2001329 h 4045789"/>
              <a:gd name="connsiteX106" fmla="*/ 1207698 w 7539487"/>
              <a:gd name="connsiteY106" fmla="*/ 1949570 h 4045789"/>
              <a:gd name="connsiteX107" fmla="*/ 1112808 w 7539487"/>
              <a:gd name="connsiteY107" fmla="*/ 1863306 h 4045789"/>
              <a:gd name="connsiteX108" fmla="*/ 854015 w 7539487"/>
              <a:gd name="connsiteY108" fmla="*/ 1777042 h 4045789"/>
              <a:gd name="connsiteX109" fmla="*/ 819510 w 7539487"/>
              <a:gd name="connsiteY109" fmla="*/ 1854680 h 4045789"/>
              <a:gd name="connsiteX110" fmla="*/ 759125 w 7539487"/>
              <a:gd name="connsiteY110" fmla="*/ 1880559 h 4045789"/>
              <a:gd name="connsiteX111" fmla="*/ 672861 w 7539487"/>
              <a:gd name="connsiteY111" fmla="*/ 1751163 h 4045789"/>
              <a:gd name="connsiteX112" fmla="*/ 715993 w 7539487"/>
              <a:gd name="connsiteY112" fmla="*/ 1699404 h 4045789"/>
              <a:gd name="connsiteX113" fmla="*/ 655608 w 7539487"/>
              <a:gd name="connsiteY113" fmla="*/ 1604514 h 4045789"/>
              <a:gd name="connsiteX114" fmla="*/ 690113 w 7539487"/>
              <a:gd name="connsiteY114" fmla="*/ 1518249 h 4045789"/>
              <a:gd name="connsiteX115" fmla="*/ 690113 w 7539487"/>
              <a:gd name="connsiteY115" fmla="*/ 1457865 h 4045789"/>
              <a:gd name="connsiteX116" fmla="*/ 586596 w 7539487"/>
              <a:gd name="connsiteY116" fmla="*/ 1414732 h 4045789"/>
              <a:gd name="connsiteX117" fmla="*/ 474453 w 7539487"/>
              <a:gd name="connsiteY117" fmla="*/ 1423359 h 4045789"/>
              <a:gd name="connsiteX118" fmla="*/ 431321 w 7539487"/>
              <a:gd name="connsiteY118" fmla="*/ 1466491 h 4045789"/>
              <a:gd name="connsiteX119" fmla="*/ 207034 w 7539487"/>
              <a:gd name="connsiteY119" fmla="*/ 1190446 h 4045789"/>
              <a:gd name="connsiteX120" fmla="*/ 51759 w 7539487"/>
              <a:gd name="connsiteY120" fmla="*/ 1026544 h 4045789"/>
              <a:gd name="connsiteX121" fmla="*/ 0 w 7539487"/>
              <a:gd name="connsiteY121" fmla="*/ 845389 h 4045789"/>
              <a:gd name="connsiteX122" fmla="*/ 86264 w 7539487"/>
              <a:gd name="connsiteY122" fmla="*/ 836763 h 4045789"/>
              <a:gd name="connsiteX123" fmla="*/ 163902 w 7539487"/>
              <a:gd name="connsiteY123" fmla="*/ 690114 h 4045789"/>
              <a:gd name="connsiteX124" fmla="*/ 155276 w 7539487"/>
              <a:gd name="connsiteY124" fmla="*/ 552091 h 4045789"/>
              <a:gd name="connsiteX125" fmla="*/ 241540 w 7539487"/>
              <a:gd name="connsiteY125" fmla="*/ 526212 h 4045789"/>
              <a:gd name="connsiteX126" fmla="*/ 215661 w 7539487"/>
              <a:gd name="connsiteY126" fmla="*/ 448574 h 4045789"/>
              <a:gd name="connsiteX127" fmla="*/ 129396 w 7539487"/>
              <a:gd name="connsiteY127" fmla="*/ 465827 h 4045789"/>
              <a:gd name="connsiteX128" fmla="*/ 25879 w 7539487"/>
              <a:gd name="connsiteY128" fmla="*/ 336431 h 4045789"/>
              <a:gd name="connsiteX129" fmla="*/ 51759 w 7539487"/>
              <a:gd name="connsiteY129" fmla="*/ 232914 h 4045789"/>
              <a:gd name="connsiteX130" fmla="*/ 103517 w 7539487"/>
              <a:gd name="connsiteY130" fmla="*/ 189782 h 4045789"/>
              <a:gd name="connsiteX131" fmla="*/ 120770 w 7539487"/>
              <a:gd name="connsiteY131" fmla="*/ 77638 h 4045789"/>
              <a:gd name="connsiteX132" fmla="*/ 232913 w 7539487"/>
              <a:gd name="connsiteY132" fmla="*/ 60385 h 4045789"/>
              <a:gd name="connsiteX133" fmla="*/ 293298 w 7539487"/>
              <a:gd name="connsiteY133" fmla="*/ 224287 h 4045789"/>
              <a:gd name="connsiteX134" fmla="*/ 491706 w 7539487"/>
              <a:gd name="connsiteY134" fmla="*/ 284672 h 4045789"/>
              <a:gd name="connsiteX135" fmla="*/ 698740 w 7539487"/>
              <a:gd name="connsiteY135" fmla="*/ 232914 h 4045789"/>
              <a:gd name="connsiteX136" fmla="*/ 923027 w 7539487"/>
              <a:gd name="connsiteY136" fmla="*/ 276046 h 4045789"/>
              <a:gd name="connsiteX137" fmla="*/ 1026544 w 7539487"/>
              <a:gd name="connsiteY137" fmla="*/ 224287 h 4045789"/>
              <a:gd name="connsiteX138" fmla="*/ 1138687 w 7539487"/>
              <a:gd name="connsiteY138" fmla="*/ 319178 h 4045789"/>
              <a:gd name="connsiteX139" fmla="*/ 1224951 w 7539487"/>
              <a:gd name="connsiteY139" fmla="*/ 224287 h 4045789"/>
              <a:gd name="connsiteX140" fmla="*/ 1397479 w 7539487"/>
              <a:gd name="connsiteY140" fmla="*/ 181155 h 4045789"/>
              <a:gd name="connsiteX141" fmla="*/ 1578634 w 7539487"/>
              <a:gd name="connsiteY141" fmla="*/ 129397 h 4045789"/>
              <a:gd name="connsiteX142" fmla="*/ 1699404 w 7539487"/>
              <a:gd name="connsiteY142" fmla="*/ 0 h 4045789"/>
              <a:gd name="connsiteX0" fmla="*/ 1699404 w 7539487"/>
              <a:gd name="connsiteY0" fmla="*/ 0 h 4045789"/>
              <a:gd name="connsiteX1" fmla="*/ 2234242 w 7539487"/>
              <a:gd name="connsiteY1" fmla="*/ 457200 h 4045789"/>
              <a:gd name="connsiteX2" fmla="*/ 2544793 w 7539487"/>
              <a:gd name="connsiteY2" fmla="*/ 595223 h 4045789"/>
              <a:gd name="connsiteX3" fmla="*/ 2734574 w 7539487"/>
              <a:gd name="connsiteY3" fmla="*/ 603849 h 4045789"/>
              <a:gd name="connsiteX4" fmla="*/ 2889849 w 7539487"/>
              <a:gd name="connsiteY4" fmla="*/ 500332 h 4045789"/>
              <a:gd name="connsiteX5" fmla="*/ 2812212 w 7539487"/>
              <a:gd name="connsiteY5" fmla="*/ 345057 h 4045789"/>
              <a:gd name="connsiteX6" fmla="*/ 2881223 w 7539487"/>
              <a:gd name="connsiteY6" fmla="*/ 491706 h 4045789"/>
              <a:gd name="connsiteX7" fmla="*/ 3122762 w 7539487"/>
              <a:gd name="connsiteY7" fmla="*/ 595223 h 4045789"/>
              <a:gd name="connsiteX8" fmla="*/ 3252159 w 7539487"/>
              <a:gd name="connsiteY8" fmla="*/ 715993 h 4045789"/>
              <a:gd name="connsiteX9" fmla="*/ 3364302 w 7539487"/>
              <a:gd name="connsiteY9" fmla="*/ 733246 h 4045789"/>
              <a:gd name="connsiteX10" fmla="*/ 3467819 w 7539487"/>
              <a:gd name="connsiteY10" fmla="*/ 785004 h 4045789"/>
              <a:gd name="connsiteX11" fmla="*/ 3717985 w 7539487"/>
              <a:gd name="connsiteY11" fmla="*/ 664234 h 4045789"/>
              <a:gd name="connsiteX12" fmla="*/ 3743864 w 7539487"/>
              <a:gd name="connsiteY12" fmla="*/ 586597 h 4045789"/>
              <a:gd name="connsiteX13" fmla="*/ 3804249 w 7539487"/>
              <a:gd name="connsiteY13" fmla="*/ 577970 h 4045789"/>
              <a:gd name="connsiteX14" fmla="*/ 4002657 w 7539487"/>
              <a:gd name="connsiteY14" fmla="*/ 690114 h 4045789"/>
              <a:gd name="connsiteX15" fmla="*/ 3907766 w 7539487"/>
              <a:gd name="connsiteY15" fmla="*/ 871268 h 4045789"/>
              <a:gd name="connsiteX16" fmla="*/ 4019910 w 7539487"/>
              <a:gd name="connsiteY16" fmla="*/ 966159 h 4045789"/>
              <a:gd name="connsiteX17" fmla="*/ 3778370 w 7539487"/>
              <a:gd name="connsiteY17" fmla="*/ 1000665 h 4045789"/>
              <a:gd name="connsiteX18" fmla="*/ 3623095 w 7539487"/>
              <a:gd name="connsiteY18" fmla="*/ 1086929 h 4045789"/>
              <a:gd name="connsiteX19" fmla="*/ 3743864 w 7539487"/>
              <a:gd name="connsiteY19" fmla="*/ 1233578 h 4045789"/>
              <a:gd name="connsiteX20" fmla="*/ 3847381 w 7539487"/>
              <a:gd name="connsiteY20" fmla="*/ 1104182 h 4045789"/>
              <a:gd name="connsiteX21" fmla="*/ 3916393 w 7539487"/>
              <a:gd name="connsiteY21" fmla="*/ 1164566 h 4045789"/>
              <a:gd name="connsiteX22" fmla="*/ 3838755 w 7539487"/>
              <a:gd name="connsiteY22" fmla="*/ 1268083 h 4045789"/>
              <a:gd name="connsiteX23" fmla="*/ 3804249 w 7539487"/>
              <a:gd name="connsiteY23" fmla="*/ 1380227 h 4045789"/>
              <a:gd name="connsiteX24" fmla="*/ 3907766 w 7539487"/>
              <a:gd name="connsiteY24" fmla="*/ 1449238 h 4045789"/>
              <a:gd name="connsiteX25" fmla="*/ 4063042 w 7539487"/>
              <a:gd name="connsiteY25" fmla="*/ 1509623 h 4045789"/>
              <a:gd name="connsiteX26" fmla="*/ 4192438 w 7539487"/>
              <a:gd name="connsiteY26" fmla="*/ 1526876 h 4045789"/>
              <a:gd name="connsiteX27" fmla="*/ 4382219 w 7539487"/>
              <a:gd name="connsiteY27" fmla="*/ 1526876 h 4045789"/>
              <a:gd name="connsiteX28" fmla="*/ 4666891 w 7539487"/>
              <a:gd name="connsiteY28" fmla="*/ 1604514 h 4045789"/>
              <a:gd name="connsiteX29" fmla="*/ 4796287 w 7539487"/>
              <a:gd name="connsiteY29" fmla="*/ 1604514 h 4045789"/>
              <a:gd name="connsiteX30" fmla="*/ 4839419 w 7539487"/>
              <a:gd name="connsiteY30" fmla="*/ 1578634 h 4045789"/>
              <a:gd name="connsiteX31" fmla="*/ 4751854 w 7539487"/>
              <a:gd name="connsiteY31" fmla="*/ 1714603 h 4045789"/>
              <a:gd name="connsiteX32" fmla="*/ 4809500 w 7539487"/>
              <a:gd name="connsiteY32" fmla="*/ 1898428 h 4045789"/>
              <a:gd name="connsiteX33" fmla="*/ 4903022 w 7539487"/>
              <a:gd name="connsiteY33" fmla="*/ 2108064 h 4045789"/>
              <a:gd name="connsiteX34" fmla="*/ 5054806 w 7539487"/>
              <a:gd name="connsiteY34" fmla="*/ 2194328 h 4045789"/>
              <a:gd name="connsiteX35" fmla="*/ 6193766 w 7539487"/>
              <a:gd name="connsiteY35" fmla="*/ 2139351 h 4045789"/>
              <a:gd name="connsiteX36" fmla="*/ 6650966 w 7539487"/>
              <a:gd name="connsiteY36" fmla="*/ 2216989 h 4045789"/>
              <a:gd name="connsiteX37" fmla="*/ 6961517 w 7539487"/>
              <a:gd name="connsiteY37" fmla="*/ 2225615 h 4045789"/>
              <a:gd name="connsiteX38" fmla="*/ 7151298 w 7539487"/>
              <a:gd name="connsiteY38" fmla="*/ 2216989 h 4045789"/>
              <a:gd name="connsiteX39" fmla="*/ 7323827 w 7539487"/>
              <a:gd name="connsiteY39" fmla="*/ 2122098 h 4045789"/>
              <a:gd name="connsiteX40" fmla="*/ 7418717 w 7539487"/>
              <a:gd name="connsiteY40" fmla="*/ 2035834 h 4045789"/>
              <a:gd name="connsiteX41" fmla="*/ 7453223 w 7539487"/>
              <a:gd name="connsiteY41" fmla="*/ 1940944 h 4045789"/>
              <a:gd name="connsiteX42" fmla="*/ 7435970 w 7539487"/>
              <a:gd name="connsiteY42" fmla="*/ 1854680 h 4045789"/>
              <a:gd name="connsiteX43" fmla="*/ 7539487 w 7539487"/>
              <a:gd name="connsiteY43" fmla="*/ 1863306 h 4045789"/>
              <a:gd name="connsiteX44" fmla="*/ 7504981 w 7539487"/>
              <a:gd name="connsiteY44" fmla="*/ 2329132 h 4045789"/>
              <a:gd name="connsiteX45" fmla="*/ 7392838 w 7539487"/>
              <a:gd name="connsiteY45" fmla="*/ 2967487 h 4045789"/>
              <a:gd name="connsiteX46" fmla="*/ 7384212 w 7539487"/>
              <a:gd name="connsiteY46" fmla="*/ 3347049 h 4045789"/>
              <a:gd name="connsiteX47" fmla="*/ 7410091 w 7539487"/>
              <a:gd name="connsiteY47" fmla="*/ 3631721 h 4045789"/>
              <a:gd name="connsiteX48" fmla="*/ 7487729 w 7539487"/>
              <a:gd name="connsiteY48" fmla="*/ 3959525 h 4045789"/>
              <a:gd name="connsiteX49" fmla="*/ 7513608 w 7539487"/>
              <a:gd name="connsiteY49" fmla="*/ 4045789 h 4045789"/>
              <a:gd name="connsiteX50" fmla="*/ 7323827 w 7539487"/>
              <a:gd name="connsiteY50" fmla="*/ 3985404 h 4045789"/>
              <a:gd name="connsiteX51" fmla="*/ 7237562 w 7539487"/>
              <a:gd name="connsiteY51" fmla="*/ 3856008 h 4045789"/>
              <a:gd name="connsiteX52" fmla="*/ 7177178 w 7539487"/>
              <a:gd name="connsiteY52" fmla="*/ 3778370 h 4045789"/>
              <a:gd name="connsiteX53" fmla="*/ 7177178 w 7539487"/>
              <a:gd name="connsiteY53" fmla="*/ 3502325 h 4045789"/>
              <a:gd name="connsiteX54" fmla="*/ 7030529 w 7539487"/>
              <a:gd name="connsiteY54" fmla="*/ 3200400 h 4045789"/>
              <a:gd name="connsiteX55" fmla="*/ 6901132 w 7539487"/>
              <a:gd name="connsiteY55" fmla="*/ 3122763 h 4045789"/>
              <a:gd name="connsiteX56" fmla="*/ 6728604 w 7539487"/>
              <a:gd name="connsiteY56" fmla="*/ 3131389 h 4045789"/>
              <a:gd name="connsiteX57" fmla="*/ 6530196 w 7539487"/>
              <a:gd name="connsiteY57" fmla="*/ 3183148 h 4045789"/>
              <a:gd name="connsiteX58" fmla="*/ 6400800 w 7539487"/>
              <a:gd name="connsiteY58" fmla="*/ 3243532 h 4045789"/>
              <a:gd name="connsiteX59" fmla="*/ 6280030 w 7539487"/>
              <a:gd name="connsiteY59" fmla="*/ 3174521 h 4045789"/>
              <a:gd name="connsiteX60" fmla="*/ 6202393 w 7539487"/>
              <a:gd name="connsiteY60" fmla="*/ 3027872 h 4045789"/>
              <a:gd name="connsiteX61" fmla="*/ 6107502 w 7539487"/>
              <a:gd name="connsiteY61" fmla="*/ 2915729 h 4045789"/>
              <a:gd name="connsiteX62" fmla="*/ 5891842 w 7539487"/>
              <a:gd name="connsiteY62" fmla="*/ 2803585 h 4045789"/>
              <a:gd name="connsiteX63" fmla="*/ 5788325 w 7539487"/>
              <a:gd name="connsiteY63" fmla="*/ 2665563 h 4045789"/>
              <a:gd name="connsiteX64" fmla="*/ 5702061 w 7539487"/>
              <a:gd name="connsiteY64" fmla="*/ 2458529 h 4045789"/>
              <a:gd name="connsiteX65" fmla="*/ 5486400 w 7539487"/>
              <a:gd name="connsiteY65" fmla="*/ 2303253 h 4045789"/>
              <a:gd name="connsiteX66" fmla="*/ 5055079 w 7539487"/>
              <a:gd name="connsiteY66" fmla="*/ 2260121 h 4045789"/>
              <a:gd name="connsiteX67" fmla="*/ 4917057 w 7539487"/>
              <a:gd name="connsiteY67" fmla="*/ 2432649 h 4045789"/>
              <a:gd name="connsiteX68" fmla="*/ 4804913 w 7539487"/>
              <a:gd name="connsiteY68" fmla="*/ 2493034 h 4045789"/>
              <a:gd name="connsiteX69" fmla="*/ 4675517 w 7539487"/>
              <a:gd name="connsiteY69" fmla="*/ 2553419 h 4045789"/>
              <a:gd name="connsiteX70" fmla="*/ 4597879 w 7539487"/>
              <a:gd name="connsiteY70" fmla="*/ 2631057 h 4045789"/>
              <a:gd name="connsiteX71" fmla="*/ 4390845 w 7539487"/>
              <a:gd name="connsiteY71" fmla="*/ 2605178 h 4045789"/>
              <a:gd name="connsiteX72" fmla="*/ 4278702 w 7539487"/>
              <a:gd name="connsiteY72" fmla="*/ 2458529 h 4045789"/>
              <a:gd name="connsiteX73" fmla="*/ 4157932 w 7539487"/>
              <a:gd name="connsiteY73" fmla="*/ 2458529 h 4045789"/>
              <a:gd name="connsiteX74" fmla="*/ 3985404 w 7539487"/>
              <a:gd name="connsiteY74" fmla="*/ 2441276 h 4045789"/>
              <a:gd name="connsiteX75" fmla="*/ 3666227 w 7539487"/>
              <a:gd name="connsiteY75" fmla="*/ 3217653 h 4045789"/>
              <a:gd name="connsiteX76" fmla="*/ 3666227 w 7539487"/>
              <a:gd name="connsiteY76" fmla="*/ 3217653 h 4045789"/>
              <a:gd name="connsiteX77" fmla="*/ 3571336 w 7539487"/>
              <a:gd name="connsiteY77" fmla="*/ 3148642 h 4045789"/>
              <a:gd name="connsiteX78" fmla="*/ 3459193 w 7539487"/>
              <a:gd name="connsiteY78" fmla="*/ 3200400 h 4045789"/>
              <a:gd name="connsiteX79" fmla="*/ 3338423 w 7539487"/>
              <a:gd name="connsiteY79" fmla="*/ 3243532 h 4045789"/>
              <a:gd name="connsiteX80" fmla="*/ 3398808 w 7539487"/>
              <a:gd name="connsiteY80" fmla="*/ 3502325 h 4045789"/>
              <a:gd name="connsiteX81" fmla="*/ 3407434 w 7539487"/>
              <a:gd name="connsiteY81" fmla="*/ 3562710 h 4045789"/>
              <a:gd name="connsiteX82" fmla="*/ 2587925 w 7539487"/>
              <a:gd name="connsiteY82" fmla="*/ 3881887 h 4045789"/>
              <a:gd name="connsiteX83" fmla="*/ 2570672 w 7539487"/>
              <a:gd name="connsiteY83" fmla="*/ 3674853 h 4045789"/>
              <a:gd name="connsiteX84" fmla="*/ 2467155 w 7539487"/>
              <a:gd name="connsiteY84" fmla="*/ 3717985 h 4045789"/>
              <a:gd name="connsiteX85" fmla="*/ 2424023 w 7539487"/>
              <a:gd name="connsiteY85" fmla="*/ 3614468 h 4045789"/>
              <a:gd name="connsiteX86" fmla="*/ 2372264 w 7539487"/>
              <a:gd name="connsiteY86" fmla="*/ 3338423 h 4045789"/>
              <a:gd name="connsiteX87" fmla="*/ 2329132 w 7539487"/>
              <a:gd name="connsiteY87" fmla="*/ 3200400 h 4045789"/>
              <a:gd name="connsiteX88" fmla="*/ 2432649 w 7539487"/>
              <a:gd name="connsiteY88" fmla="*/ 2950234 h 4045789"/>
              <a:gd name="connsiteX89" fmla="*/ 2475781 w 7539487"/>
              <a:gd name="connsiteY89" fmla="*/ 2734574 h 4045789"/>
              <a:gd name="connsiteX90" fmla="*/ 2544793 w 7539487"/>
              <a:gd name="connsiteY90" fmla="*/ 2510287 h 4045789"/>
              <a:gd name="connsiteX91" fmla="*/ 2441276 w 7539487"/>
              <a:gd name="connsiteY91" fmla="*/ 2424023 h 4045789"/>
              <a:gd name="connsiteX92" fmla="*/ 2372264 w 7539487"/>
              <a:gd name="connsiteY92" fmla="*/ 2329132 h 4045789"/>
              <a:gd name="connsiteX93" fmla="*/ 2199736 w 7539487"/>
              <a:gd name="connsiteY93" fmla="*/ 2363638 h 4045789"/>
              <a:gd name="connsiteX94" fmla="*/ 2122098 w 7539487"/>
              <a:gd name="connsiteY94" fmla="*/ 2475782 h 4045789"/>
              <a:gd name="connsiteX95" fmla="*/ 1932317 w 7539487"/>
              <a:gd name="connsiteY95" fmla="*/ 2553419 h 4045789"/>
              <a:gd name="connsiteX96" fmla="*/ 1940944 w 7539487"/>
              <a:gd name="connsiteY96" fmla="*/ 2406770 h 4045789"/>
              <a:gd name="connsiteX97" fmla="*/ 1940944 w 7539487"/>
              <a:gd name="connsiteY97" fmla="*/ 2286000 h 4045789"/>
              <a:gd name="connsiteX98" fmla="*/ 1802921 w 7539487"/>
              <a:gd name="connsiteY98" fmla="*/ 2208363 h 4045789"/>
              <a:gd name="connsiteX99" fmla="*/ 1742536 w 7539487"/>
              <a:gd name="connsiteY99" fmla="*/ 2139351 h 4045789"/>
              <a:gd name="connsiteX100" fmla="*/ 1509623 w 7539487"/>
              <a:gd name="connsiteY100" fmla="*/ 2260121 h 4045789"/>
              <a:gd name="connsiteX101" fmla="*/ 1371600 w 7539487"/>
              <a:gd name="connsiteY101" fmla="*/ 2216989 h 4045789"/>
              <a:gd name="connsiteX102" fmla="*/ 1242204 w 7539487"/>
              <a:gd name="connsiteY102" fmla="*/ 2242868 h 4045789"/>
              <a:gd name="connsiteX103" fmla="*/ 1216325 w 7539487"/>
              <a:gd name="connsiteY103" fmla="*/ 2087593 h 4045789"/>
              <a:gd name="connsiteX104" fmla="*/ 1259457 w 7539487"/>
              <a:gd name="connsiteY104" fmla="*/ 2001329 h 4045789"/>
              <a:gd name="connsiteX105" fmla="*/ 1207698 w 7539487"/>
              <a:gd name="connsiteY105" fmla="*/ 1949570 h 4045789"/>
              <a:gd name="connsiteX106" fmla="*/ 1112808 w 7539487"/>
              <a:gd name="connsiteY106" fmla="*/ 1863306 h 4045789"/>
              <a:gd name="connsiteX107" fmla="*/ 854015 w 7539487"/>
              <a:gd name="connsiteY107" fmla="*/ 1777042 h 4045789"/>
              <a:gd name="connsiteX108" fmla="*/ 819510 w 7539487"/>
              <a:gd name="connsiteY108" fmla="*/ 1854680 h 4045789"/>
              <a:gd name="connsiteX109" fmla="*/ 759125 w 7539487"/>
              <a:gd name="connsiteY109" fmla="*/ 1880559 h 4045789"/>
              <a:gd name="connsiteX110" fmla="*/ 672861 w 7539487"/>
              <a:gd name="connsiteY110" fmla="*/ 1751163 h 4045789"/>
              <a:gd name="connsiteX111" fmla="*/ 715993 w 7539487"/>
              <a:gd name="connsiteY111" fmla="*/ 1699404 h 4045789"/>
              <a:gd name="connsiteX112" fmla="*/ 655608 w 7539487"/>
              <a:gd name="connsiteY112" fmla="*/ 1604514 h 4045789"/>
              <a:gd name="connsiteX113" fmla="*/ 690113 w 7539487"/>
              <a:gd name="connsiteY113" fmla="*/ 1518249 h 4045789"/>
              <a:gd name="connsiteX114" fmla="*/ 690113 w 7539487"/>
              <a:gd name="connsiteY114" fmla="*/ 1457865 h 4045789"/>
              <a:gd name="connsiteX115" fmla="*/ 586596 w 7539487"/>
              <a:gd name="connsiteY115" fmla="*/ 1414732 h 4045789"/>
              <a:gd name="connsiteX116" fmla="*/ 474453 w 7539487"/>
              <a:gd name="connsiteY116" fmla="*/ 1423359 h 4045789"/>
              <a:gd name="connsiteX117" fmla="*/ 431321 w 7539487"/>
              <a:gd name="connsiteY117" fmla="*/ 1466491 h 4045789"/>
              <a:gd name="connsiteX118" fmla="*/ 207034 w 7539487"/>
              <a:gd name="connsiteY118" fmla="*/ 1190446 h 4045789"/>
              <a:gd name="connsiteX119" fmla="*/ 51759 w 7539487"/>
              <a:gd name="connsiteY119" fmla="*/ 1026544 h 4045789"/>
              <a:gd name="connsiteX120" fmla="*/ 0 w 7539487"/>
              <a:gd name="connsiteY120" fmla="*/ 845389 h 4045789"/>
              <a:gd name="connsiteX121" fmla="*/ 86264 w 7539487"/>
              <a:gd name="connsiteY121" fmla="*/ 836763 h 4045789"/>
              <a:gd name="connsiteX122" fmla="*/ 163902 w 7539487"/>
              <a:gd name="connsiteY122" fmla="*/ 690114 h 4045789"/>
              <a:gd name="connsiteX123" fmla="*/ 155276 w 7539487"/>
              <a:gd name="connsiteY123" fmla="*/ 552091 h 4045789"/>
              <a:gd name="connsiteX124" fmla="*/ 241540 w 7539487"/>
              <a:gd name="connsiteY124" fmla="*/ 526212 h 4045789"/>
              <a:gd name="connsiteX125" fmla="*/ 215661 w 7539487"/>
              <a:gd name="connsiteY125" fmla="*/ 448574 h 4045789"/>
              <a:gd name="connsiteX126" fmla="*/ 129396 w 7539487"/>
              <a:gd name="connsiteY126" fmla="*/ 465827 h 4045789"/>
              <a:gd name="connsiteX127" fmla="*/ 25879 w 7539487"/>
              <a:gd name="connsiteY127" fmla="*/ 336431 h 4045789"/>
              <a:gd name="connsiteX128" fmla="*/ 51759 w 7539487"/>
              <a:gd name="connsiteY128" fmla="*/ 232914 h 4045789"/>
              <a:gd name="connsiteX129" fmla="*/ 103517 w 7539487"/>
              <a:gd name="connsiteY129" fmla="*/ 189782 h 4045789"/>
              <a:gd name="connsiteX130" fmla="*/ 120770 w 7539487"/>
              <a:gd name="connsiteY130" fmla="*/ 77638 h 4045789"/>
              <a:gd name="connsiteX131" fmla="*/ 232913 w 7539487"/>
              <a:gd name="connsiteY131" fmla="*/ 60385 h 4045789"/>
              <a:gd name="connsiteX132" fmla="*/ 293298 w 7539487"/>
              <a:gd name="connsiteY132" fmla="*/ 224287 h 4045789"/>
              <a:gd name="connsiteX133" fmla="*/ 491706 w 7539487"/>
              <a:gd name="connsiteY133" fmla="*/ 284672 h 4045789"/>
              <a:gd name="connsiteX134" fmla="*/ 698740 w 7539487"/>
              <a:gd name="connsiteY134" fmla="*/ 232914 h 4045789"/>
              <a:gd name="connsiteX135" fmla="*/ 923027 w 7539487"/>
              <a:gd name="connsiteY135" fmla="*/ 276046 h 4045789"/>
              <a:gd name="connsiteX136" fmla="*/ 1026544 w 7539487"/>
              <a:gd name="connsiteY136" fmla="*/ 224287 h 4045789"/>
              <a:gd name="connsiteX137" fmla="*/ 1138687 w 7539487"/>
              <a:gd name="connsiteY137" fmla="*/ 319178 h 4045789"/>
              <a:gd name="connsiteX138" fmla="*/ 1224951 w 7539487"/>
              <a:gd name="connsiteY138" fmla="*/ 224287 h 4045789"/>
              <a:gd name="connsiteX139" fmla="*/ 1397479 w 7539487"/>
              <a:gd name="connsiteY139" fmla="*/ 181155 h 4045789"/>
              <a:gd name="connsiteX140" fmla="*/ 1578634 w 7539487"/>
              <a:gd name="connsiteY140" fmla="*/ 129397 h 4045789"/>
              <a:gd name="connsiteX141" fmla="*/ 1699404 w 7539487"/>
              <a:gd name="connsiteY141" fmla="*/ 0 h 4045789"/>
              <a:gd name="connsiteX0" fmla="*/ 1699404 w 7539487"/>
              <a:gd name="connsiteY0" fmla="*/ 0 h 4045789"/>
              <a:gd name="connsiteX1" fmla="*/ 2234242 w 7539487"/>
              <a:gd name="connsiteY1" fmla="*/ 457200 h 4045789"/>
              <a:gd name="connsiteX2" fmla="*/ 2544793 w 7539487"/>
              <a:gd name="connsiteY2" fmla="*/ 595223 h 4045789"/>
              <a:gd name="connsiteX3" fmla="*/ 2734574 w 7539487"/>
              <a:gd name="connsiteY3" fmla="*/ 603849 h 4045789"/>
              <a:gd name="connsiteX4" fmla="*/ 2889849 w 7539487"/>
              <a:gd name="connsiteY4" fmla="*/ 500332 h 4045789"/>
              <a:gd name="connsiteX5" fmla="*/ 2812212 w 7539487"/>
              <a:gd name="connsiteY5" fmla="*/ 345057 h 4045789"/>
              <a:gd name="connsiteX6" fmla="*/ 2881223 w 7539487"/>
              <a:gd name="connsiteY6" fmla="*/ 491706 h 4045789"/>
              <a:gd name="connsiteX7" fmla="*/ 3122762 w 7539487"/>
              <a:gd name="connsiteY7" fmla="*/ 595223 h 4045789"/>
              <a:gd name="connsiteX8" fmla="*/ 3252159 w 7539487"/>
              <a:gd name="connsiteY8" fmla="*/ 715993 h 4045789"/>
              <a:gd name="connsiteX9" fmla="*/ 3364302 w 7539487"/>
              <a:gd name="connsiteY9" fmla="*/ 733246 h 4045789"/>
              <a:gd name="connsiteX10" fmla="*/ 3467819 w 7539487"/>
              <a:gd name="connsiteY10" fmla="*/ 785004 h 4045789"/>
              <a:gd name="connsiteX11" fmla="*/ 3717985 w 7539487"/>
              <a:gd name="connsiteY11" fmla="*/ 664234 h 4045789"/>
              <a:gd name="connsiteX12" fmla="*/ 3743864 w 7539487"/>
              <a:gd name="connsiteY12" fmla="*/ 586597 h 4045789"/>
              <a:gd name="connsiteX13" fmla="*/ 3804249 w 7539487"/>
              <a:gd name="connsiteY13" fmla="*/ 577970 h 4045789"/>
              <a:gd name="connsiteX14" fmla="*/ 4002657 w 7539487"/>
              <a:gd name="connsiteY14" fmla="*/ 690114 h 4045789"/>
              <a:gd name="connsiteX15" fmla="*/ 3907766 w 7539487"/>
              <a:gd name="connsiteY15" fmla="*/ 871268 h 4045789"/>
              <a:gd name="connsiteX16" fmla="*/ 4019910 w 7539487"/>
              <a:gd name="connsiteY16" fmla="*/ 966159 h 4045789"/>
              <a:gd name="connsiteX17" fmla="*/ 3778370 w 7539487"/>
              <a:gd name="connsiteY17" fmla="*/ 1000665 h 4045789"/>
              <a:gd name="connsiteX18" fmla="*/ 3623095 w 7539487"/>
              <a:gd name="connsiteY18" fmla="*/ 1086929 h 4045789"/>
              <a:gd name="connsiteX19" fmla="*/ 3743864 w 7539487"/>
              <a:gd name="connsiteY19" fmla="*/ 1233578 h 4045789"/>
              <a:gd name="connsiteX20" fmla="*/ 3847381 w 7539487"/>
              <a:gd name="connsiteY20" fmla="*/ 1104182 h 4045789"/>
              <a:gd name="connsiteX21" fmla="*/ 3916393 w 7539487"/>
              <a:gd name="connsiteY21" fmla="*/ 1164566 h 4045789"/>
              <a:gd name="connsiteX22" fmla="*/ 3838755 w 7539487"/>
              <a:gd name="connsiteY22" fmla="*/ 1268083 h 4045789"/>
              <a:gd name="connsiteX23" fmla="*/ 3804249 w 7539487"/>
              <a:gd name="connsiteY23" fmla="*/ 1380227 h 4045789"/>
              <a:gd name="connsiteX24" fmla="*/ 3907766 w 7539487"/>
              <a:gd name="connsiteY24" fmla="*/ 1449238 h 4045789"/>
              <a:gd name="connsiteX25" fmla="*/ 4063042 w 7539487"/>
              <a:gd name="connsiteY25" fmla="*/ 1509623 h 4045789"/>
              <a:gd name="connsiteX26" fmla="*/ 4192438 w 7539487"/>
              <a:gd name="connsiteY26" fmla="*/ 1526876 h 4045789"/>
              <a:gd name="connsiteX27" fmla="*/ 4382219 w 7539487"/>
              <a:gd name="connsiteY27" fmla="*/ 1526876 h 4045789"/>
              <a:gd name="connsiteX28" fmla="*/ 4666891 w 7539487"/>
              <a:gd name="connsiteY28" fmla="*/ 1604514 h 4045789"/>
              <a:gd name="connsiteX29" fmla="*/ 4796287 w 7539487"/>
              <a:gd name="connsiteY29" fmla="*/ 1604514 h 4045789"/>
              <a:gd name="connsiteX30" fmla="*/ 4839419 w 7539487"/>
              <a:gd name="connsiteY30" fmla="*/ 1578634 h 4045789"/>
              <a:gd name="connsiteX31" fmla="*/ 4751854 w 7539487"/>
              <a:gd name="connsiteY31" fmla="*/ 1714603 h 4045789"/>
              <a:gd name="connsiteX32" fmla="*/ 4809500 w 7539487"/>
              <a:gd name="connsiteY32" fmla="*/ 1898428 h 4045789"/>
              <a:gd name="connsiteX33" fmla="*/ 4903022 w 7539487"/>
              <a:gd name="connsiteY33" fmla="*/ 2108064 h 4045789"/>
              <a:gd name="connsiteX34" fmla="*/ 5054806 w 7539487"/>
              <a:gd name="connsiteY34" fmla="*/ 2194328 h 4045789"/>
              <a:gd name="connsiteX35" fmla="*/ 6193766 w 7539487"/>
              <a:gd name="connsiteY35" fmla="*/ 2139351 h 4045789"/>
              <a:gd name="connsiteX36" fmla="*/ 6650966 w 7539487"/>
              <a:gd name="connsiteY36" fmla="*/ 2216989 h 4045789"/>
              <a:gd name="connsiteX37" fmla="*/ 6961517 w 7539487"/>
              <a:gd name="connsiteY37" fmla="*/ 2225615 h 4045789"/>
              <a:gd name="connsiteX38" fmla="*/ 7151298 w 7539487"/>
              <a:gd name="connsiteY38" fmla="*/ 2216989 h 4045789"/>
              <a:gd name="connsiteX39" fmla="*/ 7323827 w 7539487"/>
              <a:gd name="connsiteY39" fmla="*/ 2122098 h 4045789"/>
              <a:gd name="connsiteX40" fmla="*/ 7418717 w 7539487"/>
              <a:gd name="connsiteY40" fmla="*/ 2035834 h 4045789"/>
              <a:gd name="connsiteX41" fmla="*/ 7453223 w 7539487"/>
              <a:gd name="connsiteY41" fmla="*/ 1940944 h 4045789"/>
              <a:gd name="connsiteX42" fmla="*/ 7539487 w 7539487"/>
              <a:gd name="connsiteY42" fmla="*/ 1863306 h 4045789"/>
              <a:gd name="connsiteX43" fmla="*/ 7504981 w 7539487"/>
              <a:gd name="connsiteY43" fmla="*/ 2329132 h 4045789"/>
              <a:gd name="connsiteX44" fmla="*/ 7392838 w 7539487"/>
              <a:gd name="connsiteY44" fmla="*/ 2967487 h 4045789"/>
              <a:gd name="connsiteX45" fmla="*/ 7384212 w 7539487"/>
              <a:gd name="connsiteY45" fmla="*/ 3347049 h 4045789"/>
              <a:gd name="connsiteX46" fmla="*/ 7410091 w 7539487"/>
              <a:gd name="connsiteY46" fmla="*/ 3631721 h 4045789"/>
              <a:gd name="connsiteX47" fmla="*/ 7487729 w 7539487"/>
              <a:gd name="connsiteY47" fmla="*/ 3959525 h 4045789"/>
              <a:gd name="connsiteX48" fmla="*/ 7513608 w 7539487"/>
              <a:gd name="connsiteY48" fmla="*/ 4045789 h 4045789"/>
              <a:gd name="connsiteX49" fmla="*/ 7323827 w 7539487"/>
              <a:gd name="connsiteY49" fmla="*/ 3985404 h 4045789"/>
              <a:gd name="connsiteX50" fmla="*/ 7237562 w 7539487"/>
              <a:gd name="connsiteY50" fmla="*/ 3856008 h 4045789"/>
              <a:gd name="connsiteX51" fmla="*/ 7177178 w 7539487"/>
              <a:gd name="connsiteY51" fmla="*/ 3778370 h 4045789"/>
              <a:gd name="connsiteX52" fmla="*/ 7177178 w 7539487"/>
              <a:gd name="connsiteY52" fmla="*/ 3502325 h 4045789"/>
              <a:gd name="connsiteX53" fmla="*/ 7030529 w 7539487"/>
              <a:gd name="connsiteY53" fmla="*/ 3200400 h 4045789"/>
              <a:gd name="connsiteX54" fmla="*/ 6901132 w 7539487"/>
              <a:gd name="connsiteY54" fmla="*/ 3122763 h 4045789"/>
              <a:gd name="connsiteX55" fmla="*/ 6728604 w 7539487"/>
              <a:gd name="connsiteY55" fmla="*/ 3131389 h 4045789"/>
              <a:gd name="connsiteX56" fmla="*/ 6530196 w 7539487"/>
              <a:gd name="connsiteY56" fmla="*/ 3183148 h 4045789"/>
              <a:gd name="connsiteX57" fmla="*/ 6400800 w 7539487"/>
              <a:gd name="connsiteY57" fmla="*/ 3243532 h 4045789"/>
              <a:gd name="connsiteX58" fmla="*/ 6280030 w 7539487"/>
              <a:gd name="connsiteY58" fmla="*/ 3174521 h 4045789"/>
              <a:gd name="connsiteX59" fmla="*/ 6202393 w 7539487"/>
              <a:gd name="connsiteY59" fmla="*/ 3027872 h 4045789"/>
              <a:gd name="connsiteX60" fmla="*/ 6107502 w 7539487"/>
              <a:gd name="connsiteY60" fmla="*/ 2915729 h 4045789"/>
              <a:gd name="connsiteX61" fmla="*/ 5891842 w 7539487"/>
              <a:gd name="connsiteY61" fmla="*/ 2803585 h 4045789"/>
              <a:gd name="connsiteX62" fmla="*/ 5788325 w 7539487"/>
              <a:gd name="connsiteY62" fmla="*/ 2665563 h 4045789"/>
              <a:gd name="connsiteX63" fmla="*/ 5702061 w 7539487"/>
              <a:gd name="connsiteY63" fmla="*/ 2458529 h 4045789"/>
              <a:gd name="connsiteX64" fmla="*/ 5486400 w 7539487"/>
              <a:gd name="connsiteY64" fmla="*/ 2303253 h 4045789"/>
              <a:gd name="connsiteX65" fmla="*/ 5055079 w 7539487"/>
              <a:gd name="connsiteY65" fmla="*/ 2260121 h 4045789"/>
              <a:gd name="connsiteX66" fmla="*/ 4917057 w 7539487"/>
              <a:gd name="connsiteY66" fmla="*/ 2432649 h 4045789"/>
              <a:gd name="connsiteX67" fmla="*/ 4804913 w 7539487"/>
              <a:gd name="connsiteY67" fmla="*/ 2493034 h 4045789"/>
              <a:gd name="connsiteX68" fmla="*/ 4675517 w 7539487"/>
              <a:gd name="connsiteY68" fmla="*/ 2553419 h 4045789"/>
              <a:gd name="connsiteX69" fmla="*/ 4597879 w 7539487"/>
              <a:gd name="connsiteY69" fmla="*/ 2631057 h 4045789"/>
              <a:gd name="connsiteX70" fmla="*/ 4390845 w 7539487"/>
              <a:gd name="connsiteY70" fmla="*/ 2605178 h 4045789"/>
              <a:gd name="connsiteX71" fmla="*/ 4278702 w 7539487"/>
              <a:gd name="connsiteY71" fmla="*/ 2458529 h 4045789"/>
              <a:gd name="connsiteX72" fmla="*/ 4157932 w 7539487"/>
              <a:gd name="connsiteY72" fmla="*/ 2458529 h 4045789"/>
              <a:gd name="connsiteX73" fmla="*/ 3985404 w 7539487"/>
              <a:gd name="connsiteY73" fmla="*/ 2441276 h 4045789"/>
              <a:gd name="connsiteX74" fmla="*/ 3666227 w 7539487"/>
              <a:gd name="connsiteY74" fmla="*/ 3217653 h 4045789"/>
              <a:gd name="connsiteX75" fmla="*/ 3666227 w 7539487"/>
              <a:gd name="connsiteY75" fmla="*/ 3217653 h 4045789"/>
              <a:gd name="connsiteX76" fmla="*/ 3571336 w 7539487"/>
              <a:gd name="connsiteY76" fmla="*/ 3148642 h 4045789"/>
              <a:gd name="connsiteX77" fmla="*/ 3459193 w 7539487"/>
              <a:gd name="connsiteY77" fmla="*/ 3200400 h 4045789"/>
              <a:gd name="connsiteX78" fmla="*/ 3338423 w 7539487"/>
              <a:gd name="connsiteY78" fmla="*/ 3243532 h 4045789"/>
              <a:gd name="connsiteX79" fmla="*/ 3398808 w 7539487"/>
              <a:gd name="connsiteY79" fmla="*/ 3502325 h 4045789"/>
              <a:gd name="connsiteX80" fmla="*/ 3407434 w 7539487"/>
              <a:gd name="connsiteY80" fmla="*/ 3562710 h 4045789"/>
              <a:gd name="connsiteX81" fmla="*/ 2587925 w 7539487"/>
              <a:gd name="connsiteY81" fmla="*/ 3881887 h 4045789"/>
              <a:gd name="connsiteX82" fmla="*/ 2570672 w 7539487"/>
              <a:gd name="connsiteY82" fmla="*/ 3674853 h 4045789"/>
              <a:gd name="connsiteX83" fmla="*/ 2467155 w 7539487"/>
              <a:gd name="connsiteY83" fmla="*/ 3717985 h 4045789"/>
              <a:gd name="connsiteX84" fmla="*/ 2424023 w 7539487"/>
              <a:gd name="connsiteY84" fmla="*/ 3614468 h 4045789"/>
              <a:gd name="connsiteX85" fmla="*/ 2372264 w 7539487"/>
              <a:gd name="connsiteY85" fmla="*/ 3338423 h 4045789"/>
              <a:gd name="connsiteX86" fmla="*/ 2329132 w 7539487"/>
              <a:gd name="connsiteY86" fmla="*/ 3200400 h 4045789"/>
              <a:gd name="connsiteX87" fmla="*/ 2432649 w 7539487"/>
              <a:gd name="connsiteY87" fmla="*/ 2950234 h 4045789"/>
              <a:gd name="connsiteX88" fmla="*/ 2475781 w 7539487"/>
              <a:gd name="connsiteY88" fmla="*/ 2734574 h 4045789"/>
              <a:gd name="connsiteX89" fmla="*/ 2544793 w 7539487"/>
              <a:gd name="connsiteY89" fmla="*/ 2510287 h 4045789"/>
              <a:gd name="connsiteX90" fmla="*/ 2441276 w 7539487"/>
              <a:gd name="connsiteY90" fmla="*/ 2424023 h 4045789"/>
              <a:gd name="connsiteX91" fmla="*/ 2372264 w 7539487"/>
              <a:gd name="connsiteY91" fmla="*/ 2329132 h 4045789"/>
              <a:gd name="connsiteX92" fmla="*/ 2199736 w 7539487"/>
              <a:gd name="connsiteY92" fmla="*/ 2363638 h 4045789"/>
              <a:gd name="connsiteX93" fmla="*/ 2122098 w 7539487"/>
              <a:gd name="connsiteY93" fmla="*/ 2475782 h 4045789"/>
              <a:gd name="connsiteX94" fmla="*/ 1932317 w 7539487"/>
              <a:gd name="connsiteY94" fmla="*/ 2553419 h 4045789"/>
              <a:gd name="connsiteX95" fmla="*/ 1940944 w 7539487"/>
              <a:gd name="connsiteY95" fmla="*/ 2406770 h 4045789"/>
              <a:gd name="connsiteX96" fmla="*/ 1940944 w 7539487"/>
              <a:gd name="connsiteY96" fmla="*/ 2286000 h 4045789"/>
              <a:gd name="connsiteX97" fmla="*/ 1802921 w 7539487"/>
              <a:gd name="connsiteY97" fmla="*/ 2208363 h 4045789"/>
              <a:gd name="connsiteX98" fmla="*/ 1742536 w 7539487"/>
              <a:gd name="connsiteY98" fmla="*/ 2139351 h 4045789"/>
              <a:gd name="connsiteX99" fmla="*/ 1509623 w 7539487"/>
              <a:gd name="connsiteY99" fmla="*/ 2260121 h 4045789"/>
              <a:gd name="connsiteX100" fmla="*/ 1371600 w 7539487"/>
              <a:gd name="connsiteY100" fmla="*/ 2216989 h 4045789"/>
              <a:gd name="connsiteX101" fmla="*/ 1242204 w 7539487"/>
              <a:gd name="connsiteY101" fmla="*/ 2242868 h 4045789"/>
              <a:gd name="connsiteX102" fmla="*/ 1216325 w 7539487"/>
              <a:gd name="connsiteY102" fmla="*/ 2087593 h 4045789"/>
              <a:gd name="connsiteX103" fmla="*/ 1259457 w 7539487"/>
              <a:gd name="connsiteY103" fmla="*/ 2001329 h 4045789"/>
              <a:gd name="connsiteX104" fmla="*/ 1207698 w 7539487"/>
              <a:gd name="connsiteY104" fmla="*/ 1949570 h 4045789"/>
              <a:gd name="connsiteX105" fmla="*/ 1112808 w 7539487"/>
              <a:gd name="connsiteY105" fmla="*/ 1863306 h 4045789"/>
              <a:gd name="connsiteX106" fmla="*/ 854015 w 7539487"/>
              <a:gd name="connsiteY106" fmla="*/ 1777042 h 4045789"/>
              <a:gd name="connsiteX107" fmla="*/ 819510 w 7539487"/>
              <a:gd name="connsiteY107" fmla="*/ 1854680 h 4045789"/>
              <a:gd name="connsiteX108" fmla="*/ 759125 w 7539487"/>
              <a:gd name="connsiteY108" fmla="*/ 1880559 h 4045789"/>
              <a:gd name="connsiteX109" fmla="*/ 672861 w 7539487"/>
              <a:gd name="connsiteY109" fmla="*/ 1751163 h 4045789"/>
              <a:gd name="connsiteX110" fmla="*/ 715993 w 7539487"/>
              <a:gd name="connsiteY110" fmla="*/ 1699404 h 4045789"/>
              <a:gd name="connsiteX111" fmla="*/ 655608 w 7539487"/>
              <a:gd name="connsiteY111" fmla="*/ 1604514 h 4045789"/>
              <a:gd name="connsiteX112" fmla="*/ 690113 w 7539487"/>
              <a:gd name="connsiteY112" fmla="*/ 1518249 h 4045789"/>
              <a:gd name="connsiteX113" fmla="*/ 690113 w 7539487"/>
              <a:gd name="connsiteY113" fmla="*/ 1457865 h 4045789"/>
              <a:gd name="connsiteX114" fmla="*/ 586596 w 7539487"/>
              <a:gd name="connsiteY114" fmla="*/ 1414732 h 4045789"/>
              <a:gd name="connsiteX115" fmla="*/ 474453 w 7539487"/>
              <a:gd name="connsiteY115" fmla="*/ 1423359 h 4045789"/>
              <a:gd name="connsiteX116" fmla="*/ 431321 w 7539487"/>
              <a:gd name="connsiteY116" fmla="*/ 1466491 h 4045789"/>
              <a:gd name="connsiteX117" fmla="*/ 207034 w 7539487"/>
              <a:gd name="connsiteY117" fmla="*/ 1190446 h 4045789"/>
              <a:gd name="connsiteX118" fmla="*/ 51759 w 7539487"/>
              <a:gd name="connsiteY118" fmla="*/ 1026544 h 4045789"/>
              <a:gd name="connsiteX119" fmla="*/ 0 w 7539487"/>
              <a:gd name="connsiteY119" fmla="*/ 845389 h 4045789"/>
              <a:gd name="connsiteX120" fmla="*/ 86264 w 7539487"/>
              <a:gd name="connsiteY120" fmla="*/ 836763 h 4045789"/>
              <a:gd name="connsiteX121" fmla="*/ 163902 w 7539487"/>
              <a:gd name="connsiteY121" fmla="*/ 690114 h 4045789"/>
              <a:gd name="connsiteX122" fmla="*/ 155276 w 7539487"/>
              <a:gd name="connsiteY122" fmla="*/ 552091 h 4045789"/>
              <a:gd name="connsiteX123" fmla="*/ 241540 w 7539487"/>
              <a:gd name="connsiteY123" fmla="*/ 526212 h 4045789"/>
              <a:gd name="connsiteX124" fmla="*/ 215661 w 7539487"/>
              <a:gd name="connsiteY124" fmla="*/ 448574 h 4045789"/>
              <a:gd name="connsiteX125" fmla="*/ 129396 w 7539487"/>
              <a:gd name="connsiteY125" fmla="*/ 465827 h 4045789"/>
              <a:gd name="connsiteX126" fmla="*/ 25879 w 7539487"/>
              <a:gd name="connsiteY126" fmla="*/ 336431 h 4045789"/>
              <a:gd name="connsiteX127" fmla="*/ 51759 w 7539487"/>
              <a:gd name="connsiteY127" fmla="*/ 232914 h 4045789"/>
              <a:gd name="connsiteX128" fmla="*/ 103517 w 7539487"/>
              <a:gd name="connsiteY128" fmla="*/ 189782 h 4045789"/>
              <a:gd name="connsiteX129" fmla="*/ 120770 w 7539487"/>
              <a:gd name="connsiteY129" fmla="*/ 77638 h 4045789"/>
              <a:gd name="connsiteX130" fmla="*/ 232913 w 7539487"/>
              <a:gd name="connsiteY130" fmla="*/ 60385 h 4045789"/>
              <a:gd name="connsiteX131" fmla="*/ 293298 w 7539487"/>
              <a:gd name="connsiteY131" fmla="*/ 224287 h 4045789"/>
              <a:gd name="connsiteX132" fmla="*/ 491706 w 7539487"/>
              <a:gd name="connsiteY132" fmla="*/ 284672 h 4045789"/>
              <a:gd name="connsiteX133" fmla="*/ 698740 w 7539487"/>
              <a:gd name="connsiteY133" fmla="*/ 232914 h 4045789"/>
              <a:gd name="connsiteX134" fmla="*/ 923027 w 7539487"/>
              <a:gd name="connsiteY134" fmla="*/ 276046 h 4045789"/>
              <a:gd name="connsiteX135" fmla="*/ 1026544 w 7539487"/>
              <a:gd name="connsiteY135" fmla="*/ 224287 h 4045789"/>
              <a:gd name="connsiteX136" fmla="*/ 1138687 w 7539487"/>
              <a:gd name="connsiteY136" fmla="*/ 319178 h 4045789"/>
              <a:gd name="connsiteX137" fmla="*/ 1224951 w 7539487"/>
              <a:gd name="connsiteY137" fmla="*/ 224287 h 4045789"/>
              <a:gd name="connsiteX138" fmla="*/ 1397479 w 7539487"/>
              <a:gd name="connsiteY138" fmla="*/ 181155 h 4045789"/>
              <a:gd name="connsiteX139" fmla="*/ 1578634 w 7539487"/>
              <a:gd name="connsiteY139" fmla="*/ 129397 h 4045789"/>
              <a:gd name="connsiteX140" fmla="*/ 1699404 w 7539487"/>
              <a:gd name="connsiteY140" fmla="*/ 0 h 4045789"/>
              <a:gd name="connsiteX0" fmla="*/ 1699404 w 7539487"/>
              <a:gd name="connsiteY0" fmla="*/ 0 h 4045789"/>
              <a:gd name="connsiteX1" fmla="*/ 2234242 w 7539487"/>
              <a:gd name="connsiteY1" fmla="*/ 457200 h 4045789"/>
              <a:gd name="connsiteX2" fmla="*/ 2544793 w 7539487"/>
              <a:gd name="connsiteY2" fmla="*/ 595223 h 4045789"/>
              <a:gd name="connsiteX3" fmla="*/ 2734574 w 7539487"/>
              <a:gd name="connsiteY3" fmla="*/ 603849 h 4045789"/>
              <a:gd name="connsiteX4" fmla="*/ 2889849 w 7539487"/>
              <a:gd name="connsiteY4" fmla="*/ 500332 h 4045789"/>
              <a:gd name="connsiteX5" fmla="*/ 2812212 w 7539487"/>
              <a:gd name="connsiteY5" fmla="*/ 345057 h 4045789"/>
              <a:gd name="connsiteX6" fmla="*/ 2881223 w 7539487"/>
              <a:gd name="connsiteY6" fmla="*/ 491706 h 4045789"/>
              <a:gd name="connsiteX7" fmla="*/ 3122762 w 7539487"/>
              <a:gd name="connsiteY7" fmla="*/ 595223 h 4045789"/>
              <a:gd name="connsiteX8" fmla="*/ 3252159 w 7539487"/>
              <a:gd name="connsiteY8" fmla="*/ 715993 h 4045789"/>
              <a:gd name="connsiteX9" fmla="*/ 3364302 w 7539487"/>
              <a:gd name="connsiteY9" fmla="*/ 733246 h 4045789"/>
              <a:gd name="connsiteX10" fmla="*/ 3467819 w 7539487"/>
              <a:gd name="connsiteY10" fmla="*/ 785004 h 4045789"/>
              <a:gd name="connsiteX11" fmla="*/ 3717985 w 7539487"/>
              <a:gd name="connsiteY11" fmla="*/ 664234 h 4045789"/>
              <a:gd name="connsiteX12" fmla="*/ 3743864 w 7539487"/>
              <a:gd name="connsiteY12" fmla="*/ 586597 h 4045789"/>
              <a:gd name="connsiteX13" fmla="*/ 3804249 w 7539487"/>
              <a:gd name="connsiteY13" fmla="*/ 577970 h 4045789"/>
              <a:gd name="connsiteX14" fmla="*/ 4002657 w 7539487"/>
              <a:gd name="connsiteY14" fmla="*/ 690114 h 4045789"/>
              <a:gd name="connsiteX15" fmla="*/ 3907766 w 7539487"/>
              <a:gd name="connsiteY15" fmla="*/ 871268 h 4045789"/>
              <a:gd name="connsiteX16" fmla="*/ 4019910 w 7539487"/>
              <a:gd name="connsiteY16" fmla="*/ 966159 h 4045789"/>
              <a:gd name="connsiteX17" fmla="*/ 3778370 w 7539487"/>
              <a:gd name="connsiteY17" fmla="*/ 1000665 h 4045789"/>
              <a:gd name="connsiteX18" fmla="*/ 3623095 w 7539487"/>
              <a:gd name="connsiteY18" fmla="*/ 1086929 h 4045789"/>
              <a:gd name="connsiteX19" fmla="*/ 3743864 w 7539487"/>
              <a:gd name="connsiteY19" fmla="*/ 1233578 h 4045789"/>
              <a:gd name="connsiteX20" fmla="*/ 3847381 w 7539487"/>
              <a:gd name="connsiteY20" fmla="*/ 1104182 h 4045789"/>
              <a:gd name="connsiteX21" fmla="*/ 3916393 w 7539487"/>
              <a:gd name="connsiteY21" fmla="*/ 1164566 h 4045789"/>
              <a:gd name="connsiteX22" fmla="*/ 3838755 w 7539487"/>
              <a:gd name="connsiteY22" fmla="*/ 1268083 h 4045789"/>
              <a:gd name="connsiteX23" fmla="*/ 3804249 w 7539487"/>
              <a:gd name="connsiteY23" fmla="*/ 1380227 h 4045789"/>
              <a:gd name="connsiteX24" fmla="*/ 3907766 w 7539487"/>
              <a:gd name="connsiteY24" fmla="*/ 1449238 h 4045789"/>
              <a:gd name="connsiteX25" fmla="*/ 4063042 w 7539487"/>
              <a:gd name="connsiteY25" fmla="*/ 1509623 h 4045789"/>
              <a:gd name="connsiteX26" fmla="*/ 4192438 w 7539487"/>
              <a:gd name="connsiteY26" fmla="*/ 1526876 h 4045789"/>
              <a:gd name="connsiteX27" fmla="*/ 4382219 w 7539487"/>
              <a:gd name="connsiteY27" fmla="*/ 1526876 h 4045789"/>
              <a:gd name="connsiteX28" fmla="*/ 4666891 w 7539487"/>
              <a:gd name="connsiteY28" fmla="*/ 1604514 h 4045789"/>
              <a:gd name="connsiteX29" fmla="*/ 4796287 w 7539487"/>
              <a:gd name="connsiteY29" fmla="*/ 1604514 h 4045789"/>
              <a:gd name="connsiteX30" fmla="*/ 4839419 w 7539487"/>
              <a:gd name="connsiteY30" fmla="*/ 1578634 h 4045789"/>
              <a:gd name="connsiteX31" fmla="*/ 4751854 w 7539487"/>
              <a:gd name="connsiteY31" fmla="*/ 1714603 h 4045789"/>
              <a:gd name="connsiteX32" fmla="*/ 4809500 w 7539487"/>
              <a:gd name="connsiteY32" fmla="*/ 1898428 h 4045789"/>
              <a:gd name="connsiteX33" fmla="*/ 4903022 w 7539487"/>
              <a:gd name="connsiteY33" fmla="*/ 2108064 h 4045789"/>
              <a:gd name="connsiteX34" fmla="*/ 5054806 w 7539487"/>
              <a:gd name="connsiteY34" fmla="*/ 2194328 h 4045789"/>
              <a:gd name="connsiteX35" fmla="*/ 6193766 w 7539487"/>
              <a:gd name="connsiteY35" fmla="*/ 2139351 h 4045789"/>
              <a:gd name="connsiteX36" fmla="*/ 6650966 w 7539487"/>
              <a:gd name="connsiteY36" fmla="*/ 2216989 h 4045789"/>
              <a:gd name="connsiteX37" fmla="*/ 6961517 w 7539487"/>
              <a:gd name="connsiteY37" fmla="*/ 2225615 h 4045789"/>
              <a:gd name="connsiteX38" fmla="*/ 7151298 w 7539487"/>
              <a:gd name="connsiteY38" fmla="*/ 2216989 h 4045789"/>
              <a:gd name="connsiteX39" fmla="*/ 7323827 w 7539487"/>
              <a:gd name="connsiteY39" fmla="*/ 2122098 h 4045789"/>
              <a:gd name="connsiteX40" fmla="*/ 7418717 w 7539487"/>
              <a:gd name="connsiteY40" fmla="*/ 2035834 h 4045789"/>
              <a:gd name="connsiteX41" fmla="*/ 7539487 w 7539487"/>
              <a:gd name="connsiteY41" fmla="*/ 1863306 h 4045789"/>
              <a:gd name="connsiteX42" fmla="*/ 7504981 w 7539487"/>
              <a:gd name="connsiteY42" fmla="*/ 2329132 h 4045789"/>
              <a:gd name="connsiteX43" fmla="*/ 7392838 w 7539487"/>
              <a:gd name="connsiteY43" fmla="*/ 2967487 h 4045789"/>
              <a:gd name="connsiteX44" fmla="*/ 7384212 w 7539487"/>
              <a:gd name="connsiteY44" fmla="*/ 3347049 h 4045789"/>
              <a:gd name="connsiteX45" fmla="*/ 7410091 w 7539487"/>
              <a:gd name="connsiteY45" fmla="*/ 3631721 h 4045789"/>
              <a:gd name="connsiteX46" fmla="*/ 7487729 w 7539487"/>
              <a:gd name="connsiteY46" fmla="*/ 3959525 h 4045789"/>
              <a:gd name="connsiteX47" fmla="*/ 7513608 w 7539487"/>
              <a:gd name="connsiteY47" fmla="*/ 4045789 h 4045789"/>
              <a:gd name="connsiteX48" fmla="*/ 7323827 w 7539487"/>
              <a:gd name="connsiteY48" fmla="*/ 3985404 h 4045789"/>
              <a:gd name="connsiteX49" fmla="*/ 7237562 w 7539487"/>
              <a:gd name="connsiteY49" fmla="*/ 3856008 h 4045789"/>
              <a:gd name="connsiteX50" fmla="*/ 7177178 w 7539487"/>
              <a:gd name="connsiteY50" fmla="*/ 3778370 h 4045789"/>
              <a:gd name="connsiteX51" fmla="*/ 7177178 w 7539487"/>
              <a:gd name="connsiteY51" fmla="*/ 3502325 h 4045789"/>
              <a:gd name="connsiteX52" fmla="*/ 7030529 w 7539487"/>
              <a:gd name="connsiteY52" fmla="*/ 3200400 h 4045789"/>
              <a:gd name="connsiteX53" fmla="*/ 6901132 w 7539487"/>
              <a:gd name="connsiteY53" fmla="*/ 3122763 h 4045789"/>
              <a:gd name="connsiteX54" fmla="*/ 6728604 w 7539487"/>
              <a:gd name="connsiteY54" fmla="*/ 3131389 h 4045789"/>
              <a:gd name="connsiteX55" fmla="*/ 6530196 w 7539487"/>
              <a:gd name="connsiteY55" fmla="*/ 3183148 h 4045789"/>
              <a:gd name="connsiteX56" fmla="*/ 6400800 w 7539487"/>
              <a:gd name="connsiteY56" fmla="*/ 3243532 h 4045789"/>
              <a:gd name="connsiteX57" fmla="*/ 6280030 w 7539487"/>
              <a:gd name="connsiteY57" fmla="*/ 3174521 h 4045789"/>
              <a:gd name="connsiteX58" fmla="*/ 6202393 w 7539487"/>
              <a:gd name="connsiteY58" fmla="*/ 3027872 h 4045789"/>
              <a:gd name="connsiteX59" fmla="*/ 6107502 w 7539487"/>
              <a:gd name="connsiteY59" fmla="*/ 2915729 h 4045789"/>
              <a:gd name="connsiteX60" fmla="*/ 5891842 w 7539487"/>
              <a:gd name="connsiteY60" fmla="*/ 2803585 h 4045789"/>
              <a:gd name="connsiteX61" fmla="*/ 5788325 w 7539487"/>
              <a:gd name="connsiteY61" fmla="*/ 2665563 h 4045789"/>
              <a:gd name="connsiteX62" fmla="*/ 5702061 w 7539487"/>
              <a:gd name="connsiteY62" fmla="*/ 2458529 h 4045789"/>
              <a:gd name="connsiteX63" fmla="*/ 5486400 w 7539487"/>
              <a:gd name="connsiteY63" fmla="*/ 2303253 h 4045789"/>
              <a:gd name="connsiteX64" fmla="*/ 5055079 w 7539487"/>
              <a:gd name="connsiteY64" fmla="*/ 2260121 h 4045789"/>
              <a:gd name="connsiteX65" fmla="*/ 4917057 w 7539487"/>
              <a:gd name="connsiteY65" fmla="*/ 2432649 h 4045789"/>
              <a:gd name="connsiteX66" fmla="*/ 4804913 w 7539487"/>
              <a:gd name="connsiteY66" fmla="*/ 2493034 h 4045789"/>
              <a:gd name="connsiteX67" fmla="*/ 4675517 w 7539487"/>
              <a:gd name="connsiteY67" fmla="*/ 2553419 h 4045789"/>
              <a:gd name="connsiteX68" fmla="*/ 4597879 w 7539487"/>
              <a:gd name="connsiteY68" fmla="*/ 2631057 h 4045789"/>
              <a:gd name="connsiteX69" fmla="*/ 4390845 w 7539487"/>
              <a:gd name="connsiteY69" fmla="*/ 2605178 h 4045789"/>
              <a:gd name="connsiteX70" fmla="*/ 4278702 w 7539487"/>
              <a:gd name="connsiteY70" fmla="*/ 2458529 h 4045789"/>
              <a:gd name="connsiteX71" fmla="*/ 4157932 w 7539487"/>
              <a:gd name="connsiteY71" fmla="*/ 2458529 h 4045789"/>
              <a:gd name="connsiteX72" fmla="*/ 3985404 w 7539487"/>
              <a:gd name="connsiteY72" fmla="*/ 2441276 h 4045789"/>
              <a:gd name="connsiteX73" fmla="*/ 3666227 w 7539487"/>
              <a:gd name="connsiteY73" fmla="*/ 3217653 h 4045789"/>
              <a:gd name="connsiteX74" fmla="*/ 3666227 w 7539487"/>
              <a:gd name="connsiteY74" fmla="*/ 3217653 h 4045789"/>
              <a:gd name="connsiteX75" fmla="*/ 3571336 w 7539487"/>
              <a:gd name="connsiteY75" fmla="*/ 3148642 h 4045789"/>
              <a:gd name="connsiteX76" fmla="*/ 3459193 w 7539487"/>
              <a:gd name="connsiteY76" fmla="*/ 3200400 h 4045789"/>
              <a:gd name="connsiteX77" fmla="*/ 3338423 w 7539487"/>
              <a:gd name="connsiteY77" fmla="*/ 3243532 h 4045789"/>
              <a:gd name="connsiteX78" fmla="*/ 3398808 w 7539487"/>
              <a:gd name="connsiteY78" fmla="*/ 3502325 h 4045789"/>
              <a:gd name="connsiteX79" fmla="*/ 3407434 w 7539487"/>
              <a:gd name="connsiteY79" fmla="*/ 3562710 h 4045789"/>
              <a:gd name="connsiteX80" fmla="*/ 2587925 w 7539487"/>
              <a:gd name="connsiteY80" fmla="*/ 3881887 h 4045789"/>
              <a:gd name="connsiteX81" fmla="*/ 2570672 w 7539487"/>
              <a:gd name="connsiteY81" fmla="*/ 3674853 h 4045789"/>
              <a:gd name="connsiteX82" fmla="*/ 2467155 w 7539487"/>
              <a:gd name="connsiteY82" fmla="*/ 3717985 h 4045789"/>
              <a:gd name="connsiteX83" fmla="*/ 2424023 w 7539487"/>
              <a:gd name="connsiteY83" fmla="*/ 3614468 h 4045789"/>
              <a:gd name="connsiteX84" fmla="*/ 2372264 w 7539487"/>
              <a:gd name="connsiteY84" fmla="*/ 3338423 h 4045789"/>
              <a:gd name="connsiteX85" fmla="*/ 2329132 w 7539487"/>
              <a:gd name="connsiteY85" fmla="*/ 3200400 h 4045789"/>
              <a:gd name="connsiteX86" fmla="*/ 2432649 w 7539487"/>
              <a:gd name="connsiteY86" fmla="*/ 2950234 h 4045789"/>
              <a:gd name="connsiteX87" fmla="*/ 2475781 w 7539487"/>
              <a:gd name="connsiteY87" fmla="*/ 2734574 h 4045789"/>
              <a:gd name="connsiteX88" fmla="*/ 2544793 w 7539487"/>
              <a:gd name="connsiteY88" fmla="*/ 2510287 h 4045789"/>
              <a:gd name="connsiteX89" fmla="*/ 2441276 w 7539487"/>
              <a:gd name="connsiteY89" fmla="*/ 2424023 h 4045789"/>
              <a:gd name="connsiteX90" fmla="*/ 2372264 w 7539487"/>
              <a:gd name="connsiteY90" fmla="*/ 2329132 h 4045789"/>
              <a:gd name="connsiteX91" fmla="*/ 2199736 w 7539487"/>
              <a:gd name="connsiteY91" fmla="*/ 2363638 h 4045789"/>
              <a:gd name="connsiteX92" fmla="*/ 2122098 w 7539487"/>
              <a:gd name="connsiteY92" fmla="*/ 2475782 h 4045789"/>
              <a:gd name="connsiteX93" fmla="*/ 1932317 w 7539487"/>
              <a:gd name="connsiteY93" fmla="*/ 2553419 h 4045789"/>
              <a:gd name="connsiteX94" fmla="*/ 1940944 w 7539487"/>
              <a:gd name="connsiteY94" fmla="*/ 2406770 h 4045789"/>
              <a:gd name="connsiteX95" fmla="*/ 1940944 w 7539487"/>
              <a:gd name="connsiteY95" fmla="*/ 2286000 h 4045789"/>
              <a:gd name="connsiteX96" fmla="*/ 1802921 w 7539487"/>
              <a:gd name="connsiteY96" fmla="*/ 2208363 h 4045789"/>
              <a:gd name="connsiteX97" fmla="*/ 1742536 w 7539487"/>
              <a:gd name="connsiteY97" fmla="*/ 2139351 h 4045789"/>
              <a:gd name="connsiteX98" fmla="*/ 1509623 w 7539487"/>
              <a:gd name="connsiteY98" fmla="*/ 2260121 h 4045789"/>
              <a:gd name="connsiteX99" fmla="*/ 1371600 w 7539487"/>
              <a:gd name="connsiteY99" fmla="*/ 2216989 h 4045789"/>
              <a:gd name="connsiteX100" fmla="*/ 1242204 w 7539487"/>
              <a:gd name="connsiteY100" fmla="*/ 2242868 h 4045789"/>
              <a:gd name="connsiteX101" fmla="*/ 1216325 w 7539487"/>
              <a:gd name="connsiteY101" fmla="*/ 2087593 h 4045789"/>
              <a:gd name="connsiteX102" fmla="*/ 1259457 w 7539487"/>
              <a:gd name="connsiteY102" fmla="*/ 2001329 h 4045789"/>
              <a:gd name="connsiteX103" fmla="*/ 1207698 w 7539487"/>
              <a:gd name="connsiteY103" fmla="*/ 1949570 h 4045789"/>
              <a:gd name="connsiteX104" fmla="*/ 1112808 w 7539487"/>
              <a:gd name="connsiteY104" fmla="*/ 1863306 h 4045789"/>
              <a:gd name="connsiteX105" fmla="*/ 854015 w 7539487"/>
              <a:gd name="connsiteY105" fmla="*/ 1777042 h 4045789"/>
              <a:gd name="connsiteX106" fmla="*/ 819510 w 7539487"/>
              <a:gd name="connsiteY106" fmla="*/ 1854680 h 4045789"/>
              <a:gd name="connsiteX107" fmla="*/ 759125 w 7539487"/>
              <a:gd name="connsiteY107" fmla="*/ 1880559 h 4045789"/>
              <a:gd name="connsiteX108" fmla="*/ 672861 w 7539487"/>
              <a:gd name="connsiteY108" fmla="*/ 1751163 h 4045789"/>
              <a:gd name="connsiteX109" fmla="*/ 715993 w 7539487"/>
              <a:gd name="connsiteY109" fmla="*/ 1699404 h 4045789"/>
              <a:gd name="connsiteX110" fmla="*/ 655608 w 7539487"/>
              <a:gd name="connsiteY110" fmla="*/ 1604514 h 4045789"/>
              <a:gd name="connsiteX111" fmla="*/ 690113 w 7539487"/>
              <a:gd name="connsiteY111" fmla="*/ 1518249 h 4045789"/>
              <a:gd name="connsiteX112" fmla="*/ 690113 w 7539487"/>
              <a:gd name="connsiteY112" fmla="*/ 1457865 h 4045789"/>
              <a:gd name="connsiteX113" fmla="*/ 586596 w 7539487"/>
              <a:gd name="connsiteY113" fmla="*/ 1414732 h 4045789"/>
              <a:gd name="connsiteX114" fmla="*/ 474453 w 7539487"/>
              <a:gd name="connsiteY114" fmla="*/ 1423359 h 4045789"/>
              <a:gd name="connsiteX115" fmla="*/ 431321 w 7539487"/>
              <a:gd name="connsiteY115" fmla="*/ 1466491 h 4045789"/>
              <a:gd name="connsiteX116" fmla="*/ 207034 w 7539487"/>
              <a:gd name="connsiteY116" fmla="*/ 1190446 h 4045789"/>
              <a:gd name="connsiteX117" fmla="*/ 51759 w 7539487"/>
              <a:gd name="connsiteY117" fmla="*/ 1026544 h 4045789"/>
              <a:gd name="connsiteX118" fmla="*/ 0 w 7539487"/>
              <a:gd name="connsiteY118" fmla="*/ 845389 h 4045789"/>
              <a:gd name="connsiteX119" fmla="*/ 86264 w 7539487"/>
              <a:gd name="connsiteY119" fmla="*/ 836763 h 4045789"/>
              <a:gd name="connsiteX120" fmla="*/ 163902 w 7539487"/>
              <a:gd name="connsiteY120" fmla="*/ 690114 h 4045789"/>
              <a:gd name="connsiteX121" fmla="*/ 155276 w 7539487"/>
              <a:gd name="connsiteY121" fmla="*/ 552091 h 4045789"/>
              <a:gd name="connsiteX122" fmla="*/ 241540 w 7539487"/>
              <a:gd name="connsiteY122" fmla="*/ 526212 h 4045789"/>
              <a:gd name="connsiteX123" fmla="*/ 215661 w 7539487"/>
              <a:gd name="connsiteY123" fmla="*/ 448574 h 4045789"/>
              <a:gd name="connsiteX124" fmla="*/ 129396 w 7539487"/>
              <a:gd name="connsiteY124" fmla="*/ 465827 h 4045789"/>
              <a:gd name="connsiteX125" fmla="*/ 25879 w 7539487"/>
              <a:gd name="connsiteY125" fmla="*/ 336431 h 4045789"/>
              <a:gd name="connsiteX126" fmla="*/ 51759 w 7539487"/>
              <a:gd name="connsiteY126" fmla="*/ 232914 h 4045789"/>
              <a:gd name="connsiteX127" fmla="*/ 103517 w 7539487"/>
              <a:gd name="connsiteY127" fmla="*/ 189782 h 4045789"/>
              <a:gd name="connsiteX128" fmla="*/ 120770 w 7539487"/>
              <a:gd name="connsiteY128" fmla="*/ 77638 h 4045789"/>
              <a:gd name="connsiteX129" fmla="*/ 232913 w 7539487"/>
              <a:gd name="connsiteY129" fmla="*/ 60385 h 4045789"/>
              <a:gd name="connsiteX130" fmla="*/ 293298 w 7539487"/>
              <a:gd name="connsiteY130" fmla="*/ 224287 h 4045789"/>
              <a:gd name="connsiteX131" fmla="*/ 491706 w 7539487"/>
              <a:gd name="connsiteY131" fmla="*/ 284672 h 4045789"/>
              <a:gd name="connsiteX132" fmla="*/ 698740 w 7539487"/>
              <a:gd name="connsiteY132" fmla="*/ 232914 h 4045789"/>
              <a:gd name="connsiteX133" fmla="*/ 923027 w 7539487"/>
              <a:gd name="connsiteY133" fmla="*/ 276046 h 4045789"/>
              <a:gd name="connsiteX134" fmla="*/ 1026544 w 7539487"/>
              <a:gd name="connsiteY134" fmla="*/ 224287 h 4045789"/>
              <a:gd name="connsiteX135" fmla="*/ 1138687 w 7539487"/>
              <a:gd name="connsiteY135" fmla="*/ 319178 h 4045789"/>
              <a:gd name="connsiteX136" fmla="*/ 1224951 w 7539487"/>
              <a:gd name="connsiteY136" fmla="*/ 224287 h 4045789"/>
              <a:gd name="connsiteX137" fmla="*/ 1397479 w 7539487"/>
              <a:gd name="connsiteY137" fmla="*/ 181155 h 4045789"/>
              <a:gd name="connsiteX138" fmla="*/ 1578634 w 7539487"/>
              <a:gd name="connsiteY138" fmla="*/ 129397 h 4045789"/>
              <a:gd name="connsiteX139" fmla="*/ 1699404 w 7539487"/>
              <a:gd name="connsiteY139" fmla="*/ 0 h 4045789"/>
              <a:gd name="connsiteX0" fmla="*/ 1699404 w 7513608"/>
              <a:gd name="connsiteY0" fmla="*/ 0 h 4045789"/>
              <a:gd name="connsiteX1" fmla="*/ 2234242 w 7513608"/>
              <a:gd name="connsiteY1" fmla="*/ 457200 h 4045789"/>
              <a:gd name="connsiteX2" fmla="*/ 2544793 w 7513608"/>
              <a:gd name="connsiteY2" fmla="*/ 595223 h 4045789"/>
              <a:gd name="connsiteX3" fmla="*/ 2734574 w 7513608"/>
              <a:gd name="connsiteY3" fmla="*/ 603849 h 4045789"/>
              <a:gd name="connsiteX4" fmla="*/ 2889849 w 7513608"/>
              <a:gd name="connsiteY4" fmla="*/ 500332 h 4045789"/>
              <a:gd name="connsiteX5" fmla="*/ 2812212 w 7513608"/>
              <a:gd name="connsiteY5" fmla="*/ 345057 h 4045789"/>
              <a:gd name="connsiteX6" fmla="*/ 2881223 w 7513608"/>
              <a:gd name="connsiteY6" fmla="*/ 491706 h 4045789"/>
              <a:gd name="connsiteX7" fmla="*/ 3122762 w 7513608"/>
              <a:gd name="connsiteY7" fmla="*/ 595223 h 4045789"/>
              <a:gd name="connsiteX8" fmla="*/ 3252159 w 7513608"/>
              <a:gd name="connsiteY8" fmla="*/ 715993 h 4045789"/>
              <a:gd name="connsiteX9" fmla="*/ 3364302 w 7513608"/>
              <a:gd name="connsiteY9" fmla="*/ 733246 h 4045789"/>
              <a:gd name="connsiteX10" fmla="*/ 3467819 w 7513608"/>
              <a:gd name="connsiteY10" fmla="*/ 785004 h 4045789"/>
              <a:gd name="connsiteX11" fmla="*/ 3717985 w 7513608"/>
              <a:gd name="connsiteY11" fmla="*/ 664234 h 4045789"/>
              <a:gd name="connsiteX12" fmla="*/ 3743864 w 7513608"/>
              <a:gd name="connsiteY12" fmla="*/ 586597 h 4045789"/>
              <a:gd name="connsiteX13" fmla="*/ 3804249 w 7513608"/>
              <a:gd name="connsiteY13" fmla="*/ 577970 h 4045789"/>
              <a:gd name="connsiteX14" fmla="*/ 4002657 w 7513608"/>
              <a:gd name="connsiteY14" fmla="*/ 690114 h 4045789"/>
              <a:gd name="connsiteX15" fmla="*/ 3907766 w 7513608"/>
              <a:gd name="connsiteY15" fmla="*/ 871268 h 4045789"/>
              <a:gd name="connsiteX16" fmla="*/ 4019910 w 7513608"/>
              <a:gd name="connsiteY16" fmla="*/ 966159 h 4045789"/>
              <a:gd name="connsiteX17" fmla="*/ 3778370 w 7513608"/>
              <a:gd name="connsiteY17" fmla="*/ 1000665 h 4045789"/>
              <a:gd name="connsiteX18" fmla="*/ 3623095 w 7513608"/>
              <a:gd name="connsiteY18" fmla="*/ 1086929 h 4045789"/>
              <a:gd name="connsiteX19" fmla="*/ 3743864 w 7513608"/>
              <a:gd name="connsiteY19" fmla="*/ 1233578 h 4045789"/>
              <a:gd name="connsiteX20" fmla="*/ 3847381 w 7513608"/>
              <a:gd name="connsiteY20" fmla="*/ 1104182 h 4045789"/>
              <a:gd name="connsiteX21" fmla="*/ 3916393 w 7513608"/>
              <a:gd name="connsiteY21" fmla="*/ 1164566 h 4045789"/>
              <a:gd name="connsiteX22" fmla="*/ 3838755 w 7513608"/>
              <a:gd name="connsiteY22" fmla="*/ 1268083 h 4045789"/>
              <a:gd name="connsiteX23" fmla="*/ 3804249 w 7513608"/>
              <a:gd name="connsiteY23" fmla="*/ 1380227 h 4045789"/>
              <a:gd name="connsiteX24" fmla="*/ 3907766 w 7513608"/>
              <a:gd name="connsiteY24" fmla="*/ 1449238 h 4045789"/>
              <a:gd name="connsiteX25" fmla="*/ 4063042 w 7513608"/>
              <a:gd name="connsiteY25" fmla="*/ 1509623 h 4045789"/>
              <a:gd name="connsiteX26" fmla="*/ 4192438 w 7513608"/>
              <a:gd name="connsiteY26" fmla="*/ 1526876 h 4045789"/>
              <a:gd name="connsiteX27" fmla="*/ 4382219 w 7513608"/>
              <a:gd name="connsiteY27" fmla="*/ 1526876 h 4045789"/>
              <a:gd name="connsiteX28" fmla="*/ 4666891 w 7513608"/>
              <a:gd name="connsiteY28" fmla="*/ 1604514 h 4045789"/>
              <a:gd name="connsiteX29" fmla="*/ 4796287 w 7513608"/>
              <a:gd name="connsiteY29" fmla="*/ 1604514 h 4045789"/>
              <a:gd name="connsiteX30" fmla="*/ 4839419 w 7513608"/>
              <a:gd name="connsiteY30" fmla="*/ 1578634 h 4045789"/>
              <a:gd name="connsiteX31" fmla="*/ 4751854 w 7513608"/>
              <a:gd name="connsiteY31" fmla="*/ 1714603 h 4045789"/>
              <a:gd name="connsiteX32" fmla="*/ 4809500 w 7513608"/>
              <a:gd name="connsiteY32" fmla="*/ 1898428 h 4045789"/>
              <a:gd name="connsiteX33" fmla="*/ 4903022 w 7513608"/>
              <a:gd name="connsiteY33" fmla="*/ 2108064 h 4045789"/>
              <a:gd name="connsiteX34" fmla="*/ 5054806 w 7513608"/>
              <a:gd name="connsiteY34" fmla="*/ 2194328 h 4045789"/>
              <a:gd name="connsiteX35" fmla="*/ 6193766 w 7513608"/>
              <a:gd name="connsiteY35" fmla="*/ 2139351 h 4045789"/>
              <a:gd name="connsiteX36" fmla="*/ 6650966 w 7513608"/>
              <a:gd name="connsiteY36" fmla="*/ 2216989 h 4045789"/>
              <a:gd name="connsiteX37" fmla="*/ 6961517 w 7513608"/>
              <a:gd name="connsiteY37" fmla="*/ 2225615 h 4045789"/>
              <a:gd name="connsiteX38" fmla="*/ 7151298 w 7513608"/>
              <a:gd name="connsiteY38" fmla="*/ 2216989 h 4045789"/>
              <a:gd name="connsiteX39" fmla="*/ 7323827 w 7513608"/>
              <a:gd name="connsiteY39" fmla="*/ 2122098 h 4045789"/>
              <a:gd name="connsiteX40" fmla="*/ 7418717 w 7513608"/>
              <a:gd name="connsiteY40" fmla="*/ 2035834 h 4045789"/>
              <a:gd name="connsiteX41" fmla="*/ 7504981 w 7513608"/>
              <a:gd name="connsiteY41" fmla="*/ 2329132 h 4045789"/>
              <a:gd name="connsiteX42" fmla="*/ 7392838 w 7513608"/>
              <a:gd name="connsiteY42" fmla="*/ 2967487 h 4045789"/>
              <a:gd name="connsiteX43" fmla="*/ 7384212 w 7513608"/>
              <a:gd name="connsiteY43" fmla="*/ 3347049 h 4045789"/>
              <a:gd name="connsiteX44" fmla="*/ 7410091 w 7513608"/>
              <a:gd name="connsiteY44" fmla="*/ 3631721 h 4045789"/>
              <a:gd name="connsiteX45" fmla="*/ 7487729 w 7513608"/>
              <a:gd name="connsiteY45" fmla="*/ 3959525 h 4045789"/>
              <a:gd name="connsiteX46" fmla="*/ 7513608 w 7513608"/>
              <a:gd name="connsiteY46" fmla="*/ 4045789 h 4045789"/>
              <a:gd name="connsiteX47" fmla="*/ 7323827 w 7513608"/>
              <a:gd name="connsiteY47" fmla="*/ 3985404 h 4045789"/>
              <a:gd name="connsiteX48" fmla="*/ 7237562 w 7513608"/>
              <a:gd name="connsiteY48" fmla="*/ 3856008 h 4045789"/>
              <a:gd name="connsiteX49" fmla="*/ 7177178 w 7513608"/>
              <a:gd name="connsiteY49" fmla="*/ 3778370 h 4045789"/>
              <a:gd name="connsiteX50" fmla="*/ 7177178 w 7513608"/>
              <a:gd name="connsiteY50" fmla="*/ 3502325 h 4045789"/>
              <a:gd name="connsiteX51" fmla="*/ 7030529 w 7513608"/>
              <a:gd name="connsiteY51" fmla="*/ 3200400 h 4045789"/>
              <a:gd name="connsiteX52" fmla="*/ 6901132 w 7513608"/>
              <a:gd name="connsiteY52" fmla="*/ 3122763 h 4045789"/>
              <a:gd name="connsiteX53" fmla="*/ 6728604 w 7513608"/>
              <a:gd name="connsiteY53" fmla="*/ 3131389 h 4045789"/>
              <a:gd name="connsiteX54" fmla="*/ 6530196 w 7513608"/>
              <a:gd name="connsiteY54" fmla="*/ 3183148 h 4045789"/>
              <a:gd name="connsiteX55" fmla="*/ 6400800 w 7513608"/>
              <a:gd name="connsiteY55" fmla="*/ 3243532 h 4045789"/>
              <a:gd name="connsiteX56" fmla="*/ 6280030 w 7513608"/>
              <a:gd name="connsiteY56" fmla="*/ 3174521 h 4045789"/>
              <a:gd name="connsiteX57" fmla="*/ 6202393 w 7513608"/>
              <a:gd name="connsiteY57" fmla="*/ 3027872 h 4045789"/>
              <a:gd name="connsiteX58" fmla="*/ 6107502 w 7513608"/>
              <a:gd name="connsiteY58" fmla="*/ 2915729 h 4045789"/>
              <a:gd name="connsiteX59" fmla="*/ 5891842 w 7513608"/>
              <a:gd name="connsiteY59" fmla="*/ 2803585 h 4045789"/>
              <a:gd name="connsiteX60" fmla="*/ 5788325 w 7513608"/>
              <a:gd name="connsiteY60" fmla="*/ 2665563 h 4045789"/>
              <a:gd name="connsiteX61" fmla="*/ 5702061 w 7513608"/>
              <a:gd name="connsiteY61" fmla="*/ 2458529 h 4045789"/>
              <a:gd name="connsiteX62" fmla="*/ 5486400 w 7513608"/>
              <a:gd name="connsiteY62" fmla="*/ 2303253 h 4045789"/>
              <a:gd name="connsiteX63" fmla="*/ 5055079 w 7513608"/>
              <a:gd name="connsiteY63" fmla="*/ 2260121 h 4045789"/>
              <a:gd name="connsiteX64" fmla="*/ 4917057 w 7513608"/>
              <a:gd name="connsiteY64" fmla="*/ 2432649 h 4045789"/>
              <a:gd name="connsiteX65" fmla="*/ 4804913 w 7513608"/>
              <a:gd name="connsiteY65" fmla="*/ 2493034 h 4045789"/>
              <a:gd name="connsiteX66" fmla="*/ 4675517 w 7513608"/>
              <a:gd name="connsiteY66" fmla="*/ 2553419 h 4045789"/>
              <a:gd name="connsiteX67" fmla="*/ 4597879 w 7513608"/>
              <a:gd name="connsiteY67" fmla="*/ 2631057 h 4045789"/>
              <a:gd name="connsiteX68" fmla="*/ 4390845 w 7513608"/>
              <a:gd name="connsiteY68" fmla="*/ 2605178 h 4045789"/>
              <a:gd name="connsiteX69" fmla="*/ 4278702 w 7513608"/>
              <a:gd name="connsiteY69" fmla="*/ 2458529 h 4045789"/>
              <a:gd name="connsiteX70" fmla="*/ 4157932 w 7513608"/>
              <a:gd name="connsiteY70" fmla="*/ 2458529 h 4045789"/>
              <a:gd name="connsiteX71" fmla="*/ 3985404 w 7513608"/>
              <a:gd name="connsiteY71" fmla="*/ 2441276 h 4045789"/>
              <a:gd name="connsiteX72" fmla="*/ 3666227 w 7513608"/>
              <a:gd name="connsiteY72" fmla="*/ 3217653 h 4045789"/>
              <a:gd name="connsiteX73" fmla="*/ 3666227 w 7513608"/>
              <a:gd name="connsiteY73" fmla="*/ 3217653 h 4045789"/>
              <a:gd name="connsiteX74" fmla="*/ 3571336 w 7513608"/>
              <a:gd name="connsiteY74" fmla="*/ 3148642 h 4045789"/>
              <a:gd name="connsiteX75" fmla="*/ 3459193 w 7513608"/>
              <a:gd name="connsiteY75" fmla="*/ 3200400 h 4045789"/>
              <a:gd name="connsiteX76" fmla="*/ 3338423 w 7513608"/>
              <a:gd name="connsiteY76" fmla="*/ 3243532 h 4045789"/>
              <a:gd name="connsiteX77" fmla="*/ 3398808 w 7513608"/>
              <a:gd name="connsiteY77" fmla="*/ 3502325 h 4045789"/>
              <a:gd name="connsiteX78" fmla="*/ 3407434 w 7513608"/>
              <a:gd name="connsiteY78" fmla="*/ 3562710 h 4045789"/>
              <a:gd name="connsiteX79" fmla="*/ 2587925 w 7513608"/>
              <a:gd name="connsiteY79" fmla="*/ 3881887 h 4045789"/>
              <a:gd name="connsiteX80" fmla="*/ 2570672 w 7513608"/>
              <a:gd name="connsiteY80" fmla="*/ 3674853 h 4045789"/>
              <a:gd name="connsiteX81" fmla="*/ 2467155 w 7513608"/>
              <a:gd name="connsiteY81" fmla="*/ 3717985 h 4045789"/>
              <a:gd name="connsiteX82" fmla="*/ 2424023 w 7513608"/>
              <a:gd name="connsiteY82" fmla="*/ 3614468 h 4045789"/>
              <a:gd name="connsiteX83" fmla="*/ 2372264 w 7513608"/>
              <a:gd name="connsiteY83" fmla="*/ 3338423 h 4045789"/>
              <a:gd name="connsiteX84" fmla="*/ 2329132 w 7513608"/>
              <a:gd name="connsiteY84" fmla="*/ 3200400 h 4045789"/>
              <a:gd name="connsiteX85" fmla="*/ 2432649 w 7513608"/>
              <a:gd name="connsiteY85" fmla="*/ 2950234 h 4045789"/>
              <a:gd name="connsiteX86" fmla="*/ 2475781 w 7513608"/>
              <a:gd name="connsiteY86" fmla="*/ 2734574 h 4045789"/>
              <a:gd name="connsiteX87" fmla="*/ 2544793 w 7513608"/>
              <a:gd name="connsiteY87" fmla="*/ 2510287 h 4045789"/>
              <a:gd name="connsiteX88" fmla="*/ 2441276 w 7513608"/>
              <a:gd name="connsiteY88" fmla="*/ 2424023 h 4045789"/>
              <a:gd name="connsiteX89" fmla="*/ 2372264 w 7513608"/>
              <a:gd name="connsiteY89" fmla="*/ 2329132 h 4045789"/>
              <a:gd name="connsiteX90" fmla="*/ 2199736 w 7513608"/>
              <a:gd name="connsiteY90" fmla="*/ 2363638 h 4045789"/>
              <a:gd name="connsiteX91" fmla="*/ 2122098 w 7513608"/>
              <a:gd name="connsiteY91" fmla="*/ 2475782 h 4045789"/>
              <a:gd name="connsiteX92" fmla="*/ 1932317 w 7513608"/>
              <a:gd name="connsiteY92" fmla="*/ 2553419 h 4045789"/>
              <a:gd name="connsiteX93" fmla="*/ 1940944 w 7513608"/>
              <a:gd name="connsiteY93" fmla="*/ 2406770 h 4045789"/>
              <a:gd name="connsiteX94" fmla="*/ 1940944 w 7513608"/>
              <a:gd name="connsiteY94" fmla="*/ 2286000 h 4045789"/>
              <a:gd name="connsiteX95" fmla="*/ 1802921 w 7513608"/>
              <a:gd name="connsiteY95" fmla="*/ 2208363 h 4045789"/>
              <a:gd name="connsiteX96" fmla="*/ 1742536 w 7513608"/>
              <a:gd name="connsiteY96" fmla="*/ 2139351 h 4045789"/>
              <a:gd name="connsiteX97" fmla="*/ 1509623 w 7513608"/>
              <a:gd name="connsiteY97" fmla="*/ 2260121 h 4045789"/>
              <a:gd name="connsiteX98" fmla="*/ 1371600 w 7513608"/>
              <a:gd name="connsiteY98" fmla="*/ 2216989 h 4045789"/>
              <a:gd name="connsiteX99" fmla="*/ 1242204 w 7513608"/>
              <a:gd name="connsiteY99" fmla="*/ 2242868 h 4045789"/>
              <a:gd name="connsiteX100" fmla="*/ 1216325 w 7513608"/>
              <a:gd name="connsiteY100" fmla="*/ 2087593 h 4045789"/>
              <a:gd name="connsiteX101" fmla="*/ 1259457 w 7513608"/>
              <a:gd name="connsiteY101" fmla="*/ 2001329 h 4045789"/>
              <a:gd name="connsiteX102" fmla="*/ 1207698 w 7513608"/>
              <a:gd name="connsiteY102" fmla="*/ 1949570 h 4045789"/>
              <a:gd name="connsiteX103" fmla="*/ 1112808 w 7513608"/>
              <a:gd name="connsiteY103" fmla="*/ 1863306 h 4045789"/>
              <a:gd name="connsiteX104" fmla="*/ 854015 w 7513608"/>
              <a:gd name="connsiteY104" fmla="*/ 1777042 h 4045789"/>
              <a:gd name="connsiteX105" fmla="*/ 819510 w 7513608"/>
              <a:gd name="connsiteY105" fmla="*/ 1854680 h 4045789"/>
              <a:gd name="connsiteX106" fmla="*/ 759125 w 7513608"/>
              <a:gd name="connsiteY106" fmla="*/ 1880559 h 4045789"/>
              <a:gd name="connsiteX107" fmla="*/ 672861 w 7513608"/>
              <a:gd name="connsiteY107" fmla="*/ 1751163 h 4045789"/>
              <a:gd name="connsiteX108" fmla="*/ 715993 w 7513608"/>
              <a:gd name="connsiteY108" fmla="*/ 1699404 h 4045789"/>
              <a:gd name="connsiteX109" fmla="*/ 655608 w 7513608"/>
              <a:gd name="connsiteY109" fmla="*/ 1604514 h 4045789"/>
              <a:gd name="connsiteX110" fmla="*/ 690113 w 7513608"/>
              <a:gd name="connsiteY110" fmla="*/ 1518249 h 4045789"/>
              <a:gd name="connsiteX111" fmla="*/ 690113 w 7513608"/>
              <a:gd name="connsiteY111" fmla="*/ 1457865 h 4045789"/>
              <a:gd name="connsiteX112" fmla="*/ 586596 w 7513608"/>
              <a:gd name="connsiteY112" fmla="*/ 1414732 h 4045789"/>
              <a:gd name="connsiteX113" fmla="*/ 474453 w 7513608"/>
              <a:gd name="connsiteY113" fmla="*/ 1423359 h 4045789"/>
              <a:gd name="connsiteX114" fmla="*/ 431321 w 7513608"/>
              <a:gd name="connsiteY114" fmla="*/ 1466491 h 4045789"/>
              <a:gd name="connsiteX115" fmla="*/ 207034 w 7513608"/>
              <a:gd name="connsiteY115" fmla="*/ 1190446 h 4045789"/>
              <a:gd name="connsiteX116" fmla="*/ 51759 w 7513608"/>
              <a:gd name="connsiteY116" fmla="*/ 1026544 h 4045789"/>
              <a:gd name="connsiteX117" fmla="*/ 0 w 7513608"/>
              <a:gd name="connsiteY117" fmla="*/ 845389 h 4045789"/>
              <a:gd name="connsiteX118" fmla="*/ 86264 w 7513608"/>
              <a:gd name="connsiteY118" fmla="*/ 836763 h 4045789"/>
              <a:gd name="connsiteX119" fmla="*/ 163902 w 7513608"/>
              <a:gd name="connsiteY119" fmla="*/ 690114 h 4045789"/>
              <a:gd name="connsiteX120" fmla="*/ 155276 w 7513608"/>
              <a:gd name="connsiteY120" fmla="*/ 552091 h 4045789"/>
              <a:gd name="connsiteX121" fmla="*/ 241540 w 7513608"/>
              <a:gd name="connsiteY121" fmla="*/ 526212 h 4045789"/>
              <a:gd name="connsiteX122" fmla="*/ 215661 w 7513608"/>
              <a:gd name="connsiteY122" fmla="*/ 448574 h 4045789"/>
              <a:gd name="connsiteX123" fmla="*/ 129396 w 7513608"/>
              <a:gd name="connsiteY123" fmla="*/ 465827 h 4045789"/>
              <a:gd name="connsiteX124" fmla="*/ 25879 w 7513608"/>
              <a:gd name="connsiteY124" fmla="*/ 336431 h 4045789"/>
              <a:gd name="connsiteX125" fmla="*/ 51759 w 7513608"/>
              <a:gd name="connsiteY125" fmla="*/ 232914 h 4045789"/>
              <a:gd name="connsiteX126" fmla="*/ 103517 w 7513608"/>
              <a:gd name="connsiteY126" fmla="*/ 189782 h 4045789"/>
              <a:gd name="connsiteX127" fmla="*/ 120770 w 7513608"/>
              <a:gd name="connsiteY127" fmla="*/ 77638 h 4045789"/>
              <a:gd name="connsiteX128" fmla="*/ 232913 w 7513608"/>
              <a:gd name="connsiteY128" fmla="*/ 60385 h 4045789"/>
              <a:gd name="connsiteX129" fmla="*/ 293298 w 7513608"/>
              <a:gd name="connsiteY129" fmla="*/ 224287 h 4045789"/>
              <a:gd name="connsiteX130" fmla="*/ 491706 w 7513608"/>
              <a:gd name="connsiteY130" fmla="*/ 284672 h 4045789"/>
              <a:gd name="connsiteX131" fmla="*/ 698740 w 7513608"/>
              <a:gd name="connsiteY131" fmla="*/ 232914 h 4045789"/>
              <a:gd name="connsiteX132" fmla="*/ 923027 w 7513608"/>
              <a:gd name="connsiteY132" fmla="*/ 276046 h 4045789"/>
              <a:gd name="connsiteX133" fmla="*/ 1026544 w 7513608"/>
              <a:gd name="connsiteY133" fmla="*/ 224287 h 4045789"/>
              <a:gd name="connsiteX134" fmla="*/ 1138687 w 7513608"/>
              <a:gd name="connsiteY134" fmla="*/ 319178 h 4045789"/>
              <a:gd name="connsiteX135" fmla="*/ 1224951 w 7513608"/>
              <a:gd name="connsiteY135" fmla="*/ 224287 h 4045789"/>
              <a:gd name="connsiteX136" fmla="*/ 1397479 w 7513608"/>
              <a:gd name="connsiteY136" fmla="*/ 181155 h 4045789"/>
              <a:gd name="connsiteX137" fmla="*/ 1578634 w 7513608"/>
              <a:gd name="connsiteY137" fmla="*/ 129397 h 4045789"/>
              <a:gd name="connsiteX138" fmla="*/ 1699404 w 7513608"/>
              <a:gd name="connsiteY138" fmla="*/ 0 h 4045789"/>
              <a:gd name="connsiteX0" fmla="*/ 1699404 w 7513608"/>
              <a:gd name="connsiteY0" fmla="*/ 0 h 4045789"/>
              <a:gd name="connsiteX1" fmla="*/ 2234242 w 7513608"/>
              <a:gd name="connsiteY1" fmla="*/ 457200 h 4045789"/>
              <a:gd name="connsiteX2" fmla="*/ 2544793 w 7513608"/>
              <a:gd name="connsiteY2" fmla="*/ 595223 h 4045789"/>
              <a:gd name="connsiteX3" fmla="*/ 2734574 w 7513608"/>
              <a:gd name="connsiteY3" fmla="*/ 603849 h 4045789"/>
              <a:gd name="connsiteX4" fmla="*/ 2889849 w 7513608"/>
              <a:gd name="connsiteY4" fmla="*/ 500332 h 4045789"/>
              <a:gd name="connsiteX5" fmla="*/ 2812212 w 7513608"/>
              <a:gd name="connsiteY5" fmla="*/ 345057 h 4045789"/>
              <a:gd name="connsiteX6" fmla="*/ 2881223 w 7513608"/>
              <a:gd name="connsiteY6" fmla="*/ 491706 h 4045789"/>
              <a:gd name="connsiteX7" fmla="*/ 3122762 w 7513608"/>
              <a:gd name="connsiteY7" fmla="*/ 595223 h 4045789"/>
              <a:gd name="connsiteX8" fmla="*/ 3252159 w 7513608"/>
              <a:gd name="connsiteY8" fmla="*/ 715993 h 4045789"/>
              <a:gd name="connsiteX9" fmla="*/ 3364302 w 7513608"/>
              <a:gd name="connsiteY9" fmla="*/ 733246 h 4045789"/>
              <a:gd name="connsiteX10" fmla="*/ 3467819 w 7513608"/>
              <a:gd name="connsiteY10" fmla="*/ 785004 h 4045789"/>
              <a:gd name="connsiteX11" fmla="*/ 3717985 w 7513608"/>
              <a:gd name="connsiteY11" fmla="*/ 664234 h 4045789"/>
              <a:gd name="connsiteX12" fmla="*/ 3743864 w 7513608"/>
              <a:gd name="connsiteY12" fmla="*/ 586597 h 4045789"/>
              <a:gd name="connsiteX13" fmla="*/ 3804249 w 7513608"/>
              <a:gd name="connsiteY13" fmla="*/ 577970 h 4045789"/>
              <a:gd name="connsiteX14" fmla="*/ 4002657 w 7513608"/>
              <a:gd name="connsiteY14" fmla="*/ 690114 h 4045789"/>
              <a:gd name="connsiteX15" fmla="*/ 3907766 w 7513608"/>
              <a:gd name="connsiteY15" fmla="*/ 871268 h 4045789"/>
              <a:gd name="connsiteX16" fmla="*/ 4019910 w 7513608"/>
              <a:gd name="connsiteY16" fmla="*/ 966159 h 4045789"/>
              <a:gd name="connsiteX17" fmla="*/ 3778370 w 7513608"/>
              <a:gd name="connsiteY17" fmla="*/ 1000665 h 4045789"/>
              <a:gd name="connsiteX18" fmla="*/ 3623095 w 7513608"/>
              <a:gd name="connsiteY18" fmla="*/ 1086929 h 4045789"/>
              <a:gd name="connsiteX19" fmla="*/ 3743864 w 7513608"/>
              <a:gd name="connsiteY19" fmla="*/ 1233578 h 4045789"/>
              <a:gd name="connsiteX20" fmla="*/ 3847381 w 7513608"/>
              <a:gd name="connsiteY20" fmla="*/ 1104182 h 4045789"/>
              <a:gd name="connsiteX21" fmla="*/ 3916393 w 7513608"/>
              <a:gd name="connsiteY21" fmla="*/ 1164566 h 4045789"/>
              <a:gd name="connsiteX22" fmla="*/ 3838755 w 7513608"/>
              <a:gd name="connsiteY22" fmla="*/ 1268083 h 4045789"/>
              <a:gd name="connsiteX23" fmla="*/ 3804249 w 7513608"/>
              <a:gd name="connsiteY23" fmla="*/ 1380227 h 4045789"/>
              <a:gd name="connsiteX24" fmla="*/ 3907766 w 7513608"/>
              <a:gd name="connsiteY24" fmla="*/ 1449238 h 4045789"/>
              <a:gd name="connsiteX25" fmla="*/ 4063042 w 7513608"/>
              <a:gd name="connsiteY25" fmla="*/ 1509623 h 4045789"/>
              <a:gd name="connsiteX26" fmla="*/ 4192438 w 7513608"/>
              <a:gd name="connsiteY26" fmla="*/ 1526876 h 4045789"/>
              <a:gd name="connsiteX27" fmla="*/ 4382219 w 7513608"/>
              <a:gd name="connsiteY27" fmla="*/ 1526876 h 4045789"/>
              <a:gd name="connsiteX28" fmla="*/ 4666891 w 7513608"/>
              <a:gd name="connsiteY28" fmla="*/ 1604514 h 4045789"/>
              <a:gd name="connsiteX29" fmla="*/ 4796287 w 7513608"/>
              <a:gd name="connsiteY29" fmla="*/ 1604514 h 4045789"/>
              <a:gd name="connsiteX30" fmla="*/ 4839419 w 7513608"/>
              <a:gd name="connsiteY30" fmla="*/ 1578634 h 4045789"/>
              <a:gd name="connsiteX31" fmla="*/ 4751854 w 7513608"/>
              <a:gd name="connsiteY31" fmla="*/ 1714603 h 4045789"/>
              <a:gd name="connsiteX32" fmla="*/ 4809500 w 7513608"/>
              <a:gd name="connsiteY32" fmla="*/ 1898428 h 4045789"/>
              <a:gd name="connsiteX33" fmla="*/ 4903022 w 7513608"/>
              <a:gd name="connsiteY33" fmla="*/ 2108064 h 4045789"/>
              <a:gd name="connsiteX34" fmla="*/ 5054806 w 7513608"/>
              <a:gd name="connsiteY34" fmla="*/ 2194328 h 4045789"/>
              <a:gd name="connsiteX35" fmla="*/ 6193766 w 7513608"/>
              <a:gd name="connsiteY35" fmla="*/ 2139351 h 4045789"/>
              <a:gd name="connsiteX36" fmla="*/ 6650966 w 7513608"/>
              <a:gd name="connsiteY36" fmla="*/ 2216989 h 4045789"/>
              <a:gd name="connsiteX37" fmla="*/ 6961517 w 7513608"/>
              <a:gd name="connsiteY37" fmla="*/ 2225615 h 4045789"/>
              <a:gd name="connsiteX38" fmla="*/ 7151298 w 7513608"/>
              <a:gd name="connsiteY38" fmla="*/ 2216989 h 4045789"/>
              <a:gd name="connsiteX39" fmla="*/ 7323827 w 7513608"/>
              <a:gd name="connsiteY39" fmla="*/ 2122098 h 4045789"/>
              <a:gd name="connsiteX40" fmla="*/ 7504981 w 7513608"/>
              <a:gd name="connsiteY40" fmla="*/ 2329132 h 4045789"/>
              <a:gd name="connsiteX41" fmla="*/ 7392838 w 7513608"/>
              <a:gd name="connsiteY41" fmla="*/ 2967487 h 4045789"/>
              <a:gd name="connsiteX42" fmla="*/ 7384212 w 7513608"/>
              <a:gd name="connsiteY42" fmla="*/ 3347049 h 4045789"/>
              <a:gd name="connsiteX43" fmla="*/ 7410091 w 7513608"/>
              <a:gd name="connsiteY43" fmla="*/ 3631721 h 4045789"/>
              <a:gd name="connsiteX44" fmla="*/ 7487729 w 7513608"/>
              <a:gd name="connsiteY44" fmla="*/ 3959525 h 4045789"/>
              <a:gd name="connsiteX45" fmla="*/ 7513608 w 7513608"/>
              <a:gd name="connsiteY45" fmla="*/ 4045789 h 4045789"/>
              <a:gd name="connsiteX46" fmla="*/ 7323827 w 7513608"/>
              <a:gd name="connsiteY46" fmla="*/ 3985404 h 4045789"/>
              <a:gd name="connsiteX47" fmla="*/ 7237562 w 7513608"/>
              <a:gd name="connsiteY47" fmla="*/ 3856008 h 4045789"/>
              <a:gd name="connsiteX48" fmla="*/ 7177178 w 7513608"/>
              <a:gd name="connsiteY48" fmla="*/ 3778370 h 4045789"/>
              <a:gd name="connsiteX49" fmla="*/ 7177178 w 7513608"/>
              <a:gd name="connsiteY49" fmla="*/ 3502325 h 4045789"/>
              <a:gd name="connsiteX50" fmla="*/ 7030529 w 7513608"/>
              <a:gd name="connsiteY50" fmla="*/ 3200400 h 4045789"/>
              <a:gd name="connsiteX51" fmla="*/ 6901132 w 7513608"/>
              <a:gd name="connsiteY51" fmla="*/ 3122763 h 4045789"/>
              <a:gd name="connsiteX52" fmla="*/ 6728604 w 7513608"/>
              <a:gd name="connsiteY52" fmla="*/ 3131389 h 4045789"/>
              <a:gd name="connsiteX53" fmla="*/ 6530196 w 7513608"/>
              <a:gd name="connsiteY53" fmla="*/ 3183148 h 4045789"/>
              <a:gd name="connsiteX54" fmla="*/ 6400800 w 7513608"/>
              <a:gd name="connsiteY54" fmla="*/ 3243532 h 4045789"/>
              <a:gd name="connsiteX55" fmla="*/ 6280030 w 7513608"/>
              <a:gd name="connsiteY55" fmla="*/ 3174521 h 4045789"/>
              <a:gd name="connsiteX56" fmla="*/ 6202393 w 7513608"/>
              <a:gd name="connsiteY56" fmla="*/ 3027872 h 4045789"/>
              <a:gd name="connsiteX57" fmla="*/ 6107502 w 7513608"/>
              <a:gd name="connsiteY57" fmla="*/ 2915729 h 4045789"/>
              <a:gd name="connsiteX58" fmla="*/ 5891842 w 7513608"/>
              <a:gd name="connsiteY58" fmla="*/ 2803585 h 4045789"/>
              <a:gd name="connsiteX59" fmla="*/ 5788325 w 7513608"/>
              <a:gd name="connsiteY59" fmla="*/ 2665563 h 4045789"/>
              <a:gd name="connsiteX60" fmla="*/ 5702061 w 7513608"/>
              <a:gd name="connsiteY60" fmla="*/ 2458529 h 4045789"/>
              <a:gd name="connsiteX61" fmla="*/ 5486400 w 7513608"/>
              <a:gd name="connsiteY61" fmla="*/ 2303253 h 4045789"/>
              <a:gd name="connsiteX62" fmla="*/ 5055079 w 7513608"/>
              <a:gd name="connsiteY62" fmla="*/ 2260121 h 4045789"/>
              <a:gd name="connsiteX63" fmla="*/ 4917057 w 7513608"/>
              <a:gd name="connsiteY63" fmla="*/ 2432649 h 4045789"/>
              <a:gd name="connsiteX64" fmla="*/ 4804913 w 7513608"/>
              <a:gd name="connsiteY64" fmla="*/ 2493034 h 4045789"/>
              <a:gd name="connsiteX65" fmla="*/ 4675517 w 7513608"/>
              <a:gd name="connsiteY65" fmla="*/ 2553419 h 4045789"/>
              <a:gd name="connsiteX66" fmla="*/ 4597879 w 7513608"/>
              <a:gd name="connsiteY66" fmla="*/ 2631057 h 4045789"/>
              <a:gd name="connsiteX67" fmla="*/ 4390845 w 7513608"/>
              <a:gd name="connsiteY67" fmla="*/ 2605178 h 4045789"/>
              <a:gd name="connsiteX68" fmla="*/ 4278702 w 7513608"/>
              <a:gd name="connsiteY68" fmla="*/ 2458529 h 4045789"/>
              <a:gd name="connsiteX69" fmla="*/ 4157932 w 7513608"/>
              <a:gd name="connsiteY69" fmla="*/ 2458529 h 4045789"/>
              <a:gd name="connsiteX70" fmla="*/ 3985404 w 7513608"/>
              <a:gd name="connsiteY70" fmla="*/ 2441276 h 4045789"/>
              <a:gd name="connsiteX71" fmla="*/ 3666227 w 7513608"/>
              <a:gd name="connsiteY71" fmla="*/ 3217653 h 4045789"/>
              <a:gd name="connsiteX72" fmla="*/ 3666227 w 7513608"/>
              <a:gd name="connsiteY72" fmla="*/ 3217653 h 4045789"/>
              <a:gd name="connsiteX73" fmla="*/ 3571336 w 7513608"/>
              <a:gd name="connsiteY73" fmla="*/ 3148642 h 4045789"/>
              <a:gd name="connsiteX74" fmla="*/ 3459193 w 7513608"/>
              <a:gd name="connsiteY74" fmla="*/ 3200400 h 4045789"/>
              <a:gd name="connsiteX75" fmla="*/ 3338423 w 7513608"/>
              <a:gd name="connsiteY75" fmla="*/ 3243532 h 4045789"/>
              <a:gd name="connsiteX76" fmla="*/ 3398808 w 7513608"/>
              <a:gd name="connsiteY76" fmla="*/ 3502325 h 4045789"/>
              <a:gd name="connsiteX77" fmla="*/ 3407434 w 7513608"/>
              <a:gd name="connsiteY77" fmla="*/ 3562710 h 4045789"/>
              <a:gd name="connsiteX78" fmla="*/ 2587925 w 7513608"/>
              <a:gd name="connsiteY78" fmla="*/ 3881887 h 4045789"/>
              <a:gd name="connsiteX79" fmla="*/ 2570672 w 7513608"/>
              <a:gd name="connsiteY79" fmla="*/ 3674853 h 4045789"/>
              <a:gd name="connsiteX80" fmla="*/ 2467155 w 7513608"/>
              <a:gd name="connsiteY80" fmla="*/ 3717985 h 4045789"/>
              <a:gd name="connsiteX81" fmla="*/ 2424023 w 7513608"/>
              <a:gd name="connsiteY81" fmla="*/ 3614468 h 4045789"/>
              <a:gd name="connsiteX82" fmla="*/ 2372264 w 7513608"/>
              <a:gd name="connsiteY82" fmla="*/ 3338423 h 4045789"/>
              <a:gd name="connsiteX83" fmla="*/ 2329132 w 7513608"/>
              <a:gd name="connsiteY83" fmla="*/ 3200400 h 4045789"/>
              <a:gd name="connsiteX84" fmla="*/ 2432649 w 7513608"/>
              <a:gd name="connsiteY84" fmla="*/ 2950234 h 4045789"/>
              <a:gd name="connsiteX85" fmla="*/ 2475781 w 7513608"/>
              <a:gd name="connsiteY85" fmla="*/ 2734574 h 4045789"/>
              <a:gd name="connsiteX86" fmla="*/ 2544793 w 7513608"/>
              <a:gd name="connsiteY86" fmla="*/ 2510287 h 4045789"/>
              <a:gd name="connsiteX87" fmla="*/ 2441276 w 7513608"/>
              <a:gd name="connsiteY87" fmla="*/ 2424023 h 4045789"/>
              <a:gd name="connsiteX88" fmla="*/ 2372264 w 7513608"/>
              <a:gd name="connsiteY88" fmla="*/ 2329132 h 4045789"/>
              <a:gd name="connsiteX89" fmla="*/ 2199736 w 7513608"/>
              <a:gd name="connsiteY89" fmla="*/ 2363638 h 4045789"/>
              <a:gd name="connsiteX90" fmla="*/ 2122098 w 7513608"/>
              <a:gd name="connsiteY90" fmla="*/ 2475782 h 4045789"/>
              <a:gd name="connsiteX91" fmla="*/ 1932317 w 7513608"/>
              <a:gd name="connsiteY91" fmla="*/ 2553419 h 4045789"/>
              <a:gd name="connsiteX92" fmla="*/ 1940944 w 7513608"/>
              <a:gd name="connsiteY92" fmla="*/ 2406770 h 4045789"/>
              <a:gd name="connsiteX93" fmla="*/ 1940944 w 7513608"/>
              <a:gd name="connsiteY93" fmla="*/ 2286000 h 4045789"/>
              <a:gd name="connsiteX94" fmla="*/ 1802921 w 7513608"/>
              <a:gd name="connsiteY94" fmla="*/ 2208363 h 4045789"/>
              <a:gd name="connsiteX95" fmla="*/ 1742536 w 7513608"/>
              <a:gd name="connsiteY95" fmla="*/ 2139351 h 4045789"/>
              <a:gd name="connsiteX96" fmla="*/ 1509623 w 7513608"/>
              <a:gd name="connsiteY96" fmla="*/ 2260121 h 4045789"/>
              <a:gd name="connsiteX97" fmla="*/ 1371600 w 7513608"/>
              <a:gd name="connsiteY97" fmla="*/ 2216989 h 4045789"/>
              <a:gd name="connsiteX98" fmla="*/ 1242204 w 7513608"/>
              <a:gd name="connsiteY98" fmla="*/ 2242868 h 4045789"/>
              <a:gd name="connsiteX99" fmla="*/ 1216325 w 7513608"/>
              <a:gd name="connsiteY99" fmla="*/ 2087593 h 4045789"/>
              <a:gd name="connsiteX100" fmla="*/ 1259457 w 7513608"/>
              <a:gd name="connsiteY100" fmla="*/ 2001329 h 4045789"/>
              <a:gd name="connsiteX101" fmla="*/ 1207698 w 7513608"/>
              <a:gd name="connsiteY101" fmla="*/ 1949570 h 4045789"/>
              <a:gd name="connsiteX102" fmla="*/ 1112808 w 7513608"/>
              <a:gd name="connsiteY102" fmla="*/ 1863306 h 4045789"/>
              <a:gd name="connsiteX103" fmla="*/ 854015 w 7513608"/>
              <a:gd name="connsiteY103" fmla="*/ 1777042 h 4045789"/>
              <a:gd name="connsiteX104" fmla="*/ 819510 w 7513608"/>
              <a:gd name="connsiteY104" fmla="*/ 1854680 h 4045789"/>
              <a:gd name="connsiteX105" fmla="*/ 759125 w 7513608"/>
              <a:gd name="connsiteY105" fmla="*/ 1880559 h 4045789"/>
              <a:gd name="connsiteX106" fmla="*/ 672861 w 7513608"/>
              <a:gd name="connsiteY106" fmla="*/ 1751163 h 4045789"/>
              <a:gd name="connsiteX107" fmla="*/ 715993 w 7513608"/>
              <a:gd name="connsiteY107" fmla="*/ 1699404 h 4045789"/>
              <a:gd name="connsiteX108" fmla="*/ 655608 w 7513608"/>
              <a:gd name="connsiteY108" fmla="*/ 1604514 h 4045789"/>
              <a:gd name="connsiteX109" fmla="*/ 690113 w 7513608"/>
              <a:gd name="connsiteY109" fmla="*/ 1518249 h 4045789"/>
              <a:gd name="connsiteX110" fmla="*/ 690113 w 7513608"/>
              <a:gd name="connsiteY110" fmla="*/ 1457865 h 4045789"/>
              <a:gd name="connsiteX111" fmla="*/ 586596 w 7513608"/>
              <a:gd name="connsiteY111" fmla="*/ 1414732 h 4045789"/>
              <a:gd name="connsiteX112" fmla="*/ 474453 w 7513608"/>
              <a:gd name="connsiteY112" fmla="*/ 1423359 h 4045789"/>
              <a:gd name="connsiteX113" fmla="*/ 431321 w 7513608"/>
              <a:gd name="connsiteY113" fmla="*/ 1466491 h 4045789"/>
              <a:gd name="connsiteX114" fmla="*/ 207034 w 7513608"/>
              <a:gd name="connsiteY114" fmla="*/ 1190446 h 4045789"/>
              <a:gd name="connsiteX115" fmla="*/ 51759 w 7513608"/>
              <a:gd name="connsiteY115" fmla="*/ 1026544 h 4045789"/>
              <a:gd name="connsiteX116" fmla="*/ 0 w 7513608"/>
              <a:gd name="connsiteY116" fmla="*/ 845389 h 4045789"/>
              <a:gd name="connsiteX117" fmla="*/ 86264 w 7513608"/>
              <a:gd name="connsiteY117" fmla="*/ 836763 h 4045789"/>
              <a:gd name="connsiteX118" fmla="*/ 163902 w 7513608"/>
              <a:gd name="connsiteY118" fmla="*/ 690114 h 4045789"/>
              <a:gd name="connsiteX119" fmla="*/ 155276 w 7513608"/>
              <a:gd name="connsiteY119" fmla="*/ 552091 h 4045789"/>
              <a:gd name="connsiteX120" fmla="*/ 241540 w 7513608"/>
              <a:gd name="connsiteY120" fmla="*/ 526212 h 4045789"/>
              <a:gd name="connsiteX121" fmla="*/ 215661 w 7513608"/>
              <a:gd name="connsiteY121" fmla="*/ 448574 h 4045789"/>
              <a:gd name="connsiteX122" fmla="*/ 129396 w 7513608"/>
              <a:gd name="connsiteY122" fmla="*/ 465827 h 4045789"/>
              <a:gd name="connsiteX123" fmla="*/ 25879 w 7513608"/>
              <a:gd name="connsiteY123" fmla="*/ 336431 h 4045789"/>
              <a:gd name="connsiteX124" fmla="*/ 51759 w 7513608"/>
              <a:gd name="connsiteY124" fmla="*/ 232914 h 4045789"/>
              <a:gd name="connsiteX125" fmla="*/ 103517 w 7513608"/>
              <a:gd name="connsiteY125" fmla="*/ 189782 h 4045789"/>
              <a:gd name="connsiteX126" fmla="*/ 120770 w 7513608"/>
              <a:gd name="connsiteY126" fmla="*/ 77638 h 4045789"/>
              <a:gd name="connsiteX127" fmla="*/ 232913 w 7513608"/>
              <a:gd name="connsiteY127" fmla="*/ 60385 h 4045789"/>
              <a:gd name="connsiteX128" fmla="*/ 293298 w 7513608"/>
              <a:gd name="connsiteY128" fmla="*/ 224287 h 4045789"/>
              <a:gd name="connsiteX129" fmla="*/ 491706 w 7513608"/>
              <a:gd name="connsiteY129" fmla="*/ 284672 h 4045789"/>
              <a:gd name="connsiteX130" fmla="*/ 698740 w 7513608"/>
              <a:gd name="connsiteY130" fmla="*/ 232914 h 4045789"/>
              <a:gd name="connsiteX131" fmla="*/ 923027 w 7513608"/>
              <a:gd name="connsiteY131" fmla="*/ 276046 h 4045789"/>
              <a:gd name="connsiteX132" fmla="*/ 1026544 w 7513608"/>
              <a:gd name="connsiteY132" fmla="*/ 224287 h 4045789"/>
              <a:gd name="connsiteX133" fmla="*/ 1138687 w 7513608"/>
              <a:gd name="connsiteY133" fmla="*/ 319178 h 4045789"/>
              <a:gd name="connsiteX134" fmla="*/ 1224951 w 7513608"/>
              <a:gd name="connsiteY134" fmla="*/ 224287 h 4045789"/>
              <a:gd name="connsiteX135" fmla="*/ 1397479 w 7513608"/>
              <a:gd name="connsiteY135" fmla="*/ 181155 h 4045789"/>
              <a:gd name="connsiteX136" fmla="*/ 1578634 w 7513608"/>
              <a:gd name="connsiteY136" fmla="*/ 129397 h 4045789"/>
              <a:gd name="connsiteX137" fmla="*/ 1699404 w 7513608"/>
              <a:gd name="connsiteY137" fmla="*/ 0 h 4045789"/>
              <a:gd name="connsiteX0" fmla="*/ 1699404 w 7513608"/>
              <a:gd name="connsiteY0" fmla="*/ 0 h 4045789"/>
              <a:gd name="connsiteX1" fmla="*/ 2234242 w 7513608"/>
              <a:gd name="connsiteY1" fmla="*/ 457200 h 4045789"/>
              <a:gd name="connsiteX2" fmla="*/ 2544793 w 7513608"/>
              <a:gd name="connsiteY2" fmla="*/ 595223 h 4045789"/>
              <a:gd name="connsiteX3" fmla="*/ 2734574 w 7513608"/>
              <a:gd name="connsiteY3" fmla="*/ 603849 h 4045789"/>
              <a:gd name="connsiteX4" fmla="*/ 2889849 w 7513608"/>
              <a:gd name="connsiteY4" fmla="*/ 500332 h 4045789"/>
              <a:gd name="connsiteX5" fmla="*/ 2812212 w 7513608"/>
              <a:gd name="connsiteY5" fmla="*/ 345057 h 4045789"/>
              <a:gd name="connsiteX6" fmla="*/ 2881223 w 7513608"/>
              <a:gd name="connsiteY6" fmla="*/ 491706 h 4045789"/>
              <a:gd name="connsiteX7" fmla="*/ 3122762 w 7513608"/>
              <a:gd name="connsiteY7" fmla="*/ 595223 h 4045789"/>
              <a:gd name="connsiteX8" fmla="*/ 3252159 w 7513608"/>
              <a:gd name="connsiteY8" fmla="*/ 715993 h 4045789"/>
              <a:gd name="connsiteX9" fmla="*/ 3364302 w 7513608"/>
              <a:gd name="connsiteY9" fmla="*/ 733246 h 4045789"/>
              <a:gd name="connsiteX10" fmla="*/ 3467819 w 7513608"/>
              <a:gd name="connsiteY10" fmla="*/ 785004 h 4045789"/>
              <a:gd name="connsiteX11" fmla="*/ 3717985 w 7513608"/>
              <a:gd name="connsiteY11" fmla="*/ 664234 h 4045789"/>
              <a:gd name="connsiteX12" fmla="*/ 3743864 w 7513608"/>
              <a:gd name="connsiteY12" fmla="*/ 586597 h 4045789"/>
              <a:gd name="connsiteX13" fmla="*/ 3804249 w 7513608"/>
              <a:gd name="connsiteY13" fmla="*/ 577970 h 4045789"/>
              <a:gd name="connsiteX14" fmla="*/ 4002657 w 7513608"/>
              <a:gd name="connsiteY14" fmla="*/ 690114 h 4045789"/>
              <a:gd name="connsiteX15" fmla="*/ 3907766 w 7513608"/>
              <a:gd name="connsiteY15" fmla="*/ 871268 h 4045789"/>
              <a:gd name="connsiteX16" fmla="*/ 4019910 w 7513608"/>
              <a:gd name="connsiteY16" fmla="*/ 966159 h 4045789"/>
              <a:gd name="connsiteX17" fmla="*/ 3778370 w 7513608"/>
              <a:gd name="connsiteY17" fmla="*/ 1000665 h 4045789"/>
              <a:gd name="connsiteX18" fmla="*/ 3623095 w 7513608"/>
              <a:gd name="connsiteY18" fmla="*/ 1086929 h 4045789"/>
              <a:gd name="connsiteX19" fmla="*/ 3743864 w 7513608"/>
              <a:gd name="connsiteY19" fmla="*/ 1233578 h 4045789"/>
              <a:gd name="connsiteX20" fmla="*/ 3847381 w 7513608"/>
              <a:gd name="connsiteY20" fmla="*/ 1104182 h 4045789"/>
              <a:gd name="connsiteX21" fmla="*/ 3916393 w 7513608"/>
              <a:gd name="connsiteY21" fmla="*/ 1164566 h 4045789"/>
              <a:gd name="connsiteX22" fmla="*/ 3838755 w 7513608"/>
              <a:gd name="connsiteY22" fmla="*/ 1268083 h 4045789"/>
              <a:gd name="connsiteX23" fmla="*/ 3804249 w 7513608"/>
              <a:gd name="connsiteY23" fmla="*/ 1380227 h 4045789"/>
              <a:gd name="connsiteX24" fmla="*/ 3907766 w 7513608"/>
              <a:gd name="connsiteY24" fmla="*/ 1449238 h 4045789"/>
              <a:gd name="connsiteX25" fmla="*/ 4063042 w 7513608"/>
              <a:gd name="connsiteY25" fmla="*/ 1509623 h 4045789"/>
              <a:gd name="connsiteX26" fmla="*/ 4192438 w 7513608"/>
              <a:gd name="connsiteY26" fmla="*/ 1526876 h 4045789"/>
              <a:gd name="connsiteX27" fmla="*/ 4382219 w 7513608"/>
              <a:gd name="connsiteY27" fmla="*/ 1526876 h 4045789"/>
              <a:gd name="connsiteX28" fmla="*/ 4666891 w 7513608"/>
              <a:gd name="connsiteY28" fmla="*/ 1604514 h 4045789"/>
              <a:gd name="connsiteX29" fmla="*/ 4796287 w 7513608"/>
              <a:gd name="connsiteY29" fmla="*/ 1604514 h 4045789"/>
              <a:gd name="connsiteX30" fmla="*/ 4839419 w 7513608"/>
              <a:gd name="connsiteY30" fmla="*/ 1578634 h 4045789"/>
              <a:gd name="connsiteX31" fmla="*/ 4751854 w 7513608"/>
              <a:gd name="connsiteY31" fmla="*/ 1714603 h 4045789"/>
              <a:gd name="connsiteX32" fmla="*/ 4809500 w 7513608"/>
              <a:gd name="connsiteY32" fmla="*/ 1898428 h 4045789"/>
              <a:gd name="connsiteX33" fmla="*/ 4903022 w 7513608"/>
              <a:gd name="connsiteY33" fmla="*/ 2108064 h 4045789"/>
              <a:gd name="connsiteX34" fmla="*/ 5054806 w 7513608"/>
              <a:gd name="connsiteY34" fmla="*/ 2194328 h 4045789"/>
              <a:gd name="connsiteX35" fmla="*/ 6193766 w 7513608"/>
              <a:gd name="connsiteY35" fmla="*/ 2139351 h 4045789"/>
              <a:gd name="connsiteX36" fmla="*/ 6650966 w 7513608"/>
              <a:gd name="connsiteY36" fmla="*/ 2216989 h 4045789"/>
              <a:gd name="connsiteX37" fmla="*/ 6961517 w 7513608"/>
              <a:gd name="connsiteY37" fmla="*/ 2225615 h 4045789"/>
              <a:gd name="connsiteX38" fmla="*/ 7151298 w 7513608"/>
              <a:gd name="connsiteY38" fmla="*/ 2216989 h 4045789"/>
              <a:gd name="connsiteX39" fmla="*/ 7504981 w 7513608"/>
              <a:gd name="connsiteY39" fmla="*/ 2329132 h 4045789"/>
              <a:gd name="connsiteX40" fmla="*/ 7392838 w 7513608"/>
              <a:gd name="connsiteY40" fmla="*/ 2967487 h 4045789"/>
              <a:gd name="connsiteX41" fmla="*/ 7384212 w 7513608"/>
              <a:gd name="connsiteY41" fmla="*/ 3347049 h 4045789"/>
              <a:gd name="connsiteX42" fmla="*/ 7410091 w 7513608"/>
              <a:gd name="connsiteY42" fmla="*/ 3631721 h 4045789"/>
              <a:gd name="connsiteX43" fmla="*/ 7487729 w 7513608"/>
              <a:gd name="connsiteY43" fmla="*/ 3959525 h 4045789"/>
              <a:gd name="connsiteX44" fmla="*/ 7513608 w 7513608"/>
              <a:gd name="connsiteY44" fmla="*/ 4045789 h 4045789"/>
              <a:gd name="connsiteX45" fmla="*/ 7323827 w 7513608"/>
              <a:gd name="connsiteY45" fmla="*/ 3985404 h 4045789"/>
              <a:gd name="connsiteX46" fmla="*/ 7237562 w 7513608"/>
              <a:gd name="connsiteY46" fmla="*/ 3856008 h 4045789"/>
              <a:gd name="connsiteX47" fmla="*/ 7177178 w 7513608"/>
              <a:gd name="connsiteY47" fmla="*/ 3778370 h 4045789"/>
              <a:gd name="connsiteX48" fmla="*/ 7177178 w 7513608"/>
              <a:gd name="connsiteY48" fmla="*/ 3502325 h 4045789"/>
              <a:gd name="connsiteX49" fmla="*/ 7030529 w 7513608"/>
              <a:gd name="connsiteY49" fmla="*/ 3200400 h 4045789"/>
              <a:gd name="connsiteX50" fmla="*/ 6901132 w 7513608"/>
              <a:gd name="connsiteY50" fmla="*/ 3122763 h 4045789"/>
              <a:gd name="connsiteX51" fmla="*/ 6728604 w 7513608"/>
              <a:gd name="connsiteY51" fmla="*/ 3131389 h 4045789"/>
              <a:gd name="connsiteX52" fmla="*/ 6530196 w 7513608"/>
              <a:gd name="connsiteY52" fmla="*/ 3183148 h 4045789"/>
              <a:gd name="connsiteX53" fmla="*/ 6400800 w 7513608"/>
              <a:gd name="connsiteY53" fmla="*/ 3243532 h 4045789"/>
              <a:gd name="connsiteX54" fmla="*/ 6280030 w 7513608"/>
              <a:gd name="connsiteY54" fmla="*/ 3174521 h 4045789"/>
              <a:gd name="connsiteX55" fmla="*/ 6202393 w 7513608"/>
              <a:gd name="connsiteY55" fmla="*/ 3027872 h 4045789"/>
              <a:gd name="connsiteX56" fmla="*/ 6107502 w 7513608"/>
              <a:gd name="connsiteY56" fmla="*/ 2915729 h 4045789"/>
              <a:gd name="connsiteX57" fmla="*/ 5891842 w 7513608"/>
              <a:gd name="connsiteY57" fmla="*/ 2803585 h 4045789"/>
              <a:gd name="connsiteX58" fmla="*/ 5788325 w 7513608"/>
              <a:gd name="connsiteY58" fmla="*/ 2665563 h 4045789"/>
              <a:gd name="connsiteX59" fmla="*/ 5702061 w 7513608"/>
              <a:gd name="connsiteY59" fmla="*/ 2458529 h 4045789"/>
              <a:gd name="connsiteX60" fmla="*/ 5486400 w 7513608"/>
              <a:gd name="connsiteY60" fmla="*/ 2303253 h 4045789"/>
              <a:gd name="connsiteX61" fmla="*/ 5055079 w 7513608"/>
              <a:gd name="connsiteY61" fmla="*/ 2260121 h 4045789"/>
              <a:gd name="connsiteX62" fmla="*/ 4917057 w 7513608"/>
              <a:gd name="connsiteY62" fmla="*/ 2432649 h 4045789"/>
              <a:gd name="connsiteX63" fmla="*/ 4804913 w 7513608"/>
              <a:gd name="connsiteY63" fmla="*/ 2493034 h 4045789"/>
              <a:gd name="connsiteX64" fmla="*/ 4675517 w 7513608"/>
              <a:gd name="connsiteY64" fmla="*/ 2553419 h 4045789"/>
              <a:gd name="connsiteX65" fmla="*/ 4597879 w 7513608"/>
              <a:gd name="connsiteY65" fmla="*/ 2631057 h 4045789"/>
              <a:gd name="connsiteX66" fmla="*/ 4390845 w 7513608"/>
              <a:gd name="connsiteY66" fmla="*/ 2605178 h 4045789"/>
              <a:gd name="connsiteX67" fmla="*/ 4278702 w 7513608"/>
              <a:gd name="connsiteY67" fmla="*/ 2458529 h 4045789"/>
              <a:gd name="connsiteX68" fmla="*/ 4157932 w 7513608"/>
              <a:gd name="connsiteY68" fmla="*/ 2458529 h 4045789"/>
              <a:gd name="connsiteX69" fmla="*/ 3985404 w 7513608"/>
              <a:gd name="connsiteY69" fmla="*/ 2441276 h 4045789"/>
              <a:gd name="connsiteX70" fmla="*/ 3666227 w 7513608"/>
              <a:gd name="connsiteY70" fmla="*/ 3217653 h 4045789"/>
              <a:gd name="connsiteX71" fmla="*/ 3666227 w 7513608"/>
              <a:gd name="connsiteY71" fmla="*/ 3217653 h 4045789"/>
              <a:gd name="connsiteX72" fmla="*/ 3571336 w 7513608"/>
              <a:gd name="connsiteY72" fmla="*/ 3148642 h 4045789"/>
              <a:gd name="connsiteX73" fmla="*/ 3459193 w 7513608"/>
              <a:gd name="connsiteY73" fmla="*/ 3200400 h 4045789"/>
              <a:gd name="connsiteX74" fmla="*/ 3338423 w 7513608"/>
              <a:gd name="connsiteY74" fmla="*/ 3243532 h 4045789"/>
              <a:gd name="connsiteX75" fmla="*/ 3398808 w 7513608"/>
              <a:gd name="connsiteY75" fmla="*/ 3502325 h 4045789"/>
              <a:gd name="connsiteX76" fmla="*/ 3407434 w 7513608"/>
              <a:gd name="connsiteY76" fmla="*/ 3562710 h 4045789"/>
              <a:gd name="connsiteX77" fmla="*/ 2587925 w 7513608"/>
              <a:gd name="connsiteY77" fmla="*/ 3881887 h 4045789"/>
              <a:gd name="connsiteX78" fmla="*/ 2570672 w 7513608"/>
              <a:gd name="connsiteY78" fmla="*/ 3674853 h 4045789"/>
              <a:gd name="connsiteX79" fmla="*/ 2467155 w 7513608"/>
              <a:gd name="connsiteY79" fmla="*/ 3717985 h 4045789"/>
              <a:gd name="connsiteX80" fmla="*/ 2424023 w 7513608"/>
              <a:gd name="connsiteY80" fmla="*/ 3614468 h 4045789"/>
              <a:gd name="connsiteX81" fmla="*/ 2372264 w 7513608"/>
              <a:gd name="connsiteY81" fmla="*/ 3338423 h 4045789"/>
              <a:gd name="connsiteX82" fmla="*/ 2329132 w 7513608"/>
              <a:gd name="connsiteY82" fmla="*/ 3200400 h 4045789"/>
              <a:gd name="connsiteX83" fmla="*/ 2432649 w 7513608"/>
              <a:gd name="connsiteY83" fmla="*/ 2950234 h 4045789"/>
              <a:gd name="connsiteX84" fmla="*/ 2475781 w 7513608"/>
              <a:gd name="connsiteY84" fmla="*/ 2734574 h 4045789"/>
              <a:gd name="connsiteX85" fmla="*/ 2544793 w 7513608"/>
              <a:gd name="connsiteY85" fmla="*/ 2510287 h 4045789"/>
              <a:gd name="connsiteX86" fmla="*/ 2441276 w 7513608"/>
              <a:gd name="connsiteY86" fmla="*/ 2424023 h 4045789"/>
              <a:gd name="connsiteX87" fmla="*/ 2372264 w 7513608"/>
              <a:gd name="connsiteY87" fmla="*/ 2329132 h 4045789"/>
              <a:gd name="connsiteX88" fmla="*/ 2199736 w 7513608"/>
              <a:gd name="connsiteY88" fmla="*/ 2363638 h 4045789"/>
              <a:gd name="connsiteX89" fmla="*/ 2122098 w 7513608"/>
              <a:gd name="connsiteY89" fmla="*/ 2475782 h 4045789"/>
              <a:gd name="connsiteX90" fmla="*/ 1932317 w 7513608"/>
              <a:gd name="connsiteY90" fmla="*/ 2553419 h 4045789"/>
              <a:gd name="connsiteX91" fmla="*/ 1940944 w 7513608"/>
              <a:gd name="connsiteY91" fmla="*/ 2406770 h 4045789"/>
              <a:gd name="connsiteX92" fmla="*/ 1940944 w 7513608"/>
              <a:gd name="connsiteY92" fmla="*/ 2286000 h 4045789"/>
              <a:gd name="connsiteX93" fmla="*/ 1802921 w 7513608"/>
              <a:gd name="connsiteY93" fmla="*/ 2208363 h 4045789"/>
              <a:gd name="connsiteX94" fmla="*/ 1742536 w 7513608"/>
              <a:gd name="connsiteY94" fmla="*/ 2139351 h 4045789"/>
              <a:gd name="connsiteX95" fmla="*/ 1509623 w 7513608"/>
              <a:gd name="connsiteY95" fmla="*/ 2260121 h 4045789"/>
              <a:gd name="connsiteX96" fmla="*/ 1371600 w 7513608"/>
              <a:gd name="connsiteY96" fmla="*/ 2216989 h 4045789"/>
              <a:gd name="connsiteX97" fmla="*/ 1242204 w 7513608"/>
              <a:gd name="connsiteY97" fmla="*/ 2242868 h 4045789"/>
              <a:gd name="connsiteX98" fmla="*/ 1216325 w 7513608"/>
              <a:gd name="connsiteY98" fmla="*/ 2087593 h 4045789"/>
              <a:gd name="connsiteX99" fmla="*/ 1259457 w 7513608"/>
              <a:gd name="connsiteY99" fmla="*/ 2001329 h 4045789"/>
              <a:gd name="connsiteX100" fmla="*/ 1207698 w 7513608"/>
              <a:gd name="connsiteY100" fmla="*/ 1949570 h 4045789"/>
              <a:gd name="connsiteX101" fmla="*/ 1112808 w 7513608"/>
              <a:gd name="connsiteY101" fmla="*/ 1863306 h 4045789"/>
              <a:gd name="connsiteX102" fmla="*/ 854015 w 7513608"/>
              <a:gd name="connsiteY102" fmla="*/ 1777042 h 4045789"/>
              <a:gd name="connsiteX103" fmla="*/ 819510 w 7513608"/>
              <a:gd name="connsiteY103" fmla="*/ 1854680 h 4045789"/>
              <a:gd name="connsiteX104" fmla="*/ 759125 w 7513608"/>
              <a:gd name="connsiteY104" fmla="*/ 1880559 h 4045789"/>
              <a:gd name="connsiteX105" fmla="*/ 672861 w 7513608"/>
              <a:gd name="connsiteY105" fmla="*/ 1751163 h 4045789"/>
              <a:gd name="connsiteX106" fmla="*/ 715993 w 7513608"/>
              <a:gd name="connsiteY106" fmla="*/ 1699404 h 4045789"/>
              <a:gd name="connsiteX107" fmla="*/ 655608 w 7513608"/>
              <a:gd name="connsiteY107" fmla="*/ 1604514 h 4045789"/>
              <a:gd name="connsiteX108" fmla="*/ 690113 w 7513608"/>
              <a:gd name="connsiteY108" fmla="*/ 1518249 h 4045789"/>
              <a:gd name="connsiteX109" fmla="*/ 690113 w 7513608"/>
              <a:gd name="connsiteY109" fmla="*/ 1457865 h 4045789"/>
              <a:gd name="connsiteX110" fmla="*/ 586596 w 7513608"/>
              <a:gd name="connsiteY110" fmla="*/ 1414732 h 4045789"/>
              <a:gd name="connsiteX111" fmla="*/ 474453 w 7513608"/>
              <a:gd name="connsiteY111" fmla="*/ 1423359 h 4045789"/>
              <a:gd name="connsiteX112" fmla="*/ 431321 w 7513608"/>
              <a:gd name="connsiteY112" fmla="*/ 1466491 h 4045789"/>
              <a:gd name="connsiteX113" fmla="*/ 207034 w 7513608"/>
              <a:gd name="connsiteY113" fmla="*/ 1190446 h 4045789"/>
              <a:gd name="connsiteX114" fmla="*/ 51759 w 7513608"/>
              <a:gd name="connsiteY114" fmla="*/ 1026544 h 4045789"/>
              <a:gd name="connsiteX115" fmla="*/ 0 w 7513608"/>
              <a:gd name="connsiteY115" fmla="*/ 845389 h 4045789"/>
              <a:gd name="connsiteX116" fmla="*/ 86264 w 7513608"/>
              <a:gd name="connsiteY116" fmla="*/ 836763 h 4045789"/>
              <a:gd name="connsiteX117" fmla="*/ 163902 w 7513608"/>
              <a:gd name="connsiteY117" fmla="*/ 690114 h 4045789"/>
              <a:gd name="connsiteX118" fmla="*/ 155276 w 7513608"/>
              <a:gd name="connsiteY118" fmla="*/ 552091 h 4045789"/>
              <a:gd name="connsiteX119" fmla="*/ 241540 w 7513608"/>
              <a:gd name="connsiteY119" fmla="*/ 526212 h 4045789"/>
              <a:gd name="connsiteX120" fmla="*/ 215661 w 7513608"/>
              <a:gd name="connsiteY120" fmla="*/ 448574 h 4045789"/>
              <a:gd name="connsiteX121" fmla="*/ 129396 w 7513608"/>
              <a:gd name="connsiteY121" fmla="*/ 465827 h 4045789"/>
              <a:gd name="connsiteX122" fmla="*/ 25879 w 7513608"/>
              <a:gd name="connsiteY122" fmla="*/ 336431 h 4045789"/>
              <a:gd name="connsiteX123" fmla="*/ 51759 w 7513608"/>
              <a:gd name="connsiteY123" fmla="*/ 232914 h 4045789"/>
              <a:gd name="connsiteX124" fmla="*/ 103517 w 7513608"/>
              <a:gd name="connsiteY124" fmla="*/ 189782 h 4045789"/>
              <a:gd name="connsiteX125" fmla="*/ 120770 w 7513608"/>
              <a:gd name="connsiteY125" fmla="*/ 77638 h 4045789"/>
              <a:gd name="connsiteX126" fmla="*/ 232913 w 7513608"/>
              <a:gd name="connsiteY126" fmla="*/ 60385 h 4045789"/>
              <a:gd name="connsiteX127" fmla="*/ 293298 w 7513608"/>
              <a:gd name="connsiteY127" fmla="*/ 224287 h 4045789"/>
              <a:gd name="connsiteX128" fmla="*/ 491706 w 7513608"/>
              <a:gd name="connsiteY128" fmla="*/ 284672 h 4045789"/>
              <a:gd name="connsiteX129" fmla="*/ 698740 w 7513608"/>
              <a:gd name="connsiteY129" fmla="*/ 232914 h 4045789"/>
              <a:gd name="connsiteX130" fmla="*/ 923027 w 7513608"/>
              <a:gd name="connsiteY130" fmla="*/ 276046 h 4045789"/>
              <a:gd name="connsiteX131" fmla="*/ 1026544 w 7513608"/>
              <a:gd name="connsiteY131" fmla="*/ 224287 h 4045789"/>
              <a:gd name="connsiteX132" fmla="*/ 1138687 w 7513608"/>
              <a:gd name="connsiteY132" fmla="*/ 319178 h 4045789"/>
              <a:gd name="connsiteX133" fmla="*/ 1224951 w 7513608"/>
              <a:gd name="connsiteY133" fmla="*/ 224287 h 4045789"/>
              <a:gd name="connsiteX134" fmla="*/ 1397479 w 7513608"/>
              <a:gd name="connsiteY134" fmla="*/ 181155 h 4045789"/>
              <a:gd name="connsiteX135" fmla="*/ 1578634 w 7513608"/>
              <a:gd name="connsiteY135" fmla="*/ 129397 h 4045789"/>
              <a:gd name="connsiteX136" fmla="*/ 1699404 w 7513608"/>
              <a:gd name="connsiteY136" fmla="*/ 0 h 4045789"/>
              <a:gd name="connsiteX0" fmla="*/ 1699404 w 7513608"/>
              <a:gd name="connsiteY0" fmla="*/ 0 h 4045789"/>
              <a:gd name="connsiteX1" fmla="*/ 2234242 w 7513608"/>
              <a:gd name="connsiteY1" fmla="*/ 457200 h 4045789"/>
              <a:gd name="connsiteX2" fmla="*/ 2544793 w 7513608"/>
              <a:gd name="connsiteY2" fmla="*/ 595223 h 4045789"/>
              <a:gd name="connsiteX3" fmla="*/ 2734574 w 7513608"/>
              <a:gd name="connsiteY3" fmla="*/ 603849 h 4045789"/>
              <a:gd name="connsiteX4" fmla="*/ 2889849 w 7513608"/>
              <a:gd name="connsiteY4" fmla="*/ 500332 h 4045789"/>
              <a:gd name="connsiteX5" fmla="*/ 2812212 w 7513608"/>
              <a:gd name="connsiteY5" fmla="*/ 345057 h 4045789"/>
              <a:gd name="connsiteX6" fmla="*/ 2881223 w 7513608"/>
              <a:gd name="connsiteY6" fmla="*/ 491706 h 4045789"/>
              <a:gd name="connsiteX7" fmla="*/ 3122762 w 7513608"/>
              <a:gd name="connsiteY7" fmla="*/ 595223 h 4045789"/>
              <a:gd name="connsiteX8" fmla="*/ 3252159 w 7513608"/>
              <a:gd name="connsiteY8" fmla="*/ 715993 h 4045789"/>
              <a:gd name="connsiteX9" fmla="*/ 3364302 w 7513608"/>
              <a:gd name="connsiteY9" fmla="*/ 733246 h 4045789"/>
              <a:gd name="connsiteX10" fmla="*/ 3467819 w 7513608"/>
              <a:gd name="connsiteY10" fmla="*/ 785004 h 4045789"/>
              <a:gd name="connsiteX11" fmla="*/ 3717985 w 7513608"/>
              <a:gd name="connsiteY11" fmla="*/ 664234 h 4045789"/>
              <a:gd name="connsiteX12" fmla="*/ 3743864 w 7513608"/>
              <a:gd name="connsiteY12" fmla="*/ 586597 h 4045789"/>
              <a:gd name="connsiteX13" fmla="*/ 3804249 w 7513608"/>
              <a:gd name="connsiteY13" fmla="*/ 577970 h 4045789"/>
              <a:gd name="connsiteX14" fmla="*/ 4002657 w 7513608"/>
              <a:gd name="connsiteY14" fmla="*/ 690114 h 4045789"/>
              <a:gd name="connsiteX15" fmla="*/ 3907766 w 7513608"/>
              <a:gd name="connsiteY15" fmla="*/ 871268 h 4045789"/>
              <a:gd name="connsiteX16" fmla="*/ 4019910 w 7513608"/>
              <a:gd name="connsiteY16" fmla="*/ 966159 h 4045789"/>
              <a:gd name="connsiteX17" fmla="*/ 3778370 w 7513608"/>
              <a:gd name="connsiteY17" fmla="*/ 1000665 h 4045789"/>
              <a:gd name="connsiteX18" fmla="*/ 3623095 w 7513608"/>
              <a:gd name="connsiteY18" fmla="*/ 1086929 h 4045789"/>
              <a:gd name="connsiteX19" fmla="*/ 3743864 w 7513608"/>
              <a:gd name="connsiteY19" fmla="*/ 1233578 h 4045789"/>
              <a:gd name="connsiteX20" fmla="*/ 3847381 w 7513608"/>
              <a:gd name="connsiteY20" fmla="*/ 1104182 h 4045789"/>
              <a:gd name="connsiteX21" fmla="*/ 3916393 w 7513608"/>
              <a:gd name="connsiteY21" fmla="*/ 1164566 h 4045789"/>
              <a:gd name="connsiteX22" fmla="*/ 3838755 w 7513608"/>
              <a:gd name="connsiteY22" fmla="*/ 1268083 h 4045789"/>
              <a:gd name="connsiteX23" fmla="*/ 3804249 w 7513608"/>
              <a:gd name="connsiteY23" fmla="*/ 1380227 h 4045789"/>
              <a:gd name="connsiteX24" fmla="*/ 3907766 w 7513608"/>
              <a:gd name="connsiteY24" fmla="*/ 1449238 h 4045789"/>
              <a:gd name="connsiteX25" fmla="*/ 4063042 w 7513608"/>
              <a:gd name="connsiteY25" fmla="*/ 1509623 h 4045789"/>
              <a:gd name="connsiteX26" fmla="*/ 4192438 w 7513608"/>
              <a:gd name="connsiteY26" fmla="*/ 1526876 h 4045789"/>
              <a:gd name="connsiteX27" fmla="*/ 4382219 w 7513608"/>
              <a:gd name="connsiteY27" fmla="*/ 1526876 h 4045789"/>
              <a:gd name="connsiteX28" fmla="*/ 4666891 w 7513608"/>
              <a:gd name="connsiteY28" fmla="*/ 1604514 h 4045789"/>
              <a:gd name="connsiteX29" fmla="*/ 4796287 w 7513608"/>
              <a:gd name="connsiteY29" fmla="*/ 1604514 h 4045789"/>
              <a:gd name="connsiteX30" fmla="*/ 4839419 w 7513608"/>
              <a:gd name="connsiteY30" fmla="*/ 1578634 h 4045789"/>
              <a:gd name="connsiteX31" fmla="*/ 4751854 w 7513608"/>
              <a:gd name="connsiteY31" fmla="*/ 1714603 h 4045789"/>
              <a:gd name="connsiteX32" fmla="*/ 4809500 w 7513608"/>
              <a:gd name="connsiteY32" fmla="*/ 1898428 h 4045789"/>
              <a:gd name="connsiteX33" fmla="*/ 4903022 w 7513608"/>
              <a:gd name="connsiteY33" fmla="*/ 2108064 h 4045789"/>
              <a:gd name="connsiteX34" fmla="*/ 5054806 w 7513608"/>
              <a:gd name="connsiteY34" fmla="*/ 2194328 h 4045789"/>
              <a:gd name="connsiteX35" fmla="*/ 6193766 w 7513608"/>
              <a:gd name="connsiteY35" fmla="*/ 2139351 h 4045789"/>
              <a:gd name="connsiteX36" fmla="*/ 6650966 w 7513608"/>
              <a:gd name="connsiteY36" fmla="*/ 2216989 h 4045789"/>
              <a:gd name="connsiteX37" fmla="*/ 6961517 w 7513608"/>
              <a:gd name="connsiteY37" fmla="*/ 2225615 h 4045789"/>
              <a:gd name="connsiteX38" fmla="*/ 7504981 w 7513608"/>
              <a:gd name="connsiteY38" fmla="*/ 2329132 h 4045789"/>
              <a:gd name="connsiteX39" fmla="*/ 7392838 w 7513608"/>
              <a:gd name="connsiteY39" fmla="*/ 2967487 h 4045789"/>
              <a:gd name="connsiteX40" fmla="*/ 7384212 w 7513608"/>
              <a:gd name="connsiteY40" fmla="*/ 3347049 h 4045789"/>
              <a:gd name="connsiteX41" fmla="*/ 7410091 w 7513608"/>
              <a:gd name="connsiteY41" fmla="*/ 3631721 h 4045789"/>
              <a:gd name="connsiteX42" fmla="*/ 7487729 w 7513608"/>
              <a:gd name="connsiteY42" fmla="*/ 3959525 h 4045789"/>
              <a:gd name="connsiteX43" fmla="*/ 7513608 w 7513608"/>
              <a:gd name="connsiteY43" fmla="*/ 4045789 h 4045789"/>
              <a:gd name="connsiteX44" fmla="*/ 7323827 w 7513608"/>
              <a:gd name="connsiteY44" fmla="*/ 3985404 h 4045789"/>
              <a:gd name="connsiteX45" fmla="*/ 7237562 w 7513608"/>
              <a:gd name="connsiteY45" fmla="*/ 3856008 h 4045789"/>
              <a:gd name="connsiteX46" fmla="*/ 7177178 w 7513608"/>
              <a:gd name="connsiteY46" fmla="*/ 3778370 h 4045789"/>
              <a:gd name="connsiteX47" fmla="*/ 7177178 w 7513608"/>
              <a:gd name="connsiteY47" fmla="*/ 3502325 h 4045789"/>
              <a:gd name="connsiteX48" fmla="*/ 7030529 w 7513608"/>
              <a:gd name="connsiteY48" fmla="*/ 3200400 h 4045789"/>
              <a:gd name="connsiteX49" fmla="*/ 6901132 w 7513608"/>
              <a:gd name="connsiteY49" fmla="*/ 3122763 h 4045789"/>
              <a:gd name="connsiteX50" fmla="*/ 6728604 w 7513608"/>
              <a:gd name="connsiteY50" fmla="*/ 3131389 h 4045789"/>
              <a:gd name="connsiteX51" fmla="*/ 6530196 w 7513608"/>
              <a:gd name="connsiteY51" fmla="*/ 3183148 h 4045789"/>
              <a:gd name="connsiteX52" fmla="*/ 6400800 w 7513608"/>
              <a:gd name="connsiteY52" fmla="*/ 3243532 h 4045789"/>
              <a:gd name="connsiteX53" fmla="*/ 6280030 w 7513608"/>
              <a:gd name="connsiteY53" fmla="*/ 3174521 h 4045789"/>
              <a:gd name="connsiteX54" fmla="*/ 6202393 w 7513608"/>
              <a:gd name="connsiteY54" fmla="*/ 3027872 h 4045789"/>
              <a:gd name="connsiteX55" fmla="*/ 6107502 w 7513608"/>
              <a:gd name="connsiteY55" fmla="*/ 2915729 h 4045789"/>
              <a:gd name="connsiteX56" fmla="*/ 5891842 w 7513608"/>
              <a:gd name="connsiteY56" fmla="*/ 2803585 h 4045789"/>
              <a:gd name="connsiteX57" fmla="*/ 5788325 w 7513608"/>
              <a:gd name="connsiteY57" fmla="*/ 2665563 h 4045789"/>
              <a:gd name="connsiteX58" fmla="*/ 5702061 w 7513608"/>
              <a:gd name="connsiteY58" fmla="*/ 2458529 h 4045789"/>
              <a:gd name="connsiteX59" fmla="*/ 5486400 w 7513608"/>
              <a:gd name="connsiteY59" fmla="*/ 2303253 h 4045789"/>
              <a:gd name="connsiteX60" fmla="*/ 5055079 w 7513608"/>
              <a:gd name="connsiteY60" fmla="*/ 2260121 h 4045789"/>
              <a:gd name="connsiteX61" fmla="*/ 4917057 w 7513608"/>
              <a:gd name="connsiteY61" fmla="*/ 2432649 h 4045789"/>
              <a:gd name="connsiteX62" fmla="*/ 4804913 w 7513608"/>
              <a:gd name="connsiteY62" fmla="*/ 2493034 h 4045789"/>
              <a:gd name="connsiteX63" fmla="*/ 4675517 w 7513608"/>
              <a:gd name="connsiteY63" fmla="*/ 2553419 h 4045789"/>
              <a:gd name="connsiteX64" fmla="*/ 4597879 w 7513608"/>
              <a:gd name="connsiteY64" fmla="*/ 2631057 h 4045789"/>
              <a:gd name="connsiteX65" fmla="*/ 4390845 w 7513608"/>
              <a:gd name="connsiteY65" fmla="*/ 2605178 h 4045789"/>
              <a:gd name="connsiteX66" fmla="*/ 4278702 w 7513608"/>
              <a:gd name="connsiteY66" fmla="*/ 2458529 h 4045789"/>
              <a:gd name="connsiteX67" fmla="*/ 4157932 w 7513608"/>
              <a:gd name="connsiteY67" fmla="*/ 2458529 h 4045789"/>
              <a:gd name="connsiteX68" fmla="*/ 3985404 w 7513608"/>
              <a:gd name="connsiteY68" fmla="*/ 2441276 h 4045789"/>
              <a:gd name="connsiteX69" fmla="*/ 3666227 w 7513608"/>
              <a:gd name="connsiteY69" fmla="*/ 3217653 h 4045789"/>
              <a:gd name="connsiteX70" fmla="*/ 3666227 w 7513608"/>
              <a:gd name="connsiteY70" fmla="*/ 3217653 h 4045789"/>
              <a:gd name="connsiteX71" fmla="*/ 3571336 w 7513608"/>
              <a:gd name="connsiteY71" fmla="*/ 3148642 h 4045789"/>
              <a:gd name="connsiteX72" fmla="*/ 3459193 w 7513608"/>
              <a:gd name="connsiteY72" fmla="*/ 3200400 h 4045789"/>
              <a:gd name="connsiteX73" fmla="*/ 3338423 w 7513608"/>
              <a:gd name="connsiteY73" fmla="*/ 3243532 h 4045789"/>
              <a:gd name="connsiteX74" fmla="*/ 3398808 w 7513608"/>
              <a:gd name="connsiteY74" fmla="*/ 3502325 h 4045789"/>
              <a:gd name="connsiteX75" fmla="*/ 3407434 w 7513608"/>
              <a:gd name="connsiteY75" fmla="*/ 3562710 h 4045789"/>
              <a:gd name="connsiteX76" fmla="*/ 2587925 w 7513608"/>
              <a:gd name="connsiteY76" fmla="*/ 3881887 h 4045789"/>
              <a:gd name="connsiteX77" fmla="*/ 2570672 w 7513608"/>
              <a:gd name="connsiteY77" fmla="*/ 3674853 h 4045789"/>
              <a:gd name="connsiteX78" fmla="*/ 2467155 w 7513608"/>
              <a:gd name="connsiteY78" fmla="*/ 3717985 h 4045789"/>
              <a:gd name="connsiteX79" fmla="*/ 2424023 w 7513608"/>
              <a:gd name="connsiteY79" fmla="*/ 3614468 h 4045789"/>
              <a:gd name="connsiteX80" fmla="*/ 2372264 w 7513608"/>
              <a:gd name="connsiteY80" fmla="*/ 3338423 h 4045789"/>
              <a:gd name="connsiteX81" fmla="*/ 2329132 w 7513608"/>
              <a:gd name="connsiteY81" fmla="*/ 3200400 h 4045789"/>
              <a:gd name="connsiteX82" fmla="*/ 2432649 w 7513608"/>
              <a:gd name="connsiteY82" fmla="*/ 2950234 h 4045789"/>
              <a:gd name="connsiteX83" fmla="*/ 2475781 w 7513608"/>
              <a:gd name="connsiteY83" fmla="*/ 2734574 h 4045789"/>
              <a:gd name="connsiteX84" fmla="*/ 2544793 w 7513608"/>
              <a:gd name="connsiteY84" fmla="*/ 2510287 h 4045789"/>
              <a:gd name="connsiteX85" fmla="*/ 2441276 w 7513608"/>
              <a:gd name="connsiteY85" fmla="*/ 2424023 h 4045789"/>
              <a:gd name="connsiteX86" fmla="*/ 2372264 w 7513608"/>
              <a:gd name="connsiteY86" fmla="*/ 2329132 h 4045789"/>
              <a:gd name="connsiteX87" fmla="*/ 2199736 w 7513608"/>
              <a:gd name="connsiteY87" fmla="*/ 2363638 h 4045789"/>
              <a:gd name="connsiteX88" fmla="*/ 2122098 w 7513608"/>
              <a:gd name="connsiteY88" fmla="*/ 2475782 h 4045789"/>
              <a:gd name="connsiteX89" fmla="*/ 1932317 w 7513608"/>
              <a:gd name="connsiteY89" fmla="*/ 2553419 h 4045789"/>
              <a:gd name="connsiteX90" fmla="*/ 1940944 w 7513608"/>
              <a:gd name="connsiteY90" fmla="*/ 2406770 h 4045789"/>
              <a:gd name="connsiteX91" fmla="*/ 1940944 w 7513608"/>
              <a:gd name="connsiteY91" fmla="*/ 2286000 h 4045789"/>
              <a:gd name="connsiteX92" fmla="*/ 1802921 w 7513608"/>
              <a:gd name="connsiteY92" fmla="*/ 2208363 h 4045789"/>
              <a:gd name="connsiteX93" fmla="*/ 1742536 w 7513608"/>
              <a:gd name="connsiteY93" fmla="*/ 2139351 h 4045789"/>
              <a:gd name="connsiteX94" fmla="*/ 1509623 w 7513608"/>
              <a:gd name="connsiteY94" fmla="*/ 2260121 h 4045789"/>
              <a:gd name="connsiteX95" fmla="*/ 1371600 w 7513608"/>
              <a:gd name="connsiteY95" fmla="*/ 2216989 h 4045789"/>
              <a:gd name="connsiteX96" fmla="*/ 1242204 w 7513608"/>
              <a:gd name="connsiteY96" fmla="*/ 2242868 h 4045789"/>
              <a:gd name="connsiteX97" fmla="*/ 1216325 w 7513608"/>
              <a:gd name="connsiteY97" fmla="*/ 2087593 h 4045789"/>
              <a:gd name="connsiteX98" fmla="*/ 1259457 w 7513608"/>
              <a:gd name="connsiteY98" fmla="*/ 2001329 h 4045789"/>
              <a:gd name="connsiteX99" fmla="*/ 1207698 w 7513608"/>
              <a:gd name="connsiteY99" fmla="*/ 1949570 h 4045789"/>
              <a:gd name="connsiteX100" fmla="*/ 1112808 w 7513608"/>
              <a:gd name="connsiteY100" fmla="*/ 1863306 h 4045789"/>
              <a:gd name="connsiteX101" fmla="*/ 854015 w 7513608"/>
              <a:gd name="connsiteY101" fmla="*/ 1777042 h 4045789"/>
              <a:gd name="connsiteX102" fmla="*/ 819510 w 7513608"/>
              <a:gd name="connsiteY102" fmla="*/ 1854680 h 4045789"/>
              <a:gd name="connsiteX103" fmla="*/ 759125 w 7513608"/>
              <a:gd name="connsiteY103" fmla="*/ 1880559 h 4045789"/>
              <a:gd name="connsiteX104" fmla="*/ 672861 w 7513608"/>
              <a:gd name="connsiteY104" fmla="*/ 1751163 h 4045789"/>
              <a:gd name="connsiteX105" fmla="*/ 715993 w 7513608"/>
              <a:gd name="connsiteY105" fmla="*/ 1699404 h 4045789"/>
              <a:gd name="connsiteX106" fmla="*/ 655608 w 7513608"/>
              <a:gd name="connsiteY106" fmla="*/ 1604514 h 4045789"/>
              <a:gd name="connsiteX107" fmla="*/ 690113 w 7513608"/>
              <a:gd name="connsiteY107" fmla="*/ 1518249 h 4045789"/>
              <a:gd name="connsiteX108" fmla="*/ 690113 w 7513608"/>
              <a:gd name="connsiteY108" fmla="*/ 1457865 h 4045789"/>
              <a:gd name="connsiteX109" fmla="*/ 586596 w 7513608"/>
              <a:gd name="connsiteY109" fmla="*/ 1414732 h 4045789"/>
              <a:gd name="connsiteX110" fmla="*/ 474453 w 7513608"/>
              <a:gd name="connsiteY110" fmla="*/ 1423359 h 4045789"/>
              <a:gd name="connsiteX111" fmla="*/ 431321 w 7513608"/>
              <a:gd name="connsiteY111" fmla="*/ 1466491 h 4045789"/>
              <a:gd name="connsiteX112" fmla="*/ 207034 w 7513608"/>
              <a:gd name="connsiteY112" fmla="*/ 1190446 h 4045789"/>
              <a:gd name="connsiteX113" fmla="*/ 51759 w 7513608"/>
              <a:gd name="connsiteY113" fmla="*/ 1026544 h 4045789"/>
              <a:gd name="connsiteX114" fmla="*/ 0 w 7513608"/>
              <a:gd name="connsiteY114" fmla="*/ 845389 h 4045789"/>
              <a:gd name="connsiteX115" fmla="*/ 86264 w 7513608"/>
              <a:gd name="connsiteY115" fmla="*/ 836763 h 4045789"/>
              <a:gd name="connsiteX116" fmla="*/ 163902 w 7513608"/>
              <a:gd name="connsiteY116" fmla="*/ 690114 h 4045789"/>
              <a:gd name="connsiteX117" fmla="*/ 155276 w 7513608"/>
              <a:gd name="connsiteY117" fmla="*/ 552091 h 4045789"/>
              <a:gd name="connsiteX118" fmla="*/ 241540 w 7513608"/>
              <a:gd name="connsiteY118" fmla="*/ 526212 h 4045789"/>
              <a:gd name="connsiteX119" fmla="*/ 215661 w 7513608"/>
              <a:gd name="connsiteY119" fmla="*/ 448574 h 4045789"/>
              <a:gd name="connsiteX120" fmla="*/ 129396 w 7513608"/>
              <a:gd name="connsiteY120" fmla="*/ 465827 h 4045789"/>
              <a:gd name="connsiteX121" fmla="*/ 25879 w 7513608"/>
              <a:gd name="connsiteY121" fmla="*/ 336431 h 4045789"/>
              <a:gd name="connsiteX122" fmla="*/ 51759 w 7513608"/>
              <a:gd name="connsiteY122" fmla="*/ 232914 h 4045789"/>
              <a:gd name="connsiteX123" fmla="*/ 103517 w 7513608"/>
              <a:gd name="connsiteY123" fmla="*/ 189782 h 4045789"/>
              <a:gd name="connsiteX124" fmla="*/ 120770 w 7513608"/>
              <a:gd name="connsiteY124" fmla="*/ 77638 h 4045789"/>
              <a:gd name="connsiteX125" fmla="*/ 232913 w 7513608"/>
              <a:gd name="connsiteY125" fmla="*/ 60385 h 4045789"/>
              <a:gd name="connsiteX126" fmla="*/ 293298 w 7513608"/>
              <a:gd name="connsiteY126" fmla="*/ 224287 h 4045789"/>
              <a:gd name="connsiteX127" fmla="*/ 491706 w 7513608"/>
              <a:gd name="connsiteY127" fmla="*/ 284672 h 4045789"/>
              <a:gd name="connsiteX128" fmla="*/ 698740 w 7513608"/>
              <a:gd name="connsiteY128" fmla="*/ 232914 h 4045789"/>
              <a:gd name="connsiteX129" fmla="*/ 923027 w 7513608"/>
              <a:gd name="connsiteY129" fmla="*/ 276046 h 4045789"/>
              <a:gd name="connsiteX130" fmla="*/ 1026544 w 7513608"/>
              <a:gd name="connsiteY130" fmla="*/ 224287 h 4045789"/>
              <a:gd name="connsiteX131" fmla="*/ 1138687 w 7513608"/>
              <a:gd name="connsiteY131" fmla="*/ 319178 h 4045789"/>
              <a:gd name="connsiteX132" fmla="*/ 1224951 w 7513608"/>
              <a:gd name="connsiteY132" fmla="*/ 224287 h 4045789"/>
              <a:gd name="connsiteX133" fmla="*/ 1397479 w 7513608"/>
              <a:gd name="connsiteY133" fmla="*/ 181155 h 4045789"/>
              <a:gd name="connsiteX134" fmla="*/ 1578634 w 7513608"/>
              <a:gd name="connsiteY134" fmla="*/ 129397 h 4045789"/>
              <a:gd name="connsiteX135" fmla="*/ 1699404 w 7513608"/>
              <a:gd name="connsiteY135" fmla="*/ 0 h 4045789"/>
              <a:gd name="connsiteX0" fmla="*/ 1699404 w 7513608"/>
              <a:gd name="connsiteY0" fmla="*/ 0 h 4045789"/>
              <a:gd name="connsiteX1" fmla="*/ 2234242 w 7513608"/>
              <a:gd name="connsiteY1" fmla="*/ 457200 h 4045789"/>
              <a:gd name="connsiteX2" fmla="*/ 2544793 w 7513608"/>
              <a:gd name="connsiteY2" fmla="*/ 595223 h 4045789"/>
              <a:gd name="connsiteX3" fmla="*/ 2734574 w 7513608"/>
              <a:gd name="connsiteY3" fmla="*/ 603849 h 4045789"/>
              <a:gd name="connsiteX4" fmla="*/ 2889849 w 7513608"/>
              <a:gd name="connsiteY4" fmla="*/ 500332 h 4045789"/>
              <a:gd name="connsiteX5" fmla="*/ 2812212 w 7513608"/>
              <a:gd name="connsiteY5" fmla="*/ 345057 h 4045789"/>
              <a:gd name="connsiteX6" fmla="*/ 2881223 w 7513608"/>
              <a:gd name="connsiteY6" fmla="*/ 491706 h 4045789"/>
              <a:gd name="connsiteX7" fmla="*/ 3122762 w 7513608"/>
              <a:gd name="connsiteY7" fmla="*/ 595223 h 4045789"/>
              <a:gd name="connsiteX8" fmla="*/ 3252159 w 7513608"/>
              <a:gd name="connsiteY8" fmla="*/ 715993 h 4045789"/>
              <a:gd name="connsiteX9" fmla="*/ 3364302 w 7513608"/>
              <a:gd name="connsiteY9" fmla="*/ 733246 h 4045789"/>
              <a:gd name="connsiteX10" fmla="*/ 3467819 w 7513608"/>
              <a:gd name="connsiteY10" fmla="*/ 785004 h 4045789"/>
              <a:gd name="connsiteX11" fmla="*/ 3717985 w 7513608"/>
              <a:gd name="connsiteY11" fmla="*/ 664234 h 4045789"/>
              <a:gd name="connsiteX12" fmla="*/ 3743864 w 7513608"/>
              <a:gd name="connsiteY12" fmla="*/ 586597 h 4045789"/>
              <a:gd name="connsiteX13" fmla="*/ 3804249 w 7513608"/>
              <a:gd name="connsiteY13" fmla="*/ 577970 h 4045789"/>
              <a:gd name="connsiteX14" fmla="*/ 4002657 w 7513608"/>
              <a:gd name="connsiteY14" fmla="*/ 690114 h 4045789"/>
              <a:gd name="connsiteX15" fmla="*/ 3907766 w 7513608"/>
              <a:gd name="connsiteY15" fmla="*/ 871268 h 4045789"/>
              <a:gd name="connsiteX16" fmla="*/ 4019910 w 7513608"/>
              <a:gd name="connsiteY16" fmla="*/ 966159 h 4045789"/>
              <a:gd name="connsiteX17" fmla="*/ 3778370 w 7513608"/>
              <a:gd name="connsiteY17" fmla="*/ 1000665 h 4045789"/>
              <a:gd name="connsiteX18" fmla="*/ 3623095 w 7513608"/>
              <a:gd name="connsiteY18" fmla="*/ 1086929 h 4045789"/>
              <a:gd name="connsiteX19" fmla="*/ 3743864 w 7513608"/>
              <a:gd name="connsiteY19" fmla="*/ 1233578 h 4045789"/>
              <a:gd name="connsiteX20" fmla="*/ 3847381 w 7513608"/>
              <a:gd name="connsiteY20" fmla="*/ 1104182 h 4045789"/>
              <a:gd name="connsiteX21" fmla="*/ 3916393 w 7513608"/>
              <a:gd name="connsiteY21" fmla="*/ 1164566 h 4045789"/>
              <a:gd name="connsiteX22" fmla="*/ 3838755 w 7513608"/>
              <a:gd name="connsiteY22" fmla="*/ 1268083 h 4045789"/>
              <a:gd name="connsiteX23" fmla="*/ 3804249 w 7513608"/>
              <a:gd name="connsiteY23" fmla="*/ 1380227 h 4045789"/>
              <a:gd name="connsiteX24" fmla="*/ 3907766 w 7513608"/>
              <a:gd name="connsiteY24" fmla="*/ 1449238 h 4045789"/>
              <a:gd name="connsiteX25" fmla="*/ 4063042 w 7513608"/>
              <a:gd name="connsiteY25" fmla="*/ 1509623 h 4045789"/>
              <a:gd name="connsiteX26" fmla="*/ 4192438 w 7513608"/>
              <a:gd name="connsiteY26" fmla="*/ 1526876 h 4045789"/>
              <a:gd name="connsiteX27" fmla="*/ 4382219 w 7513608"/>
              <a:gd name="connsiteY27" fmla="*/ 1526876 h 4045789"/>
              <a:gd name="connsiteX28" fmla="*/ 4666891 w 7513608"/>
              <a:gd name="connsiteY28" fmla="*/ 1604514 h 4045789"/>
              <a:gd name="connsiteX29" fmla="*/ 4796287 w 7513608"/>
              <a:gd name="connsiteY29" fmla="*/ 1604514 h 4045789"/>
              <a:gd name="connsiteX30" fmla="*/ 4839419 w 7513608"/>
              <a:gd name="connsiteY30" fmla="*/ 1578634 h 4045789"/>
              <a:gd name="connsiteX31" fmla="*/ 4751854 w 7513608"/>
              <a:gd name="connsiteY31" fmla="*/ 1714603 h 4045789"/>
              <a:gd name="connsiteX32" fmla="*/ 4809500 w 7513608"/>
              <a:gd name="connsiteY32" fmla="*/ 1898428 h 4045789"/>
              <a:gd name="connsiteX33" fmla="*/ 4903022 w 7513608"/>
              <a:gd name="connsiteY33" fmla="*/ 2108064 h 4045789"/>
              <a:gd name="connsiteX34" fmla="*/ 5054806 w 7513608"/>
              <a:gd name="connsiteY34" fmla="*/ 2194328 h 4045789"/>
              <a:gd name="connsiteX35" fmla="*/ 6193766 w 7513608"/>
              <a:gd name="connsiteY35" fmla="*/ 2139351 h 4045789"/>
              <a:gd name="connsiteX36" fmla="*/ 6650966 w 7513608"/>
              <a:gd name="connsiteY36" fmla="*/ 2216989 h 4045789"/>
              <a:gd name="connsiteX37" fmla="*/ 7504981 w 7513608"/>
              <a:gd name="connsiteY37" fmla="*/ 2329132 h 4045789"/>
              <a:gd name="connsiteX38" fmla="*/ 7392838 w 7513608"/>
              <a:gd name="connsiteY38" fmla="*/ 2967487 h 4045789"/>
              <a:gd name="connsiteX39" fmla="*/ 7384212 w 7513608"/>
              <a:gd name="connsiteY39" fmla="*/ 3347049 h 4045789"/>
              <a:gd name="connsiteX40" fmla="*/ 7410091 w 7513608"/>
              <a:gd name="connsiteY40" fmla="*/ 3631721 h 4045789"/>
              <a:gd name="connsiteX41" fmla="*/ 7487729 w 7513608"/>
              <a:gd name="connsiteY41" fmla="*/ 3959525 h 4045789"/>
              <a:gd name="connsiteX42" fmla="*/ 7513608 w 7513608"/>
              <a:gd name="connsiteY42" fmla="*/ 4045789 h 4045789"/>
              <a:gd name="connsiteX43" fmla="*/ 7323827 w 7513608"/>
              <a:gd name="connsiteY43" fmla="*/ 3985404 h 4045789"/>
              <a:gd name="connsiteX44" fmla="*/ 7237562 w 7513608"/>
              <a:gd name="connsiteY44" fmla="*/ 3856008 h 4045789"/>
              <a:gd name="connsiteX45" fmla="*/ 7177178 w 7513608"/>
              <a:gd name="connsiteY45" fmla="*/ 3778370 h 4045789"/>
              <a:gd name="connsiteX46" fmla="*/ 7177178 w 7513608"/>
              <a:gd name="connsiteY46" fmla="*/ 3502325 h 4045789"/>
              <a:gd name="connsiteX47" fmla="*/ 7030529 w 7513608"/>
              <a:gd name="connsiteY47" fmla="*/ 3200400 h 4045789"/>
              <a:gd name="connsiteX48" fmla="*/ 6901132 w 7513608"/>
              <a:gd name="connsiteY48" fmla="*/ 3122763 h 4045789"/>
              <a:gd name="connsiteX49" fmla="*/ 6728604 w 7513608"/>
              <a:gd name="connsiteY49" fmla="*/ 3131389 h 4045789"/>
              <a:gd name="connsiteX50" fmla="*/ 6530196 w 7513608"/>
              <a:gd name="connsiteY50" fmla="*/ 3183148 h 4045789"/>
              <a:gd name="connsiteX51" fmla="*/ 6400800 w 7513608"/>
              <a:gd name="connsiteY51" fmla="*/ 3243532 h 4045789"/>
              <a:gd name="connsiteX52" fmla="*/ 6280030 w 7513608"/>
              <a:gd name="connsiteY52" fmla="*/ 3174521 h 4045789"/>
              <a:gd name="connsiteX53" fmla="*/ 6202393 w 7513608"/>
              <a:gd name="connsiteY53" fmla="*/ 3027872 h 4045789"/>
              <a:gd name="connsiteX54" fmla="*/ 6107502 w 7513608"/>
              <a:gd name="connsiteY54" fmla="*/ 2915729 h 4045789"/>
              <a:gd name="connsiteX55" fmla="*/ 5891842 w 7513608"/>
              <a:gd name="connsiteY55" fmla="*/ 2803585 h 4045789"/>
              <a:gd name="connsiteX56" fmla="*/ 5788325 w 7513608"/>
              <a:gd name="connsiteY56" fmla="*/ 2665563 h 4045789"/>
              <a:gd name="connsiteX57" fmla="*/ 5702061 w 7513608"/>
              <a:gd name="connsiteY57" fmla="*/ 2458529 h 4045789"/>
              <a:gd name="connsiteX58" fmla="*/ 5486400 w 7513608"/>
              <a:gd name="connsiteY58" fmla="*/ 2303253 h 4045789"/>
              <a:gd name="connsiteX59" fmla="*/ 5055079 w 7513608"/>
              <a:gd name="connsiteY59" fmla="*/ 2260121 h 4045789"/>
              <a:gd name="connsiteX60" fmla="*/ 4917057 w 7513608"/>
              <a:gd name="connsiteY60" fmla="*/ 2432649 h 4045789"/>
              <a:gd name="connsiteX61" fmla="*/ 4804913 w 7513608"/>
              <a:gd name="connsiteY61" fmla="*/ 2493034 h 4045789"/>
              <a:gd name="connsiteX62" fmla="*/ 4675517 w 7513608"/>
              <a:gd name="connsiteY62" fmla="*/ 2553419 h 4045789"/>
              <a:gd name="connsiteX63" fmla="*/ 4597879 w 7513608"/>
              <a:gd name="connsiteY63" fmla="*/ 2631057 h 4045789"/>
              <a:gd name="connsiteX64" fmla="*/ 4390845 w 7513608"/>
              <a:gd name="connsiteY64" fmla="*/ 2605178 h 4045789"/>
              <a:gd name="connsiteX65" fmla="*/ 4278702 w 7513608"/>
              <a:gd name="connsiteY65" fmla="*/ 2458529 h 4045789"/>
              <a:gd name="connsiteX66" fmla="*/ 4157932 w 7513608"/>
              <a:gd name="connsiteY66" fmla="*/ 2458529 h 4045789"/>
              <a:gd name="connsiteX67" fmla="*/ 3985404 w 7513608"/>
              <a:gd name="connsiteY67" fmla="*/ 2441276 h 4045789"/>
              <a:gd name="connsiteX68" fmla="*/ 3666227 w 7513608"/>
              <a:gd name="connsiteY68" fmla="*/ 3217653 h 4045789"/>
              <a:gd name="connsiteX69" fmla="*/ 3666227 w 7513608"/>
              <a:gd name="connsiteY69" fmla="*/ 3217653 h 4045789"/>
              <a:gd name="connsiteX70" fmla="*/ 3571336 w 7513608"/>
              <a:gd name="connsiteY70" fmla="*/ 3148642 h 4045789"/>
              <a:gd name="connsiteX71" fmla="*/ 3459193 w 7513608"/>
              <a:gd name="connsiteY71" fmla="*/ 3200400 h 4045789"/>
              <a:gd name="connsiteX72" fmla="*/ 3338423 w 7513608"/>
              <a:gd name="connsiteY72" fmla="*/ 3243532 h 4045789"/>
              <a:gd name="connsiteX73" fmla="*/ 3398808 w 7513608"/>
              <a:gd name="connsiteY73" fmla="*/ 3502325 h 4045789"/>
              <a:gd name="connsiteX74" fmla="*/ 3407434 w 7513608"/>
              <a:gd name="connsiteY74" fmla="*/ 3562710 h 4045789"/>
              <a:gd name="connsiteX75" fmla="*/ 2587925 w 7513608"/>
              <a:gd name="connsiteY75" fmla="*/ 3881887 h 4045789"/>
              <a:gd name="connsiteX76" fmla="*/ 2570672 w 7513608"/>
              <a:gd name="connsiteY76" fmla="*/ 3674853 h 4045789"/>
              <a:gd name="connsiteX77" fmla="*/ 2467155 w 7513608"/>
              <a:gd name="connsiteY77" fmla="*/ 3717985 h 4045789"/>
              <a:gd name="connsiteX78" fmla="*/ 2424023 w 7513608"/>
              <a:gd name="connsiteY78" fmla="*/ 3614468 h 4045789"/>
              <a:gd name="connsiteX79" fmla="*/ 2372264 w 7513608"/>
              <a:gd name="connsiteY79" fmla="*/ 3338423 h 4045789"/>
              <a:gd name="connsiteX80" fmla="*/ 2329132 w 7513608"/>
              <a:gd name="connsiteY80" fmla="*/ 3200400 h 4045789"/>
              <a:gd name="connsiteX81" fmla="*/ 2432649 w 7513608"/>
              <a:gd name="connsiteY81" fmla="*/ 2950234 h 4045789"/>
              <a:gd name="connsiteX82" fmla="*/ 2475781 w 7513608"/>
              <a:gd name="connsiteY82" fmla="*/ 2734574 h 4045789"/>
              <a:gd name="connsiteX83" fmla="*/ 2544793 w 7513608"/>
              <a:gd name="connsiteY83" fmla="*/ 2510287 h 4045789"/>
              <a:gd name="connsiteX84" fmla="*/ 2441276 w 7513608"/>
              <a:gd name="connsiteY84" fmla="*/ 2424023 h 4045789"/>
              <a:gd name="connsiteX85" fmla="*/ 2372264 w 7513608"/>
              <a:gd name="connsiteY85" fmla="*/ 2329132 h 4045789"/>
              <a:gd name="connsiteX86" fmla="*/ 2199736 w 7513608"/>
              <a:gd name="connsiteY86" fmla="*/ 2363638 h 4045789"/>
              <a:gd name="connsiteX87" fmla="*/ 2122098 w 7513608"/>
              <a:gd name="connsiteY87" fmla="*/ 2475782 h 4045789"/>
              <a:gd name="connsiteX88" fmla="*/ 1932317 w 7513608"/>
              <a:gd name="connsiteY88" fmla="*/ 2553419 h 4045789"/>
              <a:gd name="connsiteX89" fmla="*/ 1940944 w 7513608"/>
              <a:gd name="connsiteY89" fmla="*/ 2406770 h 4045789"/>
              <a:gd name="connsiteX90" fmla="*/ 1940944 w 7513608"/>
              <a:gd name="connsiteY90" fmla="*/ 2286000 h 4045789"/>
              <a:gd name="connsiteX91" fmla="*/ 1802921 w 7513608"/>
              <a:gd name="connsiteY91" fmla="*/ 2208363 h 4045789"/>
              <a:gd name="connsiteX92" fmla="*/ 1742536 w 7513608"/>
              <a:gd name="connsiteY92" fmla="*/ 2139351 h 4045789"/>
              <a:gd name="connsiteX93" fmla="*/ 1509623 w 7513608"/>
              <a:gd name="connsiteY93" fmla="*/ 2260121 h 4045789"/>
              <a:gd name="connsiteX94" fmla="*/ 1371600 w 7513608"/>
              <a:gd name="connsiteY94" fmla="*/ 2216989 h 4045789"/>
              <a:gd name="connsiteX95" fmla="*/ 1242204 w 7513608"/>
              <a:gd name="connsiteY95" fmla="*/ 2242868 h 4045789"/>
              <a:gd name="connsiteX96" fmla="*/ 1216325 w 7513608"/>
              <a:gd name="connsiteY96" fmla="*/ 2087593 h 4045789"/>
              <a:gd name="connsiteX97" fmla="*/ 1259457 w 7513608"/>
              <a:gd name="connsiteY97" fmla="*/ 2001329 h 4045789"/>
              <a:gd name="connsiteX98" fmla="*/ 1207698 w 7513608"/>
              <a:gd name="connsiteY98" fmla="*/ 1949570 h 4045789"/>
              <a:gd name="connsiteX99" fmla="*/ 1112808 w 7513608"/>
              <a:gd name="connsiteY99" fmla="*/ 1863306 h 4045789"/>
              <a:gd name="connsiteX100" fmla="*/ 854015 w 7513608"/>
              <a:gd name="connsiteY100" fmla="*/ 1777042 h 4045789"/>
              <a:gd name="connsiteX101" fmla="*/ 819510 w 7513608"/>
              <a:gd name="connsiteY101" fmla="*/ 1854680 h 4045789"/>
              <a:gd name="connsiteX102" fmla="*/ 759125 w 7513608"/>
              <a:gd name="connsiteY102" fmla="*/ 1880559 h 4045789"/>
              <a:gd name="connsiteX103" fmla="*/ 672861 w 7513608"/>
              <a:gd name="connsiteY103" fmla="*/ 1751163 h 4045789"/>
              <a:gd name="connsiteX104" fmla="*/ 715993 w 7513608"/>
              <a:gd name="connsiteY104" fmla="*/ 1699404 h 4045789"/>
              <a:gd name="connsiteX105" fmla="*/ 655608 w 7513608"/>
              <a:gd name="connsiteY105" fmla="*/ 1604514 h 4045789"/>
              <a:gd name="connsiteX106" fmla="*/ 690113 w 7513608"/>
              <a:gd name="connsiteY106" fmla="*/ 1518249 h 4045789"/>
              <a:gd name="connsiteX107" fmla="*/ 690113 w 7513608"/>
              <a:gd name="connsiteY107" fmla="*/ 1457865 h 4045789"/>
              <a:gd name="connsiteX108" fmla="*/ 586596 w 7513608"/>
              <a:gd name="connsiteY108" fmla="*/ 1414732 h 4045789"/>
              <a:gd name="connsiteX109" fmla="*/ 474453 w 7513608"/>
              <a:gd name="connsiteY109" fmla="*/ 1423359 h 4045789"/>
              <a:gd name="connsiteX110" fmla="*/ 431321 w 7513608"/>
              <a:gd name="connsiteY110" fmla="*/ 1466491 h 4045789"/>
              <a:gd name="connsiteX111" fmla="*/ 207034 w 7513608"/>
              <a:gd name="connsiteY111" fmla="*/ 1190446 h 4045789"/>
              <a:gd name="connsiteX112" fmla="*/ 51759 w 7513608"/>
              <a:gd name="connsiteY112" fmla="*/ 1026544 h 4045789"/>
              <a:gd name="connsiteX113" fmla="*/ 0 w 7513608"/>
              <a:gd name="connsiteY113" fmla="*/ 845389 h 4045789"/>
              <a:gd name="connsiteX114" fmla="*/ 86264 w 7513608"/>
              <a:gd name="connsiteY114" fmla="*/ 836763 h 4045789"/>
              <a:gd name="connsiteX115" fmla="*/ 163902 w 7513608"/>
              <a:gd name="connsiteY115" fmla="*/ 690114 h 4045789"/>
              <a:gd name="connsiteX116" fmla="*/ 155276 w 7513608"/>
              <a:gd name="connsiteY116" fmla="*/ 552091 h 4045789"/>
              <a:gd name="connsiteX117" fmla="*/ 241540 w 7513608"/>
              <a:gd name="connsiteY117" fmla="*/ 526212 h 4045789"/>
              <a:gd name="connsiteX118" fmla="*/ 215661 w 7513608"/>
              <a:gd name="connsiteY118" fmla="*/ 448574 h 4045789"/>
              <a:gd name="connsiteX119" fmla="*/ 129396 w 7513608"/>
              <a:gd name="connsiteY119" fmla="*/ 465827 h 4045789"/>
              <a:gd name="connsiteX120" fmla="*/ 25879 w 7513608"/>
              <a:gd name="connsiteY120" fmla="*/ 336431 h 4045789"/>
              <a:gd name="connsiteX121" fmla="*/ 51759 w 7513608"/>
              <a:gd name="connsiteY121" fmla="*/ 232914 h 4045789"/>
              <a:gd name="connsiteX122" fmla="*/ 103517 w 7513608"/>
              <a:gd name="connsiteY122" fmla="*/ 189782 h 4045789"/>
              <a:gd name="connsiteX123" fmla="*/ 120770 w 7513608"/>
              <a:gd name="connsiteY123" fmla="*/ 77638 h 4045789"/>
              <a:gd name="connsiteX124" fmla="*/ 232913 w 7513608"/>
              <a:gd name="connsiteY124" fmla="*/ 60385 h 4045789"/>
              <a:gd name="connsiteX125" fmla="*/ 293298 w 7513608"/>
              <a:gd name="connsiteY125" fmla="*/ 224287 h 4045789"/>
              <a:gd name="connsiteX126" fmla="*/ 491706 w 7513608"/>
              <a:gd name="connsiteY126" fmla="*/ 284672 h 4045789"/>
              <a:gd name="connsiteX127" fmla="*/ 698740 w 7513608"/>
              <a:gd name="connsiteY127" fmla="*/ 232914 h 4045789"/>
              <a:gd name="connsiteX128" fmla="*/ 923027 w 7513608"/>
              <a:gd name="connsiteY128" fmla="*/ 276046 h 4045789"/>
              <a:gd name="connsiteX129" fmla="*/ 1026544 w 7513608"/>
              <a:gd name="connsiteY129" fmla="*/ 224287 h 4045789"/>
              <a:gd name="connsiteX130" fmla="*/ 1138687 w 7513608"/>
              <a:gd name="connsiteY130" fmla="*/ 319178 h 4045789"/>
              <a:gd name="connsiteX131" fmla="*/ 1224951 w 7513608"/>
              <a:gd name="connsiteY131" fmla="*/ 224287 h 4045789"/>
              <a:gd name="connsiteX132" fmla="*/ 1397479 w 7513608"/>
              <a:gd name="connsiteY132" fmla="*/ 181155 h 4045789"/>
              <a:gd name="connsiteX133" fmla="*/ 1578634 w 7513608"/>
              <a:gd name="connsiteY133" fmla="*/ 129397 h 4045789"/>
              <a:gd name="connsiteX134" fmla="*/ 1699404 w 7513608"/>
              <a:gd name="connsiteY134" fmla="*/ 0 h 4045789"/>
              <a:gd name="connsiteX0" fmla="*/ 1699404 w 7513608"/>
              <a:gd name="connsiteY0" fmla="*/ 0 h 4045789"/>
              <a:gd name="connsiteX1" fmla="*/ 2234242 w 7513608"/>
              <a:gd name="connsiteY1" fmla="*/ 457200 h 4045789"/>
              <a:gd name="connsiteX2" fmla="*/ 2544793 w 7513608"/>
              <a:gd name="connsiteY2" fmla="*/ 595223 h 4045789"/>
              <a:gd name="connsiteX3" fmla="*/ 2734574 w 7513608"/>
              <a:gd name="connsiteY3" fmla="*/ 603849 h 4045789"/>
              <a:gd name="connsiteX4" fmla="*/ 2889849 w 7513608"/>
              <a:gd name="connsiteY4" fmla="*/ 500332 h 4045789"/>
              <a:gd name="connsiteX5" fmla="*/ 2812212 w 7513608"/>
              <a:gd name="connsiteY5" fmla="*/ 345057 h 4045789"/>
              <a:gd name="connsiteX6" fmla="*/ 2881223 w 7513608"/>
              <a:gd name="connsiteY6" fmla="*/ 491706 h 4045789"/>
              <a:gd name="connsiteX7" fmla="*/ 3122762 w 7513608"/>
              <a:gd name="connsiteY7" fmla="*/ 595223 h 4045789"/>
              <a:gd name="connsiteX8" fmla="*/ 3252159 w 7513608"/>
              <a:gd name="connsiteY8" fmla="*/ 715993 h 4045789"/>
              <a:gd name="connsiteX9" fmla="*/ 3364302 w 7513608"/>
              <a:gd name="connsiteY9" fmla="*/ 733246 h 4045789"/>
              <a:gd name="connsiteX10" fmla="*/ 3467819 w 7513608"/>
              <a:gd name="connsiteY10" fmla="*/ 785004 h 4045789"/>
              <a:gd name="connsiteX11" fmla="*/ 3717985 w 7513608"/>
              <a:gd name="connsiteY11" fmla="*/ 664234 h 4045789"/>
              <a:gd name="connsiteX12" fmla="*/ 3743864 w 7513608"/>
              <a:gd name="connsiteY12" fmla="*/ 586597 h 4045789"/>
              <a:gd name="connsiteX13" fmla="*/ 3804249 w 7513608"/>
              <a:gd name="connsiteY13" fmla="*/ 577970 h 4045789"/>
              <a:gd name="connsiteX14" fmla="*/ 4002657 w 7513608"/>
              <a:gd name="connsiteY14" fmla="*/ 690114 h 4045789"/>
              <a:gd name="connsiteX15" fmla="*/ 3907766 w 7513608"/>
              <a:gd name="connsiteY15" fmla="*/ 871268 h 4045789"/>
              <a:gd name="connsiteX16" fmla="*/ 4019910 w 7513608"/>
              <a:gd name="connsiteY16" fmla="*/ 966159 h 4045789"/>
              <a:gd name="connsiteX17" fmla="*/ 3778370 w 7513608"/>
              <a:gd name="connsiteY17" fmla="*/ 1000665 h 4045789"/>
              <a:gd name="connsiteX18" fmla="*/ 3623095 w 7513608"/>
              <a:gd name="connsiteY18" fmla="*/ 1086929 h 4045789"/>
              <a:gd name="connsiteX19" fmla="*/ 3743864 w 7513608"/>
              <a:gd name="connsiteY19" fmla="*/ 1233578 h 4045789"/>
              <a:gd name="connsiteX20" fmla="*/ 3847381 w 7513608"/>
              <a:gd name="connsiteY20" fmla="*/ 1104182 h 4045789"/>
              <a:gd name="connsiteX21" fmla="*/ 3916393 w 7513608"/>
              <a:gd name="connsiteY21" fmla="*/ 1164566 h 4045789"/>
              <a:gd name="connsiteX22" fmla="*/ 3838755 w 7513608"/>
              <a:gd name="connsiteY22" fmla="*/ 1268083 h 4045789"/>
              <a:gd name="connsiteX23" fmla="*/ 3804249 w 7513608"/>
              <a:gd name="connsiteY23" fmla="*/ 1380227 h 4045789"/>
              <a:gd name="connsiteX24" fmla="*/ 3907766 w 7513608"/>
              <a:gd name="connsiteY24" fmla="*/ 1449238 h 4045789"/>
              <a:gd name="connsiteX25" fmla="*/ 4063042 w 7513608"/>
              <a:gd name="connsiteY25" fmla="*/ 1509623 h 4045789"/>
              <a:gd name="connsiteX26" fmla="*/ 4192438 w 7513608"/>
              <a:gd name="connsiteY26" fmla="*/ 1526876 h 4045789"/>
              <a:gd name="connsiteX27" fmla="*/ 4382219 w 7513608"/>
              <a:gd name="connsiteY27" fmla="*/ 1526876 h 4045789"/>
              <a:gd name="connsiteX28" fmla="*/ 4666891 w 7513608"/>
              <a:gd name="connsiteY28" fmla="*/ 1604514 h 4045789"/>
              <a:gd name="connsiteX29" fmla="*/ 4796287 w 7513608"/>
              <a:gd name="connsiteY29" fmla="*/ 1604514 h 4045789"/>
              <a:gd name="connsiteX30" fmla="*/ 4839419 w 7513608"/>
              <a:gd name="connsiteY30" fmla="*/ 1578634 h 4045789"/>
              <a:gd name="connsiteX31" fmla="*/ 4751854 w 7513608"/>
              <a:gd name="connsiteY31" fmla="*/ 1714603 h 4045789"/>
              <a:gd name="connsiteX32" fmla="*/ 4809500 w 7513608"/>
              <a:gd name="connsiteY32" fmla="*/ 1898428 h 4045789"/>
              <a:gd name="connsiteX33" fmla="*/ 4903022 w 7513608"/>
              <a:gd name="connsiteY33" fmla="*/ 2108064 h 4045789"/>
              <a:gd name="connsiteX34" fmla="*/ 5054806 w 7513608"/>
              <a:gd name="connsiteY34" fmla="*/ 2194328 h 4045789"/>
              <a:gd name="connsiteX35" fmla="*/ 6193766 w 7513608"/>
              <a:gd name="connsiteY35" fmla="*/ 2139351 h 4045789"/>
              <a:gd name="connsiteX36" fmla="*/ 6650966 w 7513608"/>
              <a:gd name="connsiteY36" fmla="*/ 2216989 h 4045789"/>
              <a:gd name="connsiteX37" fmla="*/ 7392838 w 7513608"/>
              <a:gd name="connsiteY37" fmla="*/ 2967487 h 4045789"/>
              <a:gd name="connsiteX38" fmla="*/ 7384212 w 7513608"/>
              <a:gd name="connsiteY38" fmla="*/ 3347049 h 4045789"/>
              <a:gd name="connsiteX39" fmla="*/ 7410091 w 7513608"/>
              <a:gd name="connsiteY39" fmla="*/ 3631721 h 4045789"/>
              <a:gd name="connsiteX40" fmla="*/ 7487729 w 7513608"/>
              <a:gd name="connsiteY40" fmla="*/ 3959525 h 4045789"/>
              <a:gd name="connsiteX41" fmla="*/ 7513608 w 7513608"/>
              <a:gd name="connsiteY41" fmla="*/ 4045789 h 4045789"/>
              <a:gd name="connsiteX42" fmla="*/ 7323827 w 7513608"/>
              <a:gd name="connsiteY42" fmla="*/ 3985404 h 4045789"/>
              <a:gd name="connsiteX43" fmla="*/ 7237562 w 7513608"/>
              <a:gd name="connsiteY43" fmla="*/ 3856008 h 4045789"/>
              <a:gd name="connsiteX44" fmla="*/ 7177178 w 7513608"/>
              <a:gd name="connsiteY44" fmla="*/ 3778370 h 4045789"/>
              <a:gd name="connsiteX45" fmla="*/ 7177178 w 7513608"/>
              <a:gd name="connsiteY45" fmla="*/ 3502325 h 4045789"/>
              <a:gd name="connsiteX46" fmla="*/ 7030529 w 7513608"/>
              <a:gd name="connsiteY46" fmla="*/ 3200400 h 4045789"/>
              <a:gd name="connsiteX47" fmla="*/ 6901132 w 7513608"/>
              <a:gd name="connsiteY47" fmla="*/ 3122763 h 4045789"/>
              <a:gd name="connsiteX48" fmla="*/ 6728604 w 7513608"/>
              <a:gd name="connsiteY48" fmla="*/ 3131389 h 4045789"/>
              <a:gd name="connsiteX49" fmla="*/ 6530196 w 7513608"/>
              <a:gd name="connsiteY49" fmla="*/ 3183148 h 4045789"/>
              <a:gd name="connsiteX50" fmla="*/ 6400800 w 7513608"/>
              <a:gd name="connsiteY50" fmla="*/ 3243532 h 4045789"/>
              <a:gd name="connsiteX51" fmla="*/ 6280030 w 7513608"/>
              <a:gd name="connsiteY51" fmla="*/ 3174521 h 4045789"/>
              <a:gd name="connsiteX52" fmla="*/ 6202393 w 7513608"/>
              <a:gd name="connsiteY52" fmla="*/ 3027872 h 4045789"/>
              <a:gd name="connsiteX53" fmla="*/ 6107502 w 7513608"/>
              <a:gd name="connsiteY53" fmla="*/ 2915729 h 4045789"/>
              <a:gd name="connsiteX54" fmla="*/ 5891842 w 7513608"/>
              <a:gd name="connsiteY54" fmla="*/ 2803585 h 4045789"/>
              <a:gd name="connsiteX55" fmla="*/ 5788325 w 7513608"/>
              <a:gd name="connsiteY55" fmla="*/ 2665563 h 4045789"/>
              <a:gd name="connsiteX56" fmla="*/ 5702061 w 7513608"/>
              <a:gd name="connsiteY56" fmla="*/ 2458529 h 4045789"/>
              <a:gd name="connsiteX57" fmla="*/ 5486400 w 7513608"/>
              <a:gd name="connsiteY57" fmla="*/ 2303253 h 4045789"/>
              <a:gd name="connsiteX58" fmla="*/ 5055079 w 7513608"/>
              <a:gd name="connsiteY58" fmla="*/ 2260121 h 4045789"/>
              <a:gd name="connsiteX59" fmla="*/ 4917057 w 7513608"/>
              <a:gd name="connsiteY59" fmla="*/ 2432649 h 4045789"/>
              <a:gd name="connsiteX60" fmla="*/ 4804913 w 7513608"/>
              <a:gd name="connsiteY60" fmla="*/ 2493034 h 4045789"/>
              <a:gd name="connsiteX61" fmla="*/ 4675517 w 7513608"/>
              <a:gd name="connsiteY61" fmla="*/ 2553419 h 4045789"/>
              <a:gd name="connsiteX62" fmla="*/ 4597879 w 7513608"/>
              <a:gd name="connsiteY62" fmla="*/ 2631057 h 4045789"/>
              <a:gd name="connsiteX63" fmla="*/ 4390845 w 7513608"/>
              <a:gd name="connsiteY63" fmla="*/ 2605178 h 4045789"/>
              <a:gd name="connsiteX64" fmla="*/ 4278702 w 7513608"/>
              <a:gd name="connsiteY64" fmla="*/ 2458529 h 4045789"/>
              <a:gd name="connsiteX65" fmla="*/ 4157932 w 7513608"/>
              <a:gd name="connsiteY65" fmla="*/ 2458529 h 4045789"/>
              <a:gd name="connsiteX66" fmla="*/ 3985404 w 7513608"/>
              <a:gd name="connsiteY66" fmla="*/ 2441276 h 4045789"/>
              <a:gd name="connsiteX67" fmla="*/ 3666227 w 7513608"/>
              <a:gd name="connsiteY67" fmla="*/ 3217653 h 4045789"/>
              <a:gd name="connsiteX68" fmla="*/ 3666227 w 7513608"/>
              <a:gd name="connsiteY68" fmla="*/ 3217653 h 4045789"/>
              <a:gd name="connsiteX69" fmla="*/ 3571336 w 7513608"/>
              <a:gd name="connsiteY69" fmla="*/ 3148642 h 4045789"/>
              <a:gd name="connsiteX70" fmla="*/ 3459193 w 7513608"/>
              <a:gd name="connsiteY70" fmla="*/ 3200400 h 4045789"/>
              <a:gd name="connsiteX71" fmla="*/ 3338423 w 7513608"/>
              <a:gd name="connsiteY71" fmla="*/ 3243532 h 4045789"/>
              <a:gd name="connsiteX72" fmla="*/ 3398808 w 7513608"/>
              <a:gd name="connsiteY72" fmla="*/ 3502325 h 4045789"/>
              <a:gd name="connsiteX73" fmla="*/ 3407434 w 7513608"/>
              <a:gd name="connsiteY73" fmla="*/ 3562710 h 4045789"/>
              <a:gd name="connsiteX74" fmla="*/ 2587925 w 7513608"/>
              <a:gd name="connsiteY74" fmla="*/ 3881887 h 4045789"/>
              <a:gd name="connsiteX75" fmla="*/ 2570672 w 7513608"/>
              <a:gd name="connsiteY75" fmla="*/ 3674853 h 4045789"/>
              <a:gd name="connsiteX76" fmla="*/ 2467155 w 7513608"/>
              <a:gd name="connsiteY76" fmla="*/ 3717985 h 4045789"/>
              <a:gd name="connsiteX77" fmla="*/ 2424023 w 7513608"/>
              <a:gd name="connsiteY77" fmla="*/ 3614468 h 4045789"/>
              <a:gd name="connsiteX78" fmla="*/ 2372264 w 7513608"/>
              <a:gd name="connsiteY78" fmla="*/ 3338423 h 4045789"/>
              <a:gd name="connsiteX79" fmla="*/ 2329132 w 7513608"/>
              <a:gd name="connsiteY79" fmla="*/ 3200400 h 4045789"/>
              <a:gd name="connsiteX80" fmla="*/ 2432649 w 7513608"/>
              <a:gd name="connsiteY80" fmla="*/ 2950234 h 4045789"/>
              <a:gd name="connsiteX81" fmla="*/ 2475781 w 7513608"/>
              <a:gd name="connsiteY81" fmla="*/ 2734574 h 4045789"/>
              <a:gd name="connsiteX82" fmla="*/ 2544793 w 7513608"/>
              <a:gd name="connsiteY82" fmla="*/ 2510287 h 4045789"/>
              <a:gd name="connsiteX83" fmla="*/ 2441276 w 7513608"/>
              <a:gd name="connsiteY83" fmla="*/ 2424023 h 4045789"/>
              <a:gd name="connsiteX84" fmla="*/ 2372264 w 7513608"/>
              <a:gd name="connsiteY84" fmla="*/ 2329132 h 4045789"/>
              <a:gd name="connsiteX85" fmla="*/ 2199736 w 7513608"/>
              <a:gd name="connsiteY85" fmla="*/ 2363638 h 4045789"/>
              <a:gd name="connsiteX86" fmla="*/ 2122098 w 7513608"/>
              <a:gd name="connsiteY86" fmla="*/ 2475782 h 4045789"/>
              <a:gd name="connsiteX87" fmla="*/ 1932317 w 7513608"/>
              <a:gd name="connsiteY87" fmla="*/ 2553419 h 4045789"/>
              <a:gd name="connsiteX88" fmla="*/ 1940944 w 7513608"/>
              <a:gd name="connsiteY88" fmla="*/ 2406770 h 4045789"/>
              <a:gd name="connsiteX89" fmla="*/ 1940944 w 7513608"/>
              <a:gd name="connsiteY89" fmla="*/ 2286000 h 4045789"/>
              <a:gd name="connsiteX90" fmla="*/ 1802921 w 7513608"/>
              <a:gd name="connsiteY90" fmla="*/ 2208363 h 4045789"/>
              <a:gd name="connsiteX91" fmla="*/ 1742536 w 7513608"/>
              <a:gd name="connsiteY91" fmla="*/ 2139351 h 4045789"/>
              <a:gd name="connsiteX92" fmla="*/ 1509623 w 7513608"/>
              <a:gd name="connsiteY92" fmla="*/ 2260121 h 4045789"/>
              <a:gd name="connsiteX93" fmla="*/ 1371600 w 7513608"/>
              <a:gd name="connsiteY93" fmla="*/ 2216989 h 4045789"/>
              <a:gd name="connsiteX94" fmla="*/ 1242204 w 7513608"/>
              <a:gd name="connsiteY94" fmla="*/ 2242868 h 4045789"/>
              <a:gd name="connsiteX95" fmla="*/ 1216325 w 7513608"/>
              <a:gd name="connsiteY95" fmla="*/ 2087593 h 4045789"/>
              <a:gd name="connsiteX96" fmla="*/ 1259457 w 7513608"/>
              <a:gd name="connsiteY96" fmla="*/ 2001329 h 4045789"/>
              <a:gd name="connsiteX97" fmla="*/ 1207698 w 7513608"/>
              <a:gd name="connsiteY97" fmla="*/ 1949570 h 4045789"/>
              <a:gd name="connsiteX98" fmla="*/ 1112808 w 7513608"/>
              <a:gd name="connsiteY98" fmla="*/ 1863306 h 4045789"/>
              <a:gd name="connsiteX99" fmla="*/ 854015 w 7513608"/>
              <a:gd name="connsiteY99" fmla="*/ 1777042 h 4045789"/>
              <a:gd name="connsiteX100" fmla="*/ 819510 w 7513608"/>
              <a:gd name="connsiteY100" fmla="*/ 1854680 h 4045789"/>
              <a:gd name="connsiteX101" fmla="*/ 759125 w 7513608"/>
              <a:gd name="connsiteY101" fmla="*/ 1880559 h 4045789"/>
              <a:gd name="connsiteX102" fmla="*/ 672861 w 7513608"/>
              <a:gd name="connsiteY102" fmla="*/ 1751163 h 4045789"/>
              <a:gd name="connsiteX103" fmla="*/ 715993 w 7513608"/>
              <a:gd name="connsiteY103" fmla="*/ 1699404 h 4045789"/>
              <a:gd name="connsiteX104" fmla="*/ 655608 w 7513608"/>
              <a:gd name="connsiteY104" fmla="*/ 1604514 h 4045789"/>
              <a:gd name="connsiteX105" fmla="*/ 690113 w 7513608"/>
              <a:gd name="connsiteY105" fmla="*/ 1518249 h 4045789"/>
              <a:gd name="connsiteX106" fmla="*/ 690113 w 7513608"/>
              <a:gd name="connsiteY106" fmla="*/ 1457865 h 4045789"/>
              <a:gd name="connsiteX107" fmla="*/ 586596 w 7513608"/>
              <a:gd name="connsiteY107" fmla="*/ 1414732 h 4045789"/>
              <a:gd name="connsiteX108" fmla="*/ 474453 w 7513608"/>
              <a:gd name="connsiteY108" fmla="*/ 1423359 h 4045789"/>
              <a:gd name="connsiteX109" fmla="*/ 431321 w 7513608"/>
              <a:gd name="connsiteY109" fmla="*/ 1466491 h 4045789"/>
              <a:gd name="connsiteX110" fmla="*/ 207034 w 7513608"/>
              <a:gd name="connsiteY110" fmla="*/ 1190446 h 4045789"/>
              <a:gd name="connsiteX111" fmla="*/ 51759 w 7513608"/>
              <a:gd name="connsiteY111" fmla="*/ 1026544 h 4045789"/>
              <a:gd name="connsiteX112" fmla="*/ 0 w 7513608"/>
              <a:gd name="connsiteY112" fmla="*/ 845389 h 4045789"/>
              <a:gd name="connsiteX113" fmla="*/ 86264 w 7513608"/>
              <a:gd name="connsiteY113" fmla="*/ 836763 h 4045789"/>
              <a:gd name="connsiteX114" fmla="*/ 163902 w 7513608"/>
              <a:gd name="connsiteY114" fmla="*/ 690114 h 4045789"/>
              <a:gd name="connsiteX115" fmla="*/ 155276 w 7513608"/>
              <a:gd name="connsiteY115" fmla="*/ 552091 h 4045789"/>
              <a:gd name="connsiteX116" fmla="*/ 241540 w 7513608"/>
              <a:gd name="connsiteY116" fmla="*/ 526212 h 4045789"/>
              <a:gd name="connsiteX117" fmla="*/ 215661 w 7513608"/>
              <a:gd name="connsiteY117" fmla="*/ 448574 h 4045789"/>
              <a:gd name="connsiteX118" fmla="*/ 129396 w 7513608"/>
              <a:gd name="connsiteY118" fmla="*/ 465827 h 4045789"/>
              <a:gd name="connsiteX119" fmla="*/ 25879 w 7513608"/>
              <a:gd name="connsiteY119" fmla="*/ 336431 h 4045789"/>
              <a:gd name="connsiteX120" fmla="*/ 51759 w 7513608"/>
              <a:gd name="connsiteY120" fmla="*/ 232914 h 4045789"/>
              <a:gd name="connsiteX121" fmla="*/ 103517 w 7513608"/>
              <a:gd name="connsiteY121" fmla="*/ 189782 h 4045789"/>
              <a:gd name="connsiteX122" fmla="*/ 120770 w 7513608"/>
              <a:gd name="connsiteY122" fmla="*/ 77638 h 4045789"/>
              <a:gd name="connsiteX123" fmla="*/ 232913 w 7513608"/>
              <a:gd name="connsiteY123" fmla="*/ 60385 h 4045789"/>
              <a:gd name="connsiteX124" fmla="*/ 293298 w 7513608"/>
              <a:gd name="connsiteY124" fmla="*/ 224287 h 4045789"/>
              <a:gd name="connsiteX125" fmla="*/ 491706 w 7513608"/>
              <a:gd name="connsiteY125" fmla="*/ 284672 h 4045789"/>
              <a:gd name="connsiteX126" fmla="*/ 698740 w 7513608"/>
              <a:gd name="connsiteY126" fmla="*/ 232914 h 4045789"/>
              <a:gd name="connsiteX127" fmla="*/ 923027 w 7513608"/>
              <a:gd name="connsiteY127" fmla="*/ 276046 h 4045789"/>
              <a:gd name="connsiteX128" fmla="*/ 1026544 w 7513608"/>
              <a:gd name="connsiteY128" fmla="*/ 224287 h 4045789"/>
              <a:gd name="connsiteX129" fmla="*/ 1138687 w 7513608"/>
              <a:gd name="connsiteY129" fmla="*/ 319178 h 4045789"/>
              <a:gd name="connsiteX130" fmla="*/ 1224951 w 7513608"/>
              <a:gd name="connsiteY130" fmla="*/ 224287 h 4045789"/>
              <a:gd name="connsiteX131" fmla="*/ 1397479 w 7513608"/>
              <a:gd name="connsiteY131" fmla="*/ 181155 h 4045789"/>
              <a:gd name="connsiteX132" fmla="*/ 1578634 w 7513608"/>
              <a:gd name="connsiteY132" fmla="*/ 129397 h 4045789"/>
              <a:gd name="connsiteX133" fmla="*/ 1699404 w 7513608"/>
              <a:gd name="connsiteY133" fmla="*/ 0 h 4045789"/>
              <a:gd name="connsiteX0" fmla="*/ 1699404 w 7513608"/>
              <a:gd name="connsiteY0" fmla="*/ 0 h 4045789"/>
              <a:gd name="connsiteX1" fmla="*/ 2234242 w 7513608"/>
              <a:gd name="connsiteY1" fmla="*/ 457200 h 4045789"/>
              <a:gd name="connsiteX2" fmla="*/ 2544793 w 7513608"/>
              <a:gd name="connsiteY2" fmla="*/ 595223 h 4045789"/>
              <a:gd name="connsiteX3" fmla="*/ 2734574 w 7513608"/>
              <a:gd name="connsiteY3" fmla="*/ 603849 h 4045789"/>
              <a:gd name="connsiteX4" fmla="*/ 2889849 w 7513608"/>
              <a:gd name="connsiteY4" fmla="*/ 500332 h 4045789"/>
              <a:gd name="connsiteX5" fmla="*/ 2812212 w 7513608"/>
              <a:gd name="connsiteY5" fmla="*/ 345057 h 4045789"/>
              <a:gd name="connsiteX6" fmla="*/ 2881223 w 7513608"/>
              <a:gd name="connsiteY6" fmla="*/ 491706 h 4045789"/>
              <a:gd name="connsiteX7" fmla="*/ 3122762 w 7513608"/>
              <a:gd name="connsiteY7" fmla="*/ 595223 h 4045789"/>
              <a:gd name="connsiteX8" fmla="*/ 3252159 w 7513608"/>
              <a:gd name="connsiteY8" fmla="*/ 715993 h 4045789"/>
              <a:gd name="connsiteX9" fmla="*/ 3364302 w 7513608"/>
              <a:gd name="connsiteY9" fmla="*/ 733246 h 4045789"/>
              <a:gd name="connsiteX10" fmla="*/ 3467819 w 7513608"/>
              <a:gd name="connsiteY10" fmla="*/ 785004 h 4045789"/>
              <a:gd name="connsiteX11" fmla="*/ 3717985 w 7513608"/>
              <a:gd name="connsiteY11" fmla="*/ 664234 h 4045789"/>
              <a:gd name="connsiteX12" fmla="*/ 3743864 w 7513608"/>
              <a:gd name="connsiteY12" fmla="*/ 586597 h 4045789"/>
              <a:gd name="connsiteX13" fmla="*/ 3804249 w 7513608"/>
              <a:gd name="connsiteY13" fmla="*/ 577970 h 4045789"/>
              <a:gd name="connsiteX14" fmla="*/ 4002657 w 7513608"/>
              <a:gd name="connsiteY14" fmla="*/ 690114 h 4045789"/>
              <a:gd name="connsiteX15" fmla="*/ 3907766 w 7513608"/>
              <a:gd name="connsiteY15" fmla="*/ 871268 h 4045789"/>
              <a:gd name="connsiteX16" fmla="*/ 4019910 w 7513608"/>
              <a:gd name="connsiteY16" fmla="*/ 966159 h 4045789"/>
              <a:gd name="connsiteX17" fmla="*/ 3778370 w 7513608"/>
              <a:gd name="connsiteY17" fmla="*/ 1000665 h 4045789"/>
              <a:gd name="connsiteX18" fmla="*/ 3623095 w 7513608"/>
              <a:gd name="connsiteY18" fmla="*/ 1086929 h 4045789"/>
              <a:gd name="connsiteX19" fmla="*/ 3743864 w 7513608"/>
              <a:gd name="connsiteY19" fmla="*/ 1233578 h 4045789"/>
              <a:gd name="connsiteX20" fmla="*/ 3847381 w 7513608"/>
              <a:gd name="connsiteY20" fmla="*/ 1104182 h 4045789"/>
              <a:gd name="connsiteX21" fmla="*/ 3916393 w 7513608"/>
              <a:gd name="connsiteY21" fmla="*/ 1164566 h 4045789"/>
              <a:gd name="connsiteX22" fmla="*/ 3838755 w 7513608"/>
              <a:gd name="connsiteY22" fmla="*/ 1268083 h 4045789"/>
              <a:gd name="connsiteX23" fmla="*/ 3804249 w 7513608"/>
              <a:gd name="connsiteY23" fmla="*/ 1380227 h 4045789"/>
              <a:gd name="connsiteX24" fmla="*/ 3907766 w 7513608"/>
              <a:gd name="connsiteY24" fmla="*/ 1449238 h 4045789"/>
              <a:gd name="connsiteX25" fmla="*/ 4063042 w 7513608"/>
              <a:gd name="connsiteY25" fmla="*/ 1509623 h 4045789"/>
              <a:gd name="connsiteX26" fmla="*/ 4192438 w 7513608"/>
              <a:gd name="connsiteY26" fmla="*/ 1526876 h 4045789"/>
              <a:gd name="connsiteX27" fmla="*/ 4382219 w 7513608"/>
              <a:gd name="connsiteY27" fmla="*/ 1526876 h 4045789"/>
              <a:gd name="connsiteX28" fmla="*/ 4666891 w 7513608"/>
              <a:gd name="connsiteY28" fmla="*/ 1604514 h 4045789"/>
              <a:gd name="connsiteX29" fmla="*/ 4796287 w 7513608"/>
              <a:gd name="connsiteY29" fmla="*/ 1604514 h 4045789"/>
              <a:gd name="connsiteX30" fmla="*/ 4839419 w 7513608"/>
              <a:gd name="connsiteY30" fmla="*/ 1578634 h 4045789"/>
              <a:gd name="connsiteX31" fmla="*/ 4751854 w 7513608"/>
              <a:gd name="connsiteY31" fmla="*/ 1714603 h 4045789"/>
              <a:gd name="connsiteX32" fmla="*/ 4809500 w 7513608"/>
              <a:gd name="connsiteY32" fmla="*/ 1898428 h 4045789"/>
              <a:gd name="connsiteX33" fmla="*/ 4903022 w 7513608"/>
              <a:gd name="connsiteY33" fmla="*/ 2108064 h 4045789"/>
              <a:gd name="connsiteX34" fmla="*/ 5054806 w 7513608"/>
              <a:gd name="connsiteY34" fmla="*/ 2194328 h 4045789"/>
              <a:gd name="connsiteX35" fmla="*/ 6193766 w 7513608"/>
              <a:gd name="connsiteY35" fmla="*/ 2139351 h 4045789"/>
              <a:gd name="connsiteX36" fmla="*/ 6650966 w 7513608"/>
              <a:gd name="connsiteY36" fmla="*/ 2216989 h 4045789"/>
              <a:gd name="connsiteX37" fmla="*/ 7384212 w 7513608"/>
              <a:gd name="connsiteY37" fmla="*/ 3347049 h 4045789"/>
              <a:gd name="connsiteX38" fmla="*/ 7410091 w 7513608"/>
              <a:gd name="connsiteY38" fmla="*/ 3631721 h 4045789"/>
              <a:gd name="connsiteX39" fmla="*/ 7487729 w 7513608"/>
              <a:gd name="connsiteY39" fmla="*/ 3959525 h 4045789"/>
              <a:gd name="connsiteX40" fmla="*/ 7513608 w 7513608"/>
              <a:gd name="connsiteY40" fmla="*/ 4045789 h 4045789"/>
              <a:gd name="connsiteX41" fmla="*/ 7323827 w 7513608"/>
              <a:gd name="connsiteY41" fmla="*/ 3985404 h 4045789"/>
              <a:gd name="connsiteX42" fmla="*/ 7237562 w 7513608"/>
              <a:gd name="connsiteY42" fmla="*/ 3856008 h 4045789"/>
              <a:gd name="connsiteX43" fmla="*/ 7177178 w 7513608"/>
              <a:gd name="connsiteY43" fmla="*/ 3778370 h 4045789"/>
              <a:gd name="connsiteX44" fmla="*/ 7177178 w 7513608"/>
              <a:gd name="connsiteY44" fmla="*/ 3502325 h 4045789"/>
              <a:gd name="connsiteX45" fmla="*/ 7030529 w 7513608"/>
              <a:gd name="connsiteY45" fmla="*/ 3200400 h 4045789"/>
              <a:gd name="connsiteX46" fmla="*/ 6901132 w 7513608"/>
              <a:gd name="connsiteY46" fmla="*/ 3122763 h 4045789"/>
              <a:gd name="connsiteX47" fmla="*/ 6728604 w 7513608"/>
              <a:gd name="connsiteY47" fmla="*/ 3131389 h 4045789"/>
              <a:gd name="connsiteX48" fmla="*/ 6530196 w 7513608"/>
              <a:gd name="connsiteY48" fmla="*/ 3183148 h 4045789"/>
              <a:gd name="connsiteX49" fmla="*/ 6400800 w 7513608"/>
              <a:gd name="connsiteY49" fmla="*/ 3243532 h 4045789"/>
              <a:gd name="connsiteX50" fmla="*/ 6280030 w 7513608"/>
              <a:gd name="connsiteY50" fmla="*/ 3174521 h 4045789"/>
              <a:gd name="connsiteX51" fmla="*/ 6202393 w 7513608"/>
              <a:gd name="connsiteY51" fmla="*/ 3027872 h 4045789"/>
              <a:gd name="connsiteX52" fmla="*/ 6107502 w 7513608"/>
              <a:gd name="connsiteY52" fmla="*/ 2915729 h 4045789"/>
              <a:gd name="connsiteX53" fmla="*/ 5891842 w 7513608"/>
              <a:gd name="connsiteY53" fmla="*/ 2803585 h 4045789"/>
              <a:gd name="connsiteX54" fmla="*/ 5788325 w 7513608"/>
              <a:gd name="connsiteY54" fmla="*/ 2665563 h 4045789"/>
              <a:gd name="connsiteX55" fmla="*/ 5702061 w 7513608"/>
              <a:gd name="connsiteY55" fmla="*/ 2458529 h 4045789"/>
              <a:gd name="connsiteX56" fmla="*/ 5486400 w 7513608"/>
              <a:gd name="connsiteY56" fmla="*/ 2303253 h 4045789"/>
              <a:gd name="connsiteX57" fmla="*/ 5055079 w 7513608"/>
              <a:gd name="connsiteY57" fmla="*/ 2260121 h 4045789"/>
              <a:gd name="connsiteX58" fmla="*/ 4917057 w 7513608"/>
              <a:gd name="connsiteY58" fmla="*/ 2432649 h 4045789"/>
              <a:gd name="connsiteX59" fmla="*/ 4804913 w 7513608"/>
              <a:gd name="connsiteY59" fmla="*/ 2493034 h 4045789"/>
              <a:gd name="connsiteX60" fmla="*/ 4675517 w 7513608"/>
              <a:gd name="connsiteY60" fmla="*/ 2553419 h 4045789"/>
              <a:gd name="connsiteX61" fmla="*/ 4597879 w 7513608"/>
              <a:gd name="connsiteY61" fmla="*/ 2631057 h 4045789"/>
              <a:gd name="connsiteX62" fmla="*/ 4390845 w 7513608"/>
              <a:gd name="connsiteY62" fmla="*/ 2605178 h 4045789"/>
              <a:gd name="connsiteX63" fmla="*/ 4278702 w 7513608"/>
              <a:gd name="connsiteY63" fmla="*/ 2458529 h 4045789"/>
              <a:gd name="connsiteX64" fmla="*/ 4157932 w 7513608"/>
              <a:gd name="connsiteY64" fmla="*/ 2458529 h 4045789"/>
              <a:gd name="connsiteX65" fmla="*/ 3985404 w 7513608"/>
              <a:gd name="connsiteY65" fmla="*/ 2441276 h 4045789"/>
              <a:gd name="connsiteX66" fmla="*/ 3666227 w 7513608"/>
              <a:gd name="connsiteY66" fmla="*/ 3217653 h 4045789"/>
              <a:gd name="connsiteX67" fmla="*/ 3666227 w 7513608"/>
              <a:gd name="connsiteY67" fmla="*/ 3217653 h 4045789"/>
              <a:gd name="connsiteX68" fmla="*/ 3571336 w 7513608"/>
              <a:gd name="connsiteY68" fmla="*/ 3148642 h 4045789"/>
              <a:gd name="connsiteX69" fmla="*/ 3459193 w 7513608"/>
              <a:gd name="connsiteY69" fmla="*/ 3200400 h 4045789"/>
              <a:gd name="connsiteX70" fmla="*/ 3338423 w 7513608"/>
              <a:gd name="connsiteY70" fmla="*/ 3243532 h 4045789"/>
              <a:gd name="connsiteX71" fmla="*/ 3398808 w 7513608"/>
              <a:gd name="connsiteY71" fmla="*/ 3502325 h 4045789"/>
              <a:gd name="connsiteX72" fmla="*/ 3407434 w 7513608"/>
              <a:gd name="connsiteY72" fmla="*/ 3562710 h 4045789"/>
              <a:gd name="connsiteX73" fmla="*/ 2587925 w 7513608"/>
              <a:gd name="connsiteY73" fmla="*/ 3881887 h 4045789"/>
              <a:gd name="connsiteX74" fmla="*/ 2570672 w 7513608"/>
              <a:gd name="connsiteY74" fmla="*/ 3674853 h 4045789"/>
              <a:gd name="connsiteX75" fmla="*/ 2467155 w 7513608"/>
              <a:gd name="connsiteY75" fmla="*/ 3717985 h 4045789"/>
              <a:gd name="connsiteX76" fmla="*/ 2424023 w 7513608"/>
              <a:gd name="connsiteY76" fmla="*/ 3614468 h 4045789"/>
              <a:gd name="connsiteX77" fmla="*/ 2372264 w 7513608"/>
              <a:gd name="connsiteY77" fmla="*/ 3338423 h 4045789"/>
              <a:gd name="connsiteX78" fmla="*/ 2329132 w 7513608"/>
              <a:gd name="connsiteY78" fmla="*/ 3200400 h 4045789"/>
              <a:gd name="connsiteX79" fmla="*/ 2432649 w 7513608"/>
              <a:gd name="connsiteY79" fmla="*/ 2950234 h 4045789"/>
              <a:gd name="connsiteX80" fmla="*/ 2475781 w 7513608"/>
              <a:gd name="connsiteY80" fmla="*/ 2734574 h 4045789"/>
              <a:gd name="connsiteX81" fmla="*/ 2544793 w 7513608"/>
              <a:gd name="connsiteY81" fmla="*/ 2510287 h 4045789"/>
              <a:gd name="connsiteX82" fmla="*/ 2441276 w 7513608"/>
              <a:gd name="connsiteY82" fmla="*/ 2424023 h 4045789"/>
              <a:gd name="connsiteX83" fmla="*/ 2372264 w 7513608"/>
              <a:gd name="connsiteY83" fmla="*/ 2329132 h 4045789"/>
              <a:gd name="connsiteX84" fmla="*/ 2199736 w 7513608"/>
              <a:gd name="connsiteY84" fmla="*/ 2363638 h 4045789"/>
              <a:gd name="connsiteX85" fmla="*/ 2122098 w 7513608"/>
              <a:gd name="connsiteY85" fmla="*/ 2475782 h 4045789"/>
              <a:gd name="connsiteX86" fmla="*/ 1932317 w 7513608"/>
              <a:gd name="connsiteY86" fmla="*/ 2553419 h 4045789"/>
              <a:gd name="connsiteX87" fmla="*/ 1940944 w 7513608"/>
              <a:gd name="connsiteY87" fmla="*/ 2406770 h 4045789"/>
              <a:gd name="connsiteX88" fmla="*/ 1940944 w 7513608"/>
              <a:gd name="connsiteY88" fmla="*/ 2286000 h 4045789"/>
              <a:gd name="connsiteX89" fmla="*/ 1802921 w 7513608"/>
              <a:gd name="connsiteY89" fmla="*/ 2208363 h 4045789"/>
              <a:gd name="connsiteX90" fmla="*/ 1742536 w 7513608"/>
              <a:gd name="connsiteY90" fmla="*/ 2139351 h 4045789"/>
              <a:gd name="connsiteX91" fmla="*/ 1509623 w 7513608"/>
              <a:gd name="connsiteY91" fmla="*/ 2260121 h 4045789"/>
              <a:gd name="connsiteX92" fmla="*/ 1371600 w 7513608"/>
              <a:gd name="connsiteY92" fmla="*/ 2216989 h 4045789"/>
              <a:gd name="connsiteX93" fmla="*/ 1242204 w 7513608"/>
              <a:gd name="connsiteY93" fmla="*/ 2242868 h 4045789"/>
              <a:gd name="connsiteX94" fmla="*/ 1216325 w 7513608"/>
              <a:gd name="connsiteY94" fmla="*/ 2087593 h 4045789"/>
              <a:gd name="connsiteX95" fmla="*/ 1259457 w 7513608"/>
              <a:gd name="connsiteY95" fmla="*/ 2001329 h 4045789"/>
              <a:gd name="connsiteX96" fmla="*/ 1207698 w 7513608"/>
              <a:gd name="connsiteY96" fmla="*/ 1949570 h 4045789"/>
              <a:gd name="connsiteX97" fmla="*/ 1112808 w 7513608"/>
              <a:gd name="connsiteY97" fmla="*/ 1863306 h 4045789"/>
              <a:gd name="connsiteX98" fmla="*/ 854015 w 7513608"/>
              <a:gd name="connsiteY98" fmla="*/ 1777042 h 4045789"/>
              <a:gd name="connsiteX99" fmla="*/ 819510 w 7513608"/>
              <a:gd name="connsiteY99" fmla="*/ 1854680 h 4045789"/>
              <a:gd name="connsiteX100" fmla="*/ 759125 w 7513608"/>
              <a:gd name="connsiteY100" fmla="*/ 1880559 h 4045789"/>
              <a:gd name="connsiteX101" fmla="*/ 672861 w 7513608"/>
              <a:gd name="connsiteY101" fmla="*/ 1751163 h 4045789"/>
              <a:gd name="connsiteX102" fmla="*/ 715993 w 7513608"/>
              <a:gd name="connsiteY102" fmla="*/ 1699404 h 4045789"/>
              <a:gd name="connsiteX103" fmla="*/ 655608 w 7513608"/>
              <a:gd name="connsiteY103" fmla="*/ 1604514 h 4045789"/>
              <a:gd name="connsiteX104" fmla="*/ 690113 w 7513608"/>
              <a:gd name="connsiteY104" fmla="*/ 1518249 h 4045789"/>
              <a:gd name="connsiteX105" fmla="*/ 690113 w 7513608"/>
              <a:gd name="connsiteY105" fmla="*/ 1457865 h 4045789"/>
              <a:gd name="connsiteX106" fmla="*/ 586596 w 7513608"/>
              <a:gd name="connsiteY106" fmla="*/ 1414732 h 4045789"/>
              <a:gd name="connsiteX107" fmla="*/ 474453 w 7513608"/>
              <a:gd name="connsiteY107" fmla="*/ 1423359 h 4045789"/>
              <a:gd name="connsiteX108" fmla="*/ 431321 w 7513608"/>
              <a:gd name="connsiteY108" fmla="*/ 1466491 h 4045789"/>
              <a:gd name="connsiteX109" fmla="*/ 207034 w 7513608"/>
              <a:gd name="connsiteY109" fmla="*/ 1190446 h 4045789"/>
              <a:gd name="connsiteX110" fmla="*/ 51759 w 7513608"/>
              <a:gd name="connsiteY110" fmla="*/ 1026544 h 4045789"/>
              <a:gd name="connsiteX111" fmla="*/ 0 w 7513608"/>
              <a:gd name="connsiteY111" fmla="*/ 845389 h 4045789"/>
              <a:gd name="connsiteX112" fmla="*/ 86264 w 7513608"/>
              <a:gd name="connsiteY112" fmla="*/ 836763 h 4045789"/>
              <a:gd name="connsiteX113" fmla="*/ 163902 w 7513608"/>
              <a:gd name="connsiteY113" fmla="*/ 690114 h 4045789"/>
              <a:gd name="connsiteX114" fmla="*/ 155276 w 7513608"/>
              <a:gd name="connsiteY114" fmla="*/ 552091 h 4045789"/>
              <a:gd name="connsiteX115" fmla="*/ 241540 w 7513608"/>
              <a:gd name="connsiteY115" fmla="*/ 526212 h 4045789"/>
              <a:gd name="connsiteX116" fmla="*/ 215661 w 7513608"/>
              <a:gd name="connsiteY116" fmla="*/ 448574 h 4045789"/>
              <a:gd name="connsiteX117" fmla="*/ 129396 w 7513608"/>
              <a:gd name="connsiteY117" fmla="*/ 465827 h 4045789"/>
              <a:gd name="connsiteX118" fmla="*/ 25879 w 7513608"/>
              <a:gd name="connsiteY118" fmla="*/ 336431 h 4045789"/>
              <a:gd name="connsiteX119" fmla="*/ 51759 w 7513608"/>
              <a:gd name="connsiteY119" fmla="*/ 232914 h 4045789"/>
              <a:gd name="connsiteX120" fmla="*/ 103517 w 7513608"/>
              <a:gd name="connsiteY120" fmla="*/ 189782 h 4045789"/>
              <a:gd name="connsiteX121" fmla="*/ 120770 w 7513608"/>
              <a:gd name="connsiteY121" fmla="*/ 77638 h 4045789"/>
              <a:gd name="connsiteX122" fmla="*/ 232913 w 7513608"/>
              <a:gd name="connsiteY122" fmla="*/ 60385 h 4045789"/>
              <a:gd name="connsiteX123" fmla="*/ 293298 w 7513608"/>
              <a:gd name="connsiteY123" fmla="*/ 224287 h 4045789"/>
              <a:gd name="connsiteX124" fmla="*/ 491706 w 7513608"/>
              <a:gd name="connsiteY124" fmla="*/ 284672 h 4045789"/>
              <a:gd name="connsiteX125" fmla="*/ 698740 w 7513608"/>
              <a:gd name="connsiteY125" fmla="*/ 232914 h 4045789"/>
              <a:gd name="connsiteX126" fmla="*/ 923027 w 7513608"/>
              <a:gd name="connsiteY126" fmla="*/ 276046 h 4045789"/>
              <a:gd name="connsiteX127" fmla="*/ 1026544 w 7513608"/>
              <a:gd name="connsiteY127" fmla="*/ 224287 h 4045789"/>
              <a:gd name="connsiteX128" fmla="*/ 1138687 w 7513608"/>
              <a:gd name="connsiteY128" fmla="*/ 319178 h 4045789"/>
              <a:gd name="connsiteX129" fmla="*/ 1224951 w 7513608"/>
              <a:gd name="connsiteY129" fmla="*/ 224287 h 4045789"/>
              <a:gd name="connsiteX130" fmla="*/ 1397479 w 7513608"/>
              <a:gd name="connsiteY130" fmla="*/ 181155 h 4045789"/>
              <a:gd name="connsiteX131" fmla="*/ 1578634 w 7513608"/>
              <a:gd name="connsiteY131" fmla="*/ 129397 h 4045789"/>
              <a:gd name="connsiteX132" fmla="*/ 1699404 w 7513608"/>
              <a:gd name="connsiteY132" fmla="*/ 0 h 4045789"/>
              <a:gd name="connsiteX0" fmla="*/ 1699404 w 7513608"/>
              <a:gd name="connsiteY0" fmla="*/ 0 h 4045789"/>
              <a:gd name="connsiteX1" fmla="*/ 2234242 w 7513608"/>
              <a:gd name="connsiteY1" fmla="*/ 457200 h 4045789"/>
              <a:gd name="connsiteX2" fmla="*/ 2544793 w 7513608"/>
              <a:gd name="connsiteY2" fmla="*/ 595223 h 4045789"/>
              <a:gd name="connsiteX3" fmla="*/ 2734574 w 7513608"/>
              <a:gd name="connsiteY3" fmla="*/ 603849 h 4045789"/>
              <a:gd name="connsiteX4" fmla="*/ 2889849 w 7513608"/>
              <a:gd name="connsiteY4" fmla="*/ 500332 h 4045789"/>
              <a:gd name="connsiteX5" fmla="*/ 2812212 w 7513608"/>
              <a:gd name="connsiteY5" fmla="*/ 345057 h 4045789"/>
              <a:gd name="connsiteX6" fmla="*/ 2881223 w 7513608"/>
              <a:gd name="connsiteY6" fmla="*/ 491706 h 4045789"/>
              <a:gd name="connsiteX7" fmla="*/ 3122762 w 7513608"/>
              <a:gd name="connsiteY7" fmla="*/ 595223 h 4045789"/>
              <a:gd name="connsiteX8" fmla="*/ 3252159 w 7513608"/>
              <a:gd name="connsiteY8" fmla="*/ 715993 h 4045789"/>
              <a:gd name="connsiteX9" fmla="*/ 3364302 w 7513608"/>
              <a:gd name="connsiteY9" fmla="*/ 733246 h 4045789"/>
              <a:gd name="connsiteX10" fmla="*/ 3467819 w 7513608"/>
              <a:gd name="connsiteY10" fmla="*/ 785004 h 4045789"/>
              <a:gd name="connsiteX11" fmla="*/ 3717985 w 7513608"/>
              <a:gd name="connsiteY11" fmla="*/ 664234 h 4045789"/>
              <a:gd name="connsiteX12" fmla="*/ 3743864 w 7513608"/>
              <a:gd name="connsiteY12" fmla="*/ 586597 h 4045789"/>
              <a:gd name="connsiteX13" fmla="*/ 3804249 w 7513608"/>
              <a:gd name="connsiteY13" fmla="*/ 577970 h 4045789"/>
              <a:gd name="connsiteX14" fmla="*/ 4002657 w 7513608"/>
              <a:gd name="connsiteY14" fmla="*/ 690114 h 4045789"/>
              <a:gd name="connsiteX15" fmla="*/ 3907766 w 7513608"/>
              <a:gd name="connsiteY15" fmla="*/ 871268 h 4045789"/>
              <a:gd name="connsiteX16" fmla="*/ 4019910 w 7513608"/>
              <a:gd name="connsiteY16" fmla="*/ 966159 h 4045789"/>
              <a:gd name="connsiteX17" fmla="*/ 3778370 w 7513608"/>
              <a:gd name="connsiteY17" fmla="*/ 1000665 h 4045789"/>
              <a:gd name="connsiteX18" fmla="*/ 3623095 w 7513608"/>
              <a:gd name="connsiteY18" fmla="*/ 1086929 h 4045789"/>
              <a:gd name="connsiteX19" fmla="*/ 3743864 w 7513608"/>
              <a:gd name="connsiteY19" fmla="*/ 1233578 h 4045789"/>
              <a:gd name="connsiteX20" fmla="*/ 3847381 w 7513608"/>
              <a:gd name="connsiteY20" fmla="*/ 1104182 h 4045789"/>
              <a:gd name="connsiteX21" fmla="*/ 3916393 w 7513608"/>
              <a:gd name="connsiteY21" fmla="*/ 1164566 h 4045789"/>
              <a:gd name="connsiteX22" fmla="*/ 3838755 w 7513608"/>
              <a:gd name="connsiteY22" fmla="*/ 1268083 h 4045789"/>
              <a:gd name="connsiteX23" fmla="*/ 3804249 w 7513608"/>
              <a:gd name="connsiteY23" fmla="*/ 1380227 h 4045789"/>
              <a:gd name="connsiteX24" fmla="*/ 3907766 w 7513608"/>
              <a:gd name="connsiteY24" fmla="*/ 1449238 h 4045789"/>
              <a:gd name="connsiteX25" fmla="*/ 4063042 w 7513608"/>
              <a:gd name="connsiteY25" fmla="*/ 1509623 h 4045789"/>
              <a:gd name="connsiteX26" fmla="*/ 4192438 w 7513608"/>
              <a:gd name="connsiteY26" fmla="*/ 1526876 h 4045789"/>
              <a:gd name="connsiteX27" fmla="*/ 4382219 w 7513608"/>
              <a:gd name="connsiteY27" fmla="*/ 1526876 h 4045789"/>
              <a:gd name="connsiteX28" fmla="*/ 4666891 w 7513608"/>
              <a:gd name="connsiteY28" fmla="*/ 1604514 h 4045789"/>
              <a:gd name="connsiteX29" fmla="*/ 4796287 w 7513608"/>
              <a:gd name="connsiteY29" fmla="*/ 1604514 h 4045789"/>
              <a:gd name="connsiteX30" fmla="*/ 4839419 w 7513608"/>
              <a:gd name="connsiteY30" fmla="*/ 1578634 h 4045789"/>
              <a:gd name="connsiteX31" fmla="*/ 4751854 w 7513608"/>
              <a:gd name="connsiteY31" fmla="*/ 1714603 h 4045789"/>
              <a:gd name="connsiteX32" fmla="*/ 4809500 w 7513608"/>
              <a:gd name="connsiteY32" fmla="*/ 1898428 h 4045789"/>
              <a:gd name="connsiteX33" fmla="*/ 4903022 w 7513608"/>
              <a:gd name="connsiteY33" fmla="*/ 2108064 h 4045789"/>
              <a:gd name="connsiteX34" fmla="*/ 5054806 w 7513608"/>
              <a:gd name="connsiteY34" fmla="*/ 2194328 h 4045789"/>
              <a:gd name="connsiteX35" fmla="*/ 6193766 w 7513608"/>
              <a:gd name="connsiteY35" fmla="*/ 2139351 h 4045789"/>
              <a:gd name="connsiteX36" fmla="*/ 7384212 w 7513608"/>
              <a:gd name="connsiteY36" fmla="*/ 3347049 h 4045789"/>
              <a:gd name="connsiteX37" fmla="*/ 7410091 w 7513608"/>
              <a:gd name="connsiteY37" fmla="*/ 3631721 h 4045789"/>
              <a:gd name="connsiteX38" fmla="*/ 7487729 w 7513608"/>
              <a:gd name="connsiteY38" fmla="*/ 3959525 h 4045789"/>
              <a:gd name="connsiteX39" fmla="*/ 7513608 w 7513608"/>
              <a:gd name="connsiteY39" fmla="*/ 4045789 h 4045789"/>
              <a:gd name="connsiteX40" fmla="*/ 7323827 w 7513608"/>
              <a:gd name="connsiteY40" fmla="*/ 3985404 h 4045789"/>
              <a:gd name="connsiteX41" fmla="*/ 7237562 w 7513608"/>
              <a:gd name="connsiteY41" fmla="*/ 3856008 h 4045789"/>
              <a:gd name="connsiteX42" fmla="*/ 7177178 w 7513608"/>
              <a:gd name="connsiteY42" fmla="*/ 3778370 h 4045789"/>
              <a:gd name="connsiteX43" fmla="*/ 7177178 w 7513608"/>
              <a:gd name="connsiteY43" fmla="*/ 3502325 h 4045789"/>
              <a:gd name="connsiteX44" fmla="*/ 7030529 w 7513608"/>
              <a:gd name="connsiteY44" fmla="*/ 3200400 h 4045789"/>
              <a:gd name="connsiteX45" fmla="*/ 6901132 w 7513608"/>
              <a:gd name="connsiteY45" fmla="*/ 3122763 h 4045789"/>
              <a:gd name="connsiteX46" fmla="*/ 6728604 w 7513608"/>
              <a:gd name="connsiteY46" fmla="*/ 3131389 h 4045789"/>
              <a:gd name="connsiteX47" fmla="*/ 6530196 w 7513608"/>
              <a:gd name="connsiteY47" fmla="*/ 3183148 h 4045789"/>
              <a:gd name="connsiteX48" fmla="*/ 6400800 w 7513608"/>
              <a:gd name="connsiteY48" fmla="*/ 3243532 h 4045789"/>
              <a:gd name="connsiteX49" fmla="*/ 6280030 w 7513608"/>
              <a:gd name="connsiteY49" fmla="*/ 3174521 h 4045789"/>
              <a:gd name="connsiteX50" fmla="*/ 6202393 w 7513608"/>
              <a:gd name="connsiteY50" fmla="*/ 3027872 h 4045789"/>
              <a:gd name="connsiteX51" fmla="*/ 6107502 w 7513608"/>
              <a:gd name="connsiteY51" fmla="*/ 2915729 h 4045789"/>
              <a:gd name="connsiteX52" fmla="*/ 5891842 w 7513608"/>
              <a:gd name="connsiteY52" fmla="*/ 2803585 h 4045789"/>
              <a:gd name="connsiteX53" fmla="*/ 5788325 w 7513608"/>
              <a:gd name="connsiteY53" fmla="*/ 2665563 h 4045789"/>
              <a:gd name="connsiteX54" fmla="*/ 5702061 w 7513608"/>
              <a:gd name="connsiteY54" fmla="*/ 2458529 h 4045789"/>
              <a:gd name="connsiteX55" fmla="*/ 5486400 w 7513608"/>
              <a:gd name="connsiteY55" fmla="*/ 2303253 h 4045789"/>
              <a:gd name="connsiteX56" fmla="*/ 5055079 w 7513608"/>
              <a:gd name="connsiteY56" fmla="*/ 2260121 h 4045789"/>
              <a:gd name="connsiteX57" fmla="*/ 4917057 w 7513608"/>
              <a:gd name="connsiteY57" fmla="*/ 2432649 h 4045789"/>
              <a:gd name="connsiteX58" fmla="*/ 4804913 w 7513608"/>
              <a:gd name="connsiteY58" fmla="*/ 2493034 h 4045789"/>
              <a:gd name="connsiteX59" fmla="*/ 4675517 w 7513608"/>
              <a:gd name="connsiteY59" fmla="*/ 2553419 h 4045789"/>
              <a:gd name="connsiteX60" fmla="*/ 4597879 w 7513608"/>
              <a:gd name="connsiteY60" fmla="*/ 2631057 h 4045789"/>
              <a:gd name="connsiteX61" fmla="*/ 4390845 w 7513608"/>
              <a:gd name="connsiteY61" fmla="*/ 2605178 h 4045789"/>
              <a:gd name="connsiteX62" fmla="*/ 4278702 w 7513608"/>
              <a:gd name="connsiteY62" fmla="*/ 2458529 h 4045789"/>
              <a:gd name="connsiteX63" fmla="*/ 4157932 w 7513608"/>
              <a:gd name="connsiteY63" fmla="*/ 2458529 h 4045789"/>
              <a:gd name="connsiteX64" fmla="*/ 3985404 w 7513608"/>
              <a:gd name="connsiteY64" fmla="*/ 2441276 h 4045789"/>
              <a:gd name="connsiteX65" fmla="*/ 3666227 w 7513608"/>
              <a:gd name="connsiteY65" fmla="*/ 3217653 h 4045789"/>
              <a:gd name="connsiteX66" fmla="*/ 3666227 w 7513608"/>
              <a:gd name="connsiteY66" fmla="*/ 3217653 h 4045789"/>
              <a:gd name="connsiteX67" fmla="*/ 3571336 w 7513608"/>
              <a:gd name="connsiteY67" fmla="*/ 3148642 h 4045789"/>
              <a:gd name="connsiteX68" fmla="*/ 3459193 w 7513608"/>
              <a:gd name="connsiteY68" fmla="*/ 3200400 h 4045789"/>
              <a:gd name="connsiteX69" fmla="*/ 3338423 w 7513608"/>
              <a:gd name="connsiteY69" fmla="*/ 3243532 h 4045789"/>
              <a:gd name="connsiteX70" fmla="*/ 3398808 w 7513608"/>
              <a:gd name="connsiteY70" fmla="*/ 3502325 h 4045789"/>
              <a:gd name="connsiteX71" fmla="*/ 3407434 w 7513608"/>
              <a:gd name="connsiteY71" fmla="*/ 3562710 h 4045789"/>
              <a:gd name="connsiteX72" fmla="*/ 2587925 w 7513608"/>
              <a:gd name="connsiteY72" fmla="*/ 3881887 h 4045789"/>
              <a:gd name="connsiteX73" fmla="*/ 2570672 w 7513608"/>
              <a:gd name="connsiteY73" fmla="*/ 3674853 h 4045789"/>
              <a:gd name="connsiteX74" fmla="*/ 2467155 w 7513608"/>
              <a:gd name="connsiteY74" fmla="*/ 3717985 h 4045789"/>
              <a:gd name="connsiteX75" fmla="*/ 2424023 w 7513608"/>
              <a:gd name="connsiteY75" fmla="*/ 3614468 h 4045789"/>
              <a:gd name="connsiteX76" fmla="*/ 2372264 w 7513608"/>
              <a:gd name="connsiteY76" fmla="*/ 3338423 h 4045789"/>
              <a:gd name="connsiteX77" fmla="*/ 2329132 w 7513608"/>
              <a:gd name="connsiteY77" fmla="*/ 3200400 h 4045789"/>
              <a:gd name="connsiteX78" fmla="*/ 2432649 w 7513608"/>
              <a:gd name="connsiteY78" fmla="*/ 2950234 h 4045789"/>
              <a:gd name="connsiteX79" fmla="*/ 2475781 w 7513608"/>
              <a:gd name="connsiteY79" fmla="*/ 2734574 h 4045789"/>
              <a:gd name="connsiteX80" fmla="*/ 2544793 w 7513608"/>
              <a:gd name="connsiteY80" fmla="*/ 2510287 h 4045789"/>
              <a:gd name="connsiteX81" fmla="*/ 2441276 w 7513608"/>
              <a:gd name="connsiteY81" fmla="*/ 2424023 h 4045789"/>
              <a:gd name="connsiteX82" fmla="*/ 2372264 w 7513608"/>
              <a:gd name="connsiteY82" fmla="*/ 2329132 h 4045789"/>
              <a:gd name="connsiteX83" fmla="*/ 2199736 w 7513608"/>
              <a:gd name="connsiteY83" fmla="*/ 2363638 h 4045789"/>
              <a:gd name="connsiteX84" fmla="*/ 2122098 w 7513608"/>
              <a:gd name="connsiteY84" fmla="*/ 2475782 h 4045789"/>
              <a:gd name="connsiteX85" fmla="*/ 1932317 w 7513608"/>
              <a:gd name="connsiteY85" fmla="*/ 2553419 h 4045789"/>
              <a:gd name="connsiteX86" fmla="*/ 1940944 w 7513608"/>
              <a:gd name="connsiteY86" fmla="*/ 2406770 h 4045789"/>
              <a:gd name="connsiteX87" fmla="*/ 1940944 w 7513608"/>
              <a:gd name="connsiteY87" fmla="*/ 2286000 h 4045789"/>
              <a:gd name="connsiteX88" fmla="*/ 1802921 w 7513608"/>
              <a:gd name="connsiteY88" fmla="*/ 2208363 h 4045789"/>
              <a:gd name="connsiteX89" fmla="*/ 1742536 w 7513608"/>
              <a:gd name="connsiteY89" fmla="*/ 2139351 h 4045789"/>
              <a:gd name="connsiteX90" fmla="*/ 1509623 w 7513608"/>
              <a:gd name="connsiteY90" fmla="*/ 2260121 h 4045789"/>
              <a:gd name="connsiteX91" fmla="*/ 1371600 w 7513608"/>
              <a:gd name="connsiteY91" fmla="*/ 2216989 h 4045789"/>
              <a:gd name="connsiteX92" fmla="*/ 1242204 w 7513608"/>
              <a:gd name="connsiteY92" fmla="*/ 2242868 h 4045789"/>
              <a:gd name="connsiteX93" fmla="*/ 1216325 w 7513608"/>
              <a:gd name="connsiteY93" fmla="*/ 2087593 h 4045789"/>
              <a:gd name="connsiteX94" fmla="*/ 1259457 w 7513608"/>
              <a:gd name="connsiteY94" fmla="*/ 2001329 h 4045789"/>
              <a:gd name="connsiteX95" fmla="*/ 1207698 w 7513608"/>
              <a:gd name="connsiteY95" fmla="*/ 1949570 h 4045789"/>
              <a:gd name="connsiteX96" fmla="*/ 1112808 w 7513608"/>
              <a:gd name="connsiteY96" fmla="*/ 1863306 h 4045789"/>
              <a:gd name="connsiteX97" fmla="*/ 854015 w 7513608"/>
              <a:gd name="connsiteY97" fmla="*/ 1777042 h 4045789"/>
              <a:gd name="connsiteX98" fmla="*/ 819510 w 7513608"/>
              <a:gd name="connsiteY98" fmla="*/ 1854680 h 4045789"/>
              <a:gd name="connsiteX99" fmla="*/ 759125 w 7513608"/>
              <a:gd name="connsiteY99" fmla="*/ 1880559 h 4045789"/>
              <a:gd name="connsiteX100" fmla="*/ 672861 w 7513608"/>
              <a:gd name="connsiteY100" fmla="*/ 1751163 h 4045789"/>
              <a:gd name="connsiteX101" fmla="*/ 715993 w 7513608"/>
              <a:gd name="connsiteY101" fmla="*/ 1699404 h 4045789"/>
              <a:gd name="connsiteX102" fmla="*/ 655608 w 7513608"/>
              <a:gd name="connsiteY102" fmla="*/ 1604514 h 4045789"/>
              <a:gd name="connsiteX103" fmla="*/ 690113 w 7513608"/>
              <a:gd name="connsiteY103" fmla="*/ 1518249 h 4045789"/>
              <a:gd name="connsiteX104" fmla="*/ 690113 w 7513608"/>
              <a:gd name="connsiteY104" fmla="*/ 1457865 h 4045789"/>
              <a:gd name="connsiteX105" fmla="*/ 586596 w 7513608"/>
              <a:gd name="connsiteY105" fmla="*/ 1414732 h 4045789"/>
              <a:gd name="connsiteX106" fmla="*/ 474453 w 7513608"/>
              <a:gd name="connsiteY106" fmla="*/ 1423359 h 4045789"/>
              <a:gd name="connsiteX107" fmla="*/ 431321 w 7513608"/>
              <a:gd name="connsiteY107" fmla="*/ 1466491 h 4045789"/>
              <a:gd name="connsiteX108" fmla="*/ 207034 w 7513608"/>
              <a:gd name="connsiteY108" fmla="*/ 1190446 h 4045789"/>
              <a:gd name="connsiteX109" fmla="*/ 51759 w 7513608"/>
              <a:gd name="connsiteY109" fmla="*/ 1026544 h 4045789"/>
              <a:gd name="connsiteX110" fmla="*/ 0 w 7513608"/>
              <a:gd name="connsiteY110" fmla="*/ 845389 h 4045789"/>
              <a:gd name="connsiteX111" fmla="*/ 86264 w 7513608"/>
              <a:gd name="connsiteY111" fmla="*/ 836763 h 4045789"/>
              <a:gd name="connsiteX112" fmla="*/ 163902 w 7513608"/>
              <a:gd name="connsiteY112" fmla="*/ 690114 h 4045789"/>
              <a:gd name="connsiteX113" fmla="*/ 155276 w 7513608"/>
              <a:gd name="connsiteY113" fmla="*/ 552091 h 4045789"/>
              <a:gd name="connsiteX114" fmla="*/ 241540 w 7513608"/>
              <a:gd name="connsiteY114" fmla="*/ 526212 h 4045789"/>
              <a:gd name="connsiteX115" fmla="*/ 215661 w 7513608"/>
              <a:gd name="connsiteY115" fmla="*/ 448574 h 4045789"/>
              <a:gd name="connsiteX116" fmla="*/ 129396 w 7513608"/>
              <a:gd name="connsiteY116" fmla="*/ 465827 h 4045789"/>
              <a:gd name="connsiteX117" fmla="*/ 25879 w 7513608"/>
              <a:gd name="connsiteY117" fmla="*/ 336431 h 4045789"/>
              <a:gd name="connsiteX118" fmla="*/ 51759 w 7513608"/>
              <a:gd name="connsiteY118" fmla="*/ 232914 h 4045789"/>
              <a:gd name="connsiteX119" fmla="*/ 103517 w 7513608"/>
              <a:gd name="connsiteY119" fmla="*/ 189782 h 4045789"/>
              <a:gd name="connsiteX120" fmla="*/ 120770 w 7513608"/>
              <a:gd name="connsiteY120" fmla="*/ 77638 h 4045789"/>
              <a:gd name="connsiteX121" fmla="*/ 232913 w 7513608"/>
              <a:gd name="connsiteY121" fmla="*/ 60385 h 4045789"/>
              <a:gd name="connsiteX122" fmla="*/ 293298 w 7513608"/>
              <a:gd name="connsiteY122" fmla="*/ 224287 h 4045789"/>
              <a:gd name="connsiteX123" fmla="*/ 491706 w 7513608"/>
              <a:gd name="connsiteY123" fmla="*/ 284672 h 4045789"/>
              <a:gd name="connsiteX124" fmla="*/ 698740 w 7513608"/>
              <a:gd name="connsiteY124" fmla="*/ 232914 h 4045789"/>
              <a:gd name="connsiteX125" fmla="*/ 923027 w 7513608"/>
              <a:gd name="connsiteY125" fmla="*/ 276046 h 4045789"/>
              <a:gd name="connsiteX126" fmla="*/ 1026544 w 7513608"/>
              <a:gd name="connsiteY126" fmla="*/ 224287 h 4045789"/>
              <a:gd name="connsiteX127" fmla="*/ 1138687 w 7513608"/>
              <a:gd name="connsiteY127" fmla="*/ 319178 h 4045789"/>
              <a:gd name="connsiteX128" fmla="*/ 1224951 w 7513608"/>
              <a:gd name="connsiteY128" fmla="*/ 224287 h 4045789"/>
              <a:gd name="connsiteX129" fmla="*/ 1397479 w 7513608"/>
              <a:gd name="connsiteY129" fmla="*/ 181155 h 4045789"/>
              <a:gd name="connsiteX130" fmla="*/ 1578634 w 7513608"/>
              <a:gd name="connsiteY130" fmla="*/ 129397 h 4045789"/>
              <a:gd name="connsiteX131" fmla="*/ 1699404 w 7513608"/>
              <a:gd name="connsiteY131" fmla="*/ 0 h 4045789"/>
              <a:gd name="connsiteX0" fmla="*/ 1699404 w 7487729"/>
              <a:gd name="connsiteY0" fmla="*/ 0 h 3985404"/>
              <a:gd name="connsiteX1" fmla="*/ 2234242 w 7487729"/>
              <a:gd name="connsiteY1" fmla="*/ 457200 h 3985404"/>
              <a:gd name="connsiteX2" fmla="*/ 2544793 w 7487729"/>
              <a:gd name="connsiteY2" fmla="*/ 595223 h 3985404"/>
              <a:gd name="connsiteX3" fmla="*/ 2734574 w 7487729"/>
              <a:gd name="connsiteY3" fmla="*/ 603849 h 3985404"/>
              <a:gd name="connsiteX4" fmla="*/ 2889849 w 7487729"/>
              <a:gd name="connsiteY4" fmla="*/ 500332 h 3985404"/>
              <a:gd name="connsiteX5" fmla="*/ 2812212 w 7487729"/>
              <a:gd name="connsiteY5" fmla="*/ 345057 h 3985404"/>
              <a:gd name="connsiteX6" fmla="*/ 2881223 w 7487729"/>
              <a:gd name="connsiteY6" fmla="*/ 491706 h 3985404"/>
              <a:gd name="connsiteX7" fmla="*/ 3122762 w 7487729"/>
              <a:gd name="connsiteY7" fmla="*/ 595223 h 3985404"/>
              <a:gd name="connsiteX8" fmla="*/ 3252159 w 7487729"/>
              <a:gd name="connsiteY8" fmla="*/ 715993 h 3985404"/>
              <a:gd name="connsiteX9" fmla="*/ 3364302 w 7487729"/>
              <a:gd name="connsiteY9" fmla="*/ 733246 h 3985404"/>
              <a:gd name="connsiteX10" fmla="*/ 3467819 w 7487729"/>
              <a:gd name="connsiteY10" fmla="*/ 785004 h 3985404"/>
              <a:gd name="connsiteX11" fmla="*/ 3717985 w 7487729"/>
              <a:gd name="connsiteY11" fmla="*/ 664234 h 3985404"/>
              <a:gd name="connsiteX12" fmla="*/ 3743864 w 7487729"/>
              <a:gd name="connsiteY12" fmla="*/ 586597 h 3985404"/>
              <a:gd name="connsiteX13" fmla="*/ 3804249 w 7487729"/>
              <a:gd name="connsiteY13" fmla="*/ 577970 h 3985404"/>
              <a:gd name="connsiteX14" fmla="*/ 4002657 w 7487729"/>
              <a:gd name="connsiteY14" fmla="*/ 690114 h 3985404"/>
              <a:gd name="connsiteX15" fmla="*/ 3907766 w 7487729"/>
              <a:gd name="connsiteY15" fmla="*/ 871268 h 3985404"/>
              <a:gd name="connsiteX16" fmla="*/ 4019910 w 7487729"/>
              <a:gd name="connsiteY16" fmla="*/ 966159 h 3985404"/>
              <a:gd name="connsiteX17" fmla="*/ 3778370 w 7487729"/>
              <a:gd name="connsiteY17" fmla="*/ 1000665 h 3985404"/>
              <a:gd name="connsiteX18" fmla="*/ 3623095 w 7487729"/>
              <a:gd name="connsiteY18" fmla="*/ 1086929 h 3985404"/>
              <a:gd name="connsiteX19" fmla="*/ 3743864 w 7487729"/>
              <a:gd name="connsiteY19" fmla="*/ 1233578 h 3985404"/>
              <a:gd name="connsiteX20" fmla="*/ 3847381 w 7487729"/>
              <a:gd name="connsiteY20" fmla="*/ 1104182 h 3985404"/>
              <a:gd name="connsiteX21" fmla="*/ 3916393 w 7487729"/>
              <a:gd name="connsiteY21" fmla="*/ 1164566 h 3985404"/>
              <a:gd name="connsiteX22" fmla="*/ 3838755 w 7487729"/>
              <a:gd name="connsiteY22" fmla="*/ 1268083 h 3985404"/>
              <a:gd name="connsiteX23" fmla="*/ 3804249 w 7487729"/>
              <a:gd name="connsiteY23" fmla="*/ 1380227 h 3985404"/>
              <a:gd name="connsiteX24" fmla="*/ 3907766 w 7487729"/>
              <a:gd name="connsiteY24" fmla="*/ 1449238 h 3985404"/>
              <a:gd name="connsiteX25" fmla="*/ 4063042 w 7487729"/>
              <a:gd name="connsiteY25" fmla="*/ 1509623 h 3985404"/>
              <a:gd name="connsiteX26" fmla="*/ 4192438 w 7487729"/>
              <a:gd name="connsiteY26" fmla="*/ 1526876 h 3985404"/>
              <a:gd name="connsiteX27" fmla="*/ 4382219 w 7487729"/>
              <a:gd name="connsiteY27" fmla="*/ 1526876 h 3985404"/>
              <a:gd name="connsiteX28" fmla="*/ 4666891 w 7487729"/>
              <a:gd name="connsiteY28" fmla="*/ 1604514 h 3985404"/>
              <a:gd name="connsiteX29" fmla="*/ 4796287 w 7487729"/>
              <a:gd name="connsiteY29" fmla="*/ 1604514 h 3985404"/>
              <a:gd name="connsiteX30" fmla="*/ 4839419 w 7487729"/>
              <a:gd name="connsiteY30" fmla="*/ 1578634 h 3985404"/>
              <a:gd name="connsiteX31" fmla="*/ 4751854 w 7487729"/>
              <a:gd name="connsiteY31" fmla="*/ 1714603 h 3985404"/>
              <a:gd name="connsiteX32" fmla="*/ 4809500 w 7487729"/>
              <a:gd name="connsiteY32" fmla="*/ 1898428 h 3985404"/>
              <a:gd name="connsiteX33" fmla="*/ 4903022 w 7487729"/>
              <a:gd name="connsiteY33" fmla="*/ 2108064 h 3985404"/>
              <a:gd name="connsiteX34" fmla="*/ 5054806 w 7487729"/>
              <a:gd name="connsiteY34" fmla="*/ 2194328 h 3985404"/>
              <a:gd name="connsiteX35" fmla="*/ 6193766 w 7487729"/>
              <a:gd name="connsiteY35" fmla="*/ 2139351 h 3985404"/>
              <a:gd name="connsiteX36" fmla="*/ 7384212 w 7487729"/>
              <a:gd name="connsiteY36" fmla="*/ 3347049 h 3985404"/>
              <a:gd name="connsiteX37" fmla="*/ 7410091 w 7487729"/>
              <a:gd name="connsiteY37" fmla="*/ 3631721 h 3985404"/>
              <a:gd name="connsiteX38" fmla="*/ 7487729 w 7487729"/>
              <a:gd name="connsiteY38" fmla="*/ 3959525 h 3985404"/>
              <a:gd name="connsiteX39" fmla="*/ 7323827 w 7487729"/>
              <a:gd name="connsiteY39" fmla="*/ 3985404 h 3985404"/>
              <a:gd name="connsiteX40" fmla="*/ 7237562 w 7487729"/>
              <a:gd name="connsiteY40" fmla="*/ 3856008 h 3985404"/>
              <a:gd name="connsiteX41" fmla="*/ 7177178 w 7487729"/>
              <a:gd name="connsiteY41" fmla="*/ 3778370 h 3985404"/>
              <a:gd name="connsiteX42" fmla="*/ 7177178 w 7487729"/>
              <a:gd name="connsiteY42" fmla="*/ 3502325 h 3985404"/>
              <a:gd name="connsiteX43" fmla="*/ 7030529 w 7487729"/>
              <a:gd name="connsiteY43" fmla="*/ 3200400 h 3985404"/>
              <a:gd name="connsiteX44" fmla="*/ 6901132 w 7487729"/>
              <a:gd name="connsiteY44" fmla="*/ 3122763 h 3985404"/>
              <a:gd name="connsiteX45" fmla="*/ 6728604 w 7487729"/>
              <a:gd name="connsiteY45" fmla="*/ 3131389 h 3985404"/>
              <a:gd name="connsiteX46" fmla="*/ 6530196 w 7487729"/>
              <a:gd name="connsiteY46" fmla="*/ 3183148 h 3985404"/>
              <a:gd name="connsiteX47" fmla="*/ 6400800 w 7487729"/>
              <a:gd name="connsiteY47" fmla="*/ 3243532 h 3985404"/>
              <a:gd name="connsiteX48" fmla="*/ 6280030 w 7487729"/>
              <a:gd name="connsiteY48" fmla="*/ 3174521 h 3985404"/>
              <a:gd name="connsiteX49" fmla="*/ 6202393 w 7487729"/>
              <a:gd name="connsiteY49" fmla="*/ 3027872 h 3985404"/>
              <a:gd name="connsiteX50" fmla="*/ 6107502 w 7487729"/>
              <a:gd name="connsiteY50" fmla="*/ 2915729 h 3985404"/>
              <a:gd name="connsiteX51" fmla="*/ 5891842 w 7487729"/>
              <a:gd name="connsiteY51" fmla="*/ 2803585 h 3985404"/>
              <a:gd name="connsiteX52" fmla="*/ 5788325 w 7487729"/>
              <a:gd name="connsiteY52" fmla="*/ 2665563 h 3985404"/>
              <a:gd name="connsiteX53" fmla="*/ 5702061 w 7487729"/>
              <a:gd name="connsiteY53" fmla="*/ 2458529 h 3985404"/>
              <a:gd name="connsiteX54" fmla="*/ 5486400 w 7487729"/>
              <a:gd name="connsiteY54" fmla="*/ 2303253 h 3985404"/>
              <a:gd name="connsiteX55" fmla="*/ 5055079 w 7487729"/>
              <a:gd name="connsiteY55" fmla="*/ 2260121 h 3985404"/>
              <a:gd name="connsiteX56" fmla="*/ 4917057 w 7487729"/>
              <a:gd name="connsiteY56" fmla="*/ 2432649 h 3985404"/>
              <a:gd name="connsiteX57" fmla="*/ 4804913 w 7487729"/>
              <a:gd name="connsiteY57" fmla="*/ 2493034 h 3985404"/>
              <a:gd name="connsiteX58" fmla="*/ 4675517 w 7487729"/>
              <a:gd name="connsiteY58" fmla="*/ 2553419 h 3985404"/>
              <a:gd name="connsiteX59" fmla="*/ 4597879 w 7487729"/>
              <a:gd name="connsiteY59" fmla="*/ 2631057 h 3985404"/>
              <a:gd name="connsiteX60" fmla="*/ 4390845 w 7487729"/>
              <a:gd name="connsiteY60" fmla="*/ 2605178 h 3985404"/>
              <a:gd name="connsiteX61" fmla="*/ 4278702 w 7487729"/>
              <a:gd name="connsiteY61" fmla="*/ 2458529 h 3985404"/>
              <a:gd name="connsiteX62" fmla="*/ 4157932 w 7487729"/>
              <a:gd name="connsiteY62" fmla="*/ 2458529 h 3985404"/>
              <a:gd name="connsiteX63" fmla="*/ 3985404 w 7487729"/>
              <a:gd name="connsiteY63" fmla="*/ 2441276 h 3985404"/>
              <a:gd name="connsiteX64" fmla="*/ 3666227 w 7487729"/>
              <a:gd name="connsiteY64" fmla="*/ 3217653 h 3985404"/>
              <a:gd name="connsiteX65" fmla="*/ 3666227 w 7487729"/>
              <a:gd name="connsiteY65" fmla="*/ 3217653 h 3985404"/>
              <a:gd name="connsiteX66" fmla="*/ 3571336 w 7487729"/>
              <a:gd name="connsiteY66" fmla="*/ 3148642 h 3985404"/>
              <a:gd name="connsiteX67" fmla="*/ 3459193 w 7487729"/>
              <a:gd name="connsiteY67" fmla="*/ 3200400 h 3985404"/>
              <a:gd name="connsiteX68" fmla="*/ 3338423 w 7487729"/>
              <a:gd name="connsiteY68" fmla="*/ 3243532 h 3985404"/>
              <a:gd name="connsiteX69" fmla="*/ 3398808 w 7487729"/>
              <a:gd name="connsiteY69" fmla="*/ 3502325 h 3985404"/>
              <a:gd name="connsiteX70" fmla="*/ 3407434 w 7487729"/>
              <a:gd name="connsiteY70" fmla="*/ 3562710 h 3985404"/>
              <a:gd name="connsiteX71" fmla="*/ 2587925 w 7487729"/>
              <a:gd name="connsiteY71" fmla="*/ 3881887 h 3985404"/>
              <a:gd name="connsiteX72" fmla="*/ 2570672 w 7487729"/>
              <a:gd name="connsiteY72" fmla="*/ 3674853 h 3985404"/>
              <a:gd name="connsiteX73" fmla="*/ 2467155 w 7487729"/>
              <a:gd name="connsiteY73" fmla="*/ 3717985 h 3985404"/>
              <a:gd name="connsiteX74" fmla="*/ 2424023 w 7487729"/>
              <a:gd name="connsiteY74" fmla="*/ 3614468 h 3985404"/>
              <a:gd name="connsiteX75" fmla="*/ 2372264 w 7487729"/>
              <a:gd name="connsiteY75" fmla="*/ 3338423 h 3985404"/>
              <a:gd name="connsiteX76" fmla="*/ 2329132 w 7487729"/>
              <a:gd name="connsiteY76" fmla="*/ 3200400 h 3985404"/>
              <a:gd name="connsiteX77" fmla="*/ 2432649 w 7487729"/>
              <a:gd name="connsiteY77" fmla="*/ 2950234 h 3985404"/>
              <a:gd name="connsiteX78" fmla="*/ 2475781 w 7487729"/>
              <a:gd name="connsiteY78" fmla="*/ 2734574 h 3985404"/>
              <a:gd name="connsiteX79" fmla="*/ 2544793 w 7487729"/>
              <a:gd name="connsiteY79" fmla="*/ 2510287 h 3985404"/>
              <a:gd name="connsiteX80" fmla="*/ 2441276 w 7487729"/>
              <a:gd name="connsiteY80" fmla="*/ 2424023 h 3985404"/>
              <a:gd name="connsiteX81" fmla="*/ 2372264 w 7487729"/>
              <a:gd name="connsiteY81" fmla="*/ 2329132 h 3985404"/>
              <a:gd name="connsiteX82" fmla="*/ 2199736 w 7487729"/>
              <a:gd name="connsiteY82" fmla="*/ 2363638 h 3985404"/>
              <a:gd name="connsiteX83" fmla="*/ 2122098 w 7487729"/>
              <a:gd name="connsiteY83" fmla="*/ 2475782 h 3985404"/>
              <a:gd name="connsiteX84" fmla="*/ 1932317 w 7487729"/>
              <a:gd name="connsiteY84" fmla="*/ 2553419 h 3985404"/>
              <a:gd name="connsiteX85" fmla="*/ 1940944 w 7487729"/>
              <a:gd name="connsiteY85" fmla="*/ 2406770 h 3985404"/>
              <a:gd name="connsiteX86" fmla="*/ 1940944 w 7487729"/>
              <a:gd name="connsiteY86" fmla="*/ 2286000 h 3985404"/>
              <a:gd name="connsiteX87" fmla="*/ 1802921 w 7487729"/>
              <a:gd name="connsiteY87" fmla="*/ 2208363 h 3985404"/>
              <a:gd name="connsiteX88" fmla="*/ 1742536 w 7487729"/>
              <a:gd name="connsiteY88" fmla="*/ 2139351 h 3985404"/>
              <a:gd name="connsiteX89" fmla="*/ 1509623 w 7487729"/>
              <a:gd name="connsiteY89" fmla="*/ 2260121 h 3985404"/>
              <a:gd name="connsiteX90" fmla="*/ 1371600 w 7487729"/>
              <a:gd name="connsiteY90" fmla="*/ 2216989 h 3985404"/>
              <a:gd name="connsiteX91" fmla="*/ 1242204 w 7487729"/>
              <a:gd name="connsiteY91" fmla="*/ 2242868 h 3985404"/>
              <a:gd name="connsiteX92" fmla="*/ 1216325 w 7487729"/>
              <a:gd name="connsiteY92" fmla="*/ 2087593 h 3985404"/>
              <a:gd name="connsiteX93" fmla="*/ 1259457 w 7487729"/>
              <a:gd name="connsiteY93" fmla="*/ 2001329 h 3985404"/>
              <a:gd name="connsiteX94" fmla="*/ 1207698 w 7487729"/>
              <a:gd name="connsiteY94" fmla="*/ 1949570 h 3985404"/>
              <a:gd name="connsiteX95" fmla="*/ 1112808 w 7487729"/>
              <a:gd name="connsiteY95" fmla="*/ 1863306 h 3985404"/>
              <a:gd name="connsiteX96" fmla="*/ 854015 w 7487729"/>
              <a:gd name="connsiteY96" fmla="*/ 1777042 h 3985404"/>
              <a:gd name="connsiteX97" fmla="*/ 819510 w 7487729"/>
              <a:gd name="connsiteY97" fmla="*/ 1854680 h 3985404"/>
              <a:gd name="connsiteX98" fmla="*/ 759125 w 7487729"/>
              <a:gd name="connsiteY98" fmla="*/ 1880559 h 3985404"/>
              <a:gd name="connsiteX99" fmla="*/ 672861 w 7487729"/>
              <a:gd name="connsiteY99" fmla="*/ 1751163 h 3985404"/>
              <a:gd name="connsiteX100" fmla="*/ 715993 w 7487729"/>
              <a:gd name="connsiteY100" fmla="*/ 1699404 h 3985404"/>
              <a:gd name="connsiteX101" fmla="*/ 655608 w 7487729"/>
              <a:gd name="connsiteY101" fmla="*/ 1604514 h 3985404"/>
              <a:gd name="connsiteX102" fmla="*/ 690113 w 7487729"/>
              <a:gd name="connsiteY102" fmla="*/ 1518249 h 3985404"/>
              <a:gd name="connsiteX103" fmla="*/ 690113 w 7487729"/>
              <a:gd name="connsiteY103" fmla="*/ 1457865 h 3985404"/>
              <a:gd name="connsiteX104" fmla="*/ 586596 w 7487729"/>
              <a:gd name="connsiteY104" fmla="*/ 1414732 h 3985404"/>
              <a:gd name="connsiteX105" fmla="*/ 474453 w 7487729"/>
              <a:gd name="connsiteY105" fmla="*/ 1423359 h 3985404"/>
              <a:gd name="connsiteX106" fmla="*/ 431321 w 7487729"/>
              <a:gd name="connsiteY106" fmla="*/ 1466491 h 3985404"/>
              <a:gd name="connsiteX107" fmla="*/ 207034 w 7487729"/>
              <a:gd name="connsiteY107" fmla="*/ 1190446 h 3985404"/>
              <a:gd name="connsiteX108" fmla="*/ 51759 w 7487729"/>
              <a:gd name="connsiteY108" fmla="*/ 1026544 h 3985404"/>
              <a:gd name="connsiteX109" fmla="*/ 0 w 7487729"/>
              <a:gd name="connsiteY109" fmla="*/ 845389 h 3985404"/>
              <a:gd name="connsiteX110" fmla="*/ 86264 w 7487729"/>
              <a:gd name="connsiteY110" fmla="*/ 836763 h 3985404"/>
              <a:gd name="connsiteX111" fmla="*/ 163902 w 7487729"/>
              <a:gd name="connsiteY111" fmla="*/ 690114 h 3985404"/>
              <a:gd name="connsiteX112" fmla="*/ 155276 w 7487729"/>
              <a:gd name="connsiteY112" fmla="*/ 552091 h 3985404"/>
              <a:gd name="connsiteX113" fmla="*/ 241540 w 7487729"/>
              <a:gd name="connsiteY113" fmla="*/ 526212 h 3985404"/>
              <a:gd name="connsiteX114" fmla="*/ 215661 w 7487729"/>
              <a:gd name="connsiteY114" fmla="*/ 448574 h 3985404"/>
              <a:gd name="connsiteX115" fmla="*/ 129396 w 7487729"/>
              <a:gd name="connsiteY115" fmla="*/ 465827 h 3985404"/>
              <a:gd name="connsiteX116" fmla="*/ 25879 w 7487729"/>
              <a:gd name="connsiteY116" fmla="*/ 336431 h 3985404"/>
              <a:gd name="connsiteX117" fmla="*/ 51759 w 7487729"/>
              <a:gd name="connsiteY117" fmla="*/ 232914 h 3985404"/>
              <a:gd name="connsiteX118" fmla="*/ 103517 w 7487729"/>
              <a:gd name="connsiteY118" fmla="*/ 189782 h 3985404"/>
              <a:gd name="connsiteX119" fmla="*/ 120770 w 7487729"/>
              <a:gd name="connsiteY119" fmla="*/ 77638 h 3985404"/>
              <a:gd name="connsiteX120" fmla="*/ 232913 w 7487729"/>
              <a:gd name="connsiteY120" fmla="*/ 60385 h 3985404"/>
              <a:gd name="connsiteX121" fmla="*/ 293298 w 7487729"/>
              <a:gd name="connsiteY121" fmla="*/ 224287 h 3985404"/>
              <a:gd name="connsiteX122" fmla="*/ 491706 w 7487729"/>
              <a:gd name="connsiteY122" fmla="*/ 284672 h 3985404"/>
              <a:gd name="connsiteX123" fmla="*/ 698740 w 7487729"/>
              <a:gd name="connsiteY123" fmla="*/ 232914 h 3985404"/>
              <a:gd name="connsiteX124" fmla="*/ 923027 w 7487729"/>
              <a:gd name="connsiteY124" fmla="*/ 276046 h 3985404"/>
              <a:gd name="connsiteX125" fmla="*/ 1026544 w 7487729"/>
              <a:gd name="connsiteY125" fmla="*/ 224287 h 3985404"/>
              <a:gd name="connsiteX126" fmla="*/ 1138687 w 7487729"/>
              <a:gd name="connsiteY126" fmla="*/ 319178 h 3985404"/>
              <a:gd name="connsiteX127" fmla="*/ 1224951 w 7487729"/>
              <a:gd name="connsiteY127" fmla="*/ 224287 h 3985404"/>
              <a:gd name="connsiteX128" fmla="*/ 1397479 w 7487729"/>
              <a:gd name="connsiteY128" fmla="*/ 181155 h 3985404"/>
              <a:gd name="connsiteX129" fmla="*/ 1578634 w 7487729"/>
              <a:gd name="connsiteY129" fmla="*/ 129397 h 3985404"/>
              <a:gd name="connsiteX130" fmla="*/ 1699404 w 7487729"/>
              <a:gd name="connsiteY130" fmla="*/ 0 h 3985404"/>
              <a:gd name="connsiteX0" fmla="*/ 1699404 w 7410091"/>
              <a:gd name="connsiteY0" fmla="*/ 0 h 3985404"/>
              <a:gd name="connsiteX1" fmla="*/ 2234242 w 7410091"/>
              <a:gd name="connsiteY1" fmla="*/ 457200 h 3985404"/>
              <a:gd name="connsiteX2" fmla="*/ 2544793 w 7410091"/>
              <a:gd name="connsiteY2" fmla="*/ 595223 h 3985404"/>
              <a:gd name="connsiteX3" fmla="*/ 2734574 w 7410091"/>
              <a:gd name="connsiteY3" fmla="*/ 603849 h 3985404"/>
              <a:gd name="connsiteX4" fmla="*/ 2889849 w 7410091"/>
              <a:gd name="connsiteY4" fmla="*/ 500332 h 3985404"/>
              <a:gd name="connsiteX5" fmla="*/ 2812212 w 7410091"/>
              <a:gd name="connsiteY5" fmla="*/ 345057 h 3985404"/>
              <a:gd name="connsiteX6" fmla="*/ 2881223 w 7410091"/>
              <a:gd name="connsiteY6" fmla="*/ 491706 h 3985404"/>
              <a:gd name="connsiteX7" fmla="*/ 3122762 w 7410091"/>
              <a:gd name="connsiteY7" fmla="*/ 595223 h 3985404"/>
              <a:gd name="connsiteX8" fmla="*/ 3252159 w 7410091"/>
              <a:gd name="connsiteY8" fmla="*/ 715993 h 3985404"/>
              <a:gd name="connsiteX9" fmla="*/ 3364302 w 7410091"/>
              <a:gd name="connsiteY9" fmla="*/ 733246 h 3985404"/>
              <a:gd name="connsiteX10" fmla="*/ 3467819 w 7410091"/>
              <a:gd name="connsiteY10" fmla="*/ 785004 h 3985404"/>
              <a:gd name="connsiteX11" fmla="*/ 3717985 w 7410091"/>
              <a:gd name="connsiteY11" fmla="*/ 664234 h 3985404"/>
              <a:gd name="connsiteX12" fmla="*/ 3743864 w 7410091"/>
              <a:gd name="connsiteY12" fmla="*/ 586597 h 3985404"/>
              <a:gd name="connsiteX13" fmla="*/ 3804249 w 7410091"/>
              <a:gd name="connsiteY13" fmla="*/ 577970 h 3985404"/>
              <a:gd name="connsiteX14" fmla="*/ 4002657 w 7410091"/>
              <a:gd name="connsiteY14" fmla="*/ 690114 h 3985404"/>
              <a:gd name="connsiteX15" fmla="*/ 3907766 w 7410091"/>
              <a:gd name="connsiteY15" fmla="*/ 871268 h 3985404"/>
              <a:gd name="connsiteX16" fmla="*/ 4019910 w 7410091"/>
              <a:gd name="connsiteY16" fmla="*/ 966159 h 3985404"/>
              <a:gd name="connsiteX17" fmla="*/ 3778370 w 7410091"/>
              <a:gd name="connsiteY17" fmla="*/ 1000665 h 3985404"/>
              <a:gd name="connsiteX18" fmla="*/ 3623095 w 7410091"/>
              <a:gd name="connsiteY18" fmla="*/ 1086929 h 3985404"/>
              <a:gd name="connsiteX19" fmla="*/ 3743864 w 7410091"/>
              <a:gd name="connsiteY19" fmla="*/ 1233578 h 3985404"/>
              <a:gd name="connsiteX20" fmla="*/ 3847381 w 7410091"/>
              <a:gd name="connsiteY20" fmla="*/ 1104182 h 3985404"/>
              <a:gd name="connsiteX21" fmla="*/ 3916393 w 7410091"/>
              <a:gd name="connsiteY21" fmla="*/ 1164566 h 3985404"/>
              <a:gd name="connsiteX22" fmla="*/ 3838755 w 7410091"/>
              <a:gd name="connsiteY22" fmla="*/ 1268083 h 3985404"/>
              <a:gd name="connsiteX23" fmla="*/ 3804249 w 7410091"/>
              <a:gd name="connsiteY23" fmla="*/ 1380227 h 3985404"/>
              <a:gd name="connsiteX24" fmla="*/ 3907766 w 7410091"/>
              <a:gd name="connsiteY24" fmla="*/ 1449238 h 3985404"/>
              <a:gd name="connsiteX25" fmla="*/ 4063042 w 7410091"/>
              <a:gd name="connsiteY25" fmla="*/ 1509623 h 3985404"/>
              <a:gd name="connsiteX26" fmla="*/ 4192438 w 7410091"/>
              <a:gd name="connsiteY26" fmla="*/ 1526876 h 3985404"/>
              <a:gd name="connsiteX27" fmla="*/ 4382219 w 7410091"/>
              <a:gd name="connsiteY27" fmla="*/ 1526876 h 3985404"/>
              <a:gd name="connsiteX28" fmla="*/ 4666891 w 7410091"/>
              <a:gd name="connsiteY28" fmla="*/ 1604514 h 3985404"/>
              <a:gd name="connsiteX29" fmla="*/ 4796287 w 7410091"/>
              <a:gd name="connsiteY29" fmla="*/ 1604514 h 3985404"/>
              <a:gd name="connsiteX30" fmla="*/ 4839419 w 7410091"/>
              <a:gd name="connsiteY30" fmla="*/ 1578634 h 3985404"/>
              <a:gd name="connsiteX31" fmla="*/ 4751854 w 7410091"/>
              <a:gd name="connsiteY31" fmla="*/ 1714603 h 3985404"/>
              <a:gd name="connsiteX32" fmla="*/ 4809500 w 7410091"/>
              <a:gd name="connsiteY32" fmla="*/ 1898428 h 3985404"/>
              <a:gd name="connsiteX33" fmla="*/ 4903022 w 7410091"/>
              <a:gd name="connsiteY33" fmla="*/ 2108064 h 3985404"/>
              <a:gd name="connsiteX34" fmla="*/ 5054806 w 7410091"/>
              <a:gd name="connsiteY34" fmla="*/ 2194328 h 3985404"/>
              <a:gd name="connsiteX35" fmla="*/ 6193766 w 7410091"/>
              <a:gd name="connsiteY35" fmla="*/ 2139351 h 3985404"/>
              <a:gd name="connsiteX36" fmla="*/ 7384212 w 7410091"/>
              <a:gd name="connsiteY36" fmla="*/ 3347049 h 3985404"/>
              <a:gd name="connsiteX37" fmla="*/ 7410091 w 7410091"/>
              <a:gd name="connsiteY37" fmla="*/ 3631721 h 3985404"/>
              <a:gd name="connsiteX38" fmla="*/ 7323827 w 7410091"/>
              <a:gd name="connsiteY38" fmla="*/ 3985404 h 3985404"/>
              <a:gd name="connsiteX39" fmla="*/ 7237562 w 7410091"/>
              <a:gd name="connsiteY39" fmla="*/ 3856008 h 3985404"/>
              <a:gd name="connsiteX40" fmla="*/ 7177178 w 7410091"/>
              <a:gd name="connsiteY40" fmla="*/ 3778370 h 3985404"/>
              <a:gd name="connsiteX41" fmla="*/ 7177178 w 7410091"/>
              <a:gd name="connsiteY41" fmla="*/ 3502325 h 3985404"/>
              <a:gd name="connsiteX42" fmla="*/ 7030529 w 7410091"/>
              <a:gd name="connsiteY42" fmla="*/ 3200400 h 3985404"/>
              <a:gd name="connsiteX43" fmla="*/ 6901132 w 7410091"/>
              <a:gd name="connsiteY43" fmla="*/ 3122763 h 3985404"/>
              <a:gd name="connsiteX44" fmla="*/ 6728604 w 7410091"/>
              <a:gd name="connsiteY44" fmla="*/ 3131389 h 3985404"/>
              <a:gd name="connsiteX45" fmla="*/ 6530196 w 7410091"/>
              <a:gd name="connsiteY45" fmla="*/ 3183148 h 3985404"/>
              <a:gd name="connsiteX46" fmla="*/ 6400800 w 7410091"/>
              <a:gd name="connsiteY46" fmla="*/ 3243532 h 3985404"/>
              <a:gd name="connsiteX47" fmla="*/ 6280030 w 7410091"/>
              <a:gd name="connsiteY47" fmla="*/ 3174521 h 3985404"/>
              <a:gd name="connsiteX48" fmla="*/ 6202393 w 7410091"/>
              <a:gd name="connsiteY48" fmla="*/ 3027872 h 3985404"/>
              <a:gd name="connsiteX49" fmla="*/ 6107502 w 7410091"/>
              <a:gd name="connsiteY49" fmla="*/ 2915729 h 3985404"/>
              <a:gd name="connsiteX50" fmla="*/ 5891842 w 7410091"/>
              <a:gd name="connsiteY50" fmla="*/ 2803585 h 3985404"/>
              <a:gd name="connsiteX51" fmla="*/ 5788325 w 7410091"/>
              <a:gd name="connsiteY51" fmla="*/ 2665563 h 3985404"/>
              <a:gd name="connsiteX52" fmla="*/ 5702061 w 7410091"/>
              <a:gd name="connsiteY52" fmla="*/ 2458529 h 3985404"/>
              <a:gd name="connsiteX53" fmla="*/ 5486400 w 7410091"/>
              <a:gd name="connsiteY53" fmla="*/ 2303253 h 3985404"/>
              <a:gd name="connsiteX54" fmla="*/ 5055079 w 7410091"/>
              <a:gd name="connsiteY54" fmla="*/ 2260121 h 3985404"/>
              <a:gd name="connsiteX55" fmla="*/ 4917057 w 7410091"/>
              <a:gd name="connsiteY55" fmla="*/ 2432649 h 3985404"/>
              <a:gd name="connsiteX56" fmla="*/ 4804913 w 7410091"/>
              <a:gd name="connsiteY56" fmla="*/ 2493034 h 3985404"/>
              <a:gd name="connsiteX57" fmla="*/ 4675517 w 7410091"/>
              <a:gd name="connsiteY57" fmla="*/ 2553419 h 3985404"/>
              <a:gd name="connsiteX58" fmla="*/ 4597879 w 7410091"/>
              <a:gd name="connsiteY58" fmla="*/ 2631057 h 3985404"/>
              <a:gd name="connsiteX59" fmla="*/ 4390845 w 7410091"/>
              <a:gd name="connsiteY59" fmla="*/ 2605178 h 3985404"/>
              <a:gd name="connsiteX60" fmla="*/ 4278702 w 7410091"/>
              <a:gd name="connsiteY60" fmla="*/ 2458529 h 3985404"/>
              <a:gd name="connsiteX61" fmla="*/ 4157932 w 7410091"/>
              <a:gd name="connsiteY61" fmla="*/ 2458529 h 3985404"/>
              <a:gd name="connsiteX62" fmla="*/ 3985404 w 7410091"/>
              <a:gd name="connsiteY62" fmla="*/ 2441276 h 3985404"/>
              <a:gd name="connsiteX63" fmla="*/ 3666227 w 7410091"/>
              <a:gd name="connsiteY63" fmla="*/ 3217653 h 3985404"/>
              <a:gd name="connsiteX64" fmla="*/ 3666227 w 7410091"/>
              <a:gd name="connsiteY64" fmla="*/ 3217653 h 3985404"/>
              <a:gd name="connsiteX65" fmla="*/ 3571336 w 7410091"/>
              <a:gd name="connsiteY65" fmla="*/ 3148642 h 3985404"/>
              <a:gd name="connsiteX66" fmla="*/ 3459193 w 7410091"/>
              <a:gd name="connsiteY66" fmla="*/ 3200400 h 3985404"/>
              <a:gd name="connsiteX67" fmla="*/ 3338423 w 7410091"/>
              <a:gd name="connsiteY67" fmla="*/ 3243532 h 3985404"/>
              <a:gd name="connsiteX68" fmla="*/ 3398808 w 7410091"/>
              <a:gd name="connsiteY68" fmla="*/ 3502325 h 3985404"/>
              <a:gd name="connsiteX69" fmla="*/ 3407434 w 7410091"/>
              <a:gd name="connsiteY69" fmla="*/ 3562710 h 3985404"/>
              <a:gd name="connsiteX70" fmla="*/ 2587925 w 7410091"/>
              <a:gd name="connsiteY70" fmla="*/ 3881887 h 3985404"/>
              <a:gd name="connsiteX71" fmla="*/ 2570672 w 7410091"/>
              <a:gd name="connsiteY71" fmla="*/ 3674853 h 3985404"/>
              <a:gd name="connsiteX72" fmla="*/ 2467155 w 7410091"/>
              <a:gd name="connsiteY72" fmla="*/ 3717985 h 3985404"/>
              <a:gd name="connsiteX73" fmla="*/ 2424023 w 7410091"/>
              <a:gd name="connsiteY73" fmla="*/ 3614468 h 3985404"/>
              <a:gd name="connsiteX74" fmla="*/ 2372264 w 7410091"/>
              <a:gd name="connsiteY74" fmla="*/ 3338423 h 3985404"/>
              <a:gd name="connsiteX75" fmla="*/ 2329132 w 7410091"/>
              <a:gd name="connsiteY75" fmla="*/ 3200400 h 3985404"/>
              <a:gd name="connsiteX76" fmla="*/ 2432649 w 7410091"/>
              <a:gd name="connsiteY76" fmla="*/ 2950234 h 3985404"/>
              <a:gd name="connsiteX77" fmla="*/ 2475781 w 7410091"/>
              <a:gd name="connsiteY77" fmla="*/ 2734574 h 3985404"/>
              <a:gd name="connsiteX78" fmla="*/ 2544793 w 7410091"/>
              <a:gd name="connsiteY78" fmla="*/ 2510287 h 3985404"/>
              <a:gd name="connsiteX79" fmla="*/ 2441276 w 7410091"/>
              <a:gd name="connsiteY79" fmla="*/ 2424023 h 3985404"/>
              <a:gd name="connsiteX80" fmla="*/ 2372264 w 7410091"/>
              <a:gd name="connsiteY80" fmla="*/ 2329132 h 3985404"/>
              <a:gd name="connsiteX81" fmla="*/ 2199736 w 7410091"/>
              <a:gd name="connsiteY81" fmla="*/ 2363638 h 3985404"/>
              <a:gd name="connsiteX82" fmla="*/ 2122098 w 7410091"/>
              <a:gd name="connsiteY82" fmla="*/ 2475782 h 3985404"/>
              <a:gd name="connsiteX83" fmla="*/ 1932317 w 7410091"/>
              <a:gd name="connsiteY83" fmla="*/ 2553419 h 3985404"/>
              <a:gd name="connsiteX84" fmla="*/ 1940944 w 7410091"/>
              <a:gd name="connsiteY84" fmla="*/ 2406770 h 3985404"/>
              <a:gd name="connsiteX85" fmla="*/ 1940944 w 7410091"/>
              <a:gd name="connsiteY85" fmla="*/ 2286000 h 3985404"/>
              <a:gd name="connsiteX86" fmla="*/ 1802921 w 7410091"/>
              <a:gd name="connsiteY86" fmla="*/ 2208363 h 3985404"/>
              <a:gd name="connsiteX87" fmla="*/ 1742536 w 7410091"/>
              <a:gd name="connsiteY87" fmla="*/ 2139351 h 3985404"/>
              <a:gd name="connsiteX88" fmla="*/ 1509623 w 7410091"/>
              <a:gd name="connsiteY88" fmla="*/ 2260121 h 3985404"/>
              <a:gd name="connsiteX89" fmla="*/ 1371600 w 7410091"/>
              <a:gd name="connsiteY89" fmla="*/ 2216989 h 3985404"/>
              <a:gd name="connsiteX90" fmla="*/ 1242204 w 7410091"/>
              <a:gd name="connsiteY90" fmla="*/ 2242868 h 3985404"/>
              <a:gd name="connsiteX91" fmla="*/ 1216325 w 7410091"/>
              <a:gd name="connsiteY91" fmla="*/ 2087593 h 3985404"/>
              <a:gd name="connsiteX92" fmla="*/ 1259457 w 7410091"/>
              <a:gd name="connsiteY92" fmla="*/ 2001329 h 3985404"/>
              <a:gd name="connsiteX93" fmla="*/ 1207698 w 7410091"/>
              <a:gd name="connsiteY93" fmla="*/ 1949570 h 3985404"/>
              <a:gd name="connsiteX94" fmla="*/ 1112808 w 7410091"/>
              <a:gd name="connsiteY94" fmla="*/ 1863306 h 3985404"/>
              <a:gd name="connsiteX95" fmla="*/ 854015 w 7410091"/>
              <a:gd name="connsiteY95" fmla="*/ 1777042 h 3985404"/>
              <a:gd name="connsiteX96" fmla="*/ 819510 w 7410091"/>
              <a:gd name="connsiteY96" fmla="*/ 1854680 h 3985404"/>
              <a:gd name="connsiteX97" fmla="*/ 759125 w 7410091"/>
              <a:gd name="connsiteY97" fmla="*/ 1880559 h 3985404"/>
              <a:gd name="connsiteX98" fmla="*/ 672861 w 7410091"/>
              <a:gd name="connsiteY98" fmla="*/ 1751163 h 3985404"/>
              <a:gd name="connsiteX99" fmla="*/ 715993 w 7410091"/>
              <a:gd name="connsiteY99" fmla="*/ 1699404 h 3985404"/>
              <a:gd name="connsiteX100" fmla="*/ 655608 w 7410091"/>
              <a:gd name="connsiteY100" fmla="*/ 1604514 h 3985404"/>
              <a:gd name="connsiteX101" fmla="*/ 690113 w 7410091"/>
              <a:gd name="connsiteY101" fmla="*/ 1518249 h 3985404"/>
              <a:gd name="connsiteX102" fmla="*/ 690113 w 7410091"/>
              <a:gd name="connsiteY102" fmla="*/ 1457865 h 3985404"/>
              <a:gd name="connsiteX103" fmla="*/ 586596 w 7410091"/>
              <a:gd name="connsiteY103" fmla="*/ 1414732 h 3985404"/>
              <a:gd name="connsiteX104" fmla="*/ 474453 w 7410091"/>
              <a:gd name="connsiteY104" fmla="*/ 1423359 h 3985404"/>
              <a:gd name="connsiteX105" fmla="*/ 431321 w 7410091"/>
              <a:gd name="connsiteY105" fmla="*/ 1466491 h 3985404"/>
              <a:gd name="connsiteX106" fmla="*/ 207034 w 7410091"/>
              <a:gd name="connsiteY106" fmla="*/ 1190446 h 3985404"/>
              <a:gd name="connsiteX107" fmla="*/ 51759 w 7410091"/>
              <a:gd name="connsiteY107" fmla="*/ 1026544 h 3985404"/>
              <a:gd name="connsiteX108" fmla="*/ 0 w 7410091"/>
              <a:gd name="connsiteY108" fmla="*/ 845389 h 3985404"/>
              <a:gd name="connsiteX109" fmla="*/ 86264 w 7410091"/>
              <a:gd name="connsiteY109" fmla="*/ 836763 h 3985404"/>
              <a:gd name="connsiteX110" fmla="*/ 163902 w 7410091"/>
              <a:gd name="connsiteY110" fmla="*/ 690114 h 3985404"/>
              <a:gd name="connsiteX111" fmla="*/ 155276 w 7410091"/>
              <a:gd name="connsiteY111" fmla="*/ 552091 h 3985404"/>
              <a:gd name="connsiteX112" fmla="*/ 241540 w 7410091"/>
              <a:gd name="connsiteY112" fmla="*/ 526212 h 3985404"/>
              <a:gd name="connsiteX113" fmla="*/ 215661 w 7410091"/>
              <a:gd name="connsiteY113" fmla="*/ 448574 h 3985404"/>
              <a:gd name="connsiteX114" fmla="*/ 129396 w 7410091"/>
              <a:gd name="connsiteY114" fmla="*/ 465827 h 3985404"/>
              <a:gd name="connsiteX115" fmla="*/ 25879 w 7410091"/>
              <a:gd name="connsiteY115" fmla="*/ 336431 h 3985404"/>
              <a:gd name="connsiteX116" fmla="*/ 51759 w 7410091"/>
              <a:gd name="connsiteY116" fmla="*/ 232914 h 3985404"/>
              <a:gd name="connsiteX117" fmla="*/ 103517 w 7410091"/>
              <a:gd name="connsiteY117" fmla="*/ 189782 h 3985404"/>
              <a:gd name="connsiteX118" fmla="*/ 120770 w 7410091"/>
              <a:gd name="connsiteY118" fmla="*/ 77638 h 3985404"/>
              <a:gd name="connsiteX119" fmla="*/ 232913 w 7410091"/>
              <a:gd name="connsiteY119" fmla="*/ 60385 h 3985404"/>
              <a:gd name="connsiteX120" fmla="*/ 293298 w 7410091"/>
              <a:gd name="connsiteY120" fmla="*/ 224287 h 3985404"/>
              <a:gd name="connsiteX121" fmla="*/ 491706 w 7410091"/>
              <a:gd name="connsiteY121" fmla="*/ 284672 h 3985404"/>
              <a:gd name="connsiteX122" fmla="*/ 698740 w 7410091"/>
              <a:gd name="connsiteY122" fmla="*/ 232914 h 3985404"/>
              <a:gd name="connsiteX123" fmla="*/ 923027 w 7410091"/>
              <a:gd name="connsiteY123" fmla="*/ 276046 h 3985404"/>
              <a:gd name="connsiteX124" fmla="*/ 1026544 w 7410091"/>
              <a:gd name="connsiteY124" fmla="*/ 224287 h 3985404"/>
              <a:gd name="connsiteX125" fmla="*/ 1138687 w 7410091"/>
              <a:gd name="connsiteY125" fmla="*/ 319178 h 3985404"/>
              <a:gd name="connsiteX126" fmla="*/ 1224951 w 7410091"/>
              <a:gd name="connsiteY126" fmla="*/ 224287 h 3985404"/>
              <a:gd name="connsiteX127" fmla="*/ 1397479 w 7410091"/>
              <a:gd name="connsiteY127" fmla="*/ 181155 h 3985404"/>
              <a:gd name="connsiteX128" fmla="*/ 1578634 w 7410091"/>
              <a:gd name="connsiteY128" fmla="*/ 129397 h 3985404"/>
              <a:gd name="connsiteX129" fmla="*/ 1699404 w 7410091"/>
              <a:gd name="connsiteY129" fmla="*/ 0 h 3985404"/>
              <a:gd name="connsiteX0" fmla="*/ 1699404 w 7384212"/>
              <a:gd name="connsiteY0" fmla="*/ 0 h 3985404"/>
              <a:gd name="connsiteX1" fmla="*/ 2234242 w 7384212"/>
              <a:gd name="connsiteY1" fmla="*/ 457200 h 3985404"/>
              <a:gd name="connsiteX2" fmla="*/ 2544793 w 7384212"/>
              <a:gd name="connsiteY2" fmla="*/ 595223 h 3985404"/>
              <a:gd name="connsiteX3" fmla="*/ 2734574 w 7384212"/>
              <a:gd name="connsiteY3" fmla="*/ 603849 h 3985404"/>
              <a:gd name="connsiteX4" fmla="*/ 2889849 w 7384212"/>
              <a:gd name="connsiteY4" fmla="*/ 500332 h 3985404"/>
              <a:gd name="connsiteX5" fmla="*/ 2812212 w 7384212"/>
              <a:gd name="connsiteY5" fmla="*/ 345057 h 3985404"/>
              <a:gd name="connsiteX6" fmla="*/ 2881223 w 7384212"/>
              <a:gd name="connsiteY6" fmla="*/ 491706 h 3985404"/>
              <a:gd name="connsiteX7" fmla="*/ 3122762 w 7384212"/>
              <a:gd name="connsiteY7" fmla="*/ 595223 h 3985404"/>
              <a:gd name="connsiteX8" fmla="*/ 3252159 w 7384212"/>
              <a:gd name="connsiteY8" fmla="*/ 715993 h 3985404"/>
              <a:gd name="connsiteX9" fmla="*/ 3364302 w 7384212"/>
              <a:gd name="connsiteY9" fmla="*/ 733246 h 3985404"/>
              <a:gd name="connsiteX10" fmla="*/ 3467819 w 7384212"/>
              <a:gd name="connsiteY10" fmla="*/ 785004 h 3985404"/>
              <a:gd name="connsiteX11" fmla="*/ 3717985 w 7384212"/>
              <a:gd name="connsiteY11" fmla="*/ 664234 h 3985404"/>
              <a:gd name="connsiteX12" fmla="*/ 3743864 w 7384212"/>
              <a:gd name="connsiteY12" fmla="*/ 586597 h 3985404"/>
              <a:gd name="connsiteX13" fmla="*/ 3804249 w 7384212"/>
              <a:gd name="connsiteY13" fmla="*/ 577970 h 3985404"/>
              <a:gd name="connsiteX14" fmla="*/ 4002657 w 7384212"/>
              <a:gd name="connsiteY14" fmla="*/ 690114 h 3985404"/>
              <a:gd name="connsiteX15" fmla="*/ 3907766 w 7384212"/>
              <a:gd name="connsiteY15" fmla="*/ 871268 h 3985404"/>
              <a:gd name="connsiteX16" fmla="*/ 4019910 w 7384212"/>
              <a:gd name="connsiteY16" fmla="*/ 966159 h 3985404"/>
              <a:gd name="connsiteX17" fmla="*/ 3778370 w 7384212"/>
              <a:gd name="connsiteY17" fmla="*/ 1000665 h 3985404"/>
              <a:gd name="connsiteX18" fmla="*/ 3623095 w 7384212"/>
              <a:gd name="connsiteY18" fmla="*/ 1086929 h 3985404"/>
              <a:gd name="connsiteX19" fmla="*/ 3743864 w 7384212"/>
              <a:gd name="connsiteY19" fmla="*/ 1233578 h 3985404"/>
              <a:gd name="connsiteX20" fmla="*/ 3847381 w 7384212"/>
              <a:gd name="connsiteY20" fmla="*/ 1104182 h 3985404"/>
              <a:gd name="connsiteX21" fmla="*/ 3916393 w 7384212"/>
              <a:gd name="connsiteY21" fmla="*/ 1164566 h 3985404"/>
              <a:gd name="connsiteX22" fmla="*/ 3838755 w 7384212"/>
              <a:gd name="connsiteY22" fmla="*/ 1268083 h 3985404"/>
              <a:gd name="connsiteX23" fmla="*/ 3804249 w 7384212"/>
              <a:gd name="connsiteY23" fmla="*/ 1380227 h 3985404"/>
              <a:gd name="connsiteX24" fmla="*/ 3907766 w 7384212"/>
              <a:gd name="connsiteY24" fmla="*/ 1449238 h 3985404"/>
              <a:gd name="connsiteX25" fmla="*/ 4063042 w 7384212"/>
              <a:gd name="connsiteY25" fmla="*/ 1509623 h 3985404"/>
              <a:gd name="connsiteX26" fmla="*/ 4192438 w 7384212"/>
              <a:gd name="connsiteY26" fmla="*/ 1526876 h 3985404"/>
              <a:gd name="connsiteX27" fmla="*/ 4382219 w 7384212"/>
              <a:gd name="connsiteY27" fmla="*/ 1526876 h 3985404"/>
              <a:gd name="connsiteX28" fmla="*/ 4666891 w 7384212"/>
              <a:gd name="connsiteY28" fmla="*/ 1604514 h 3985404"/>
              <a:gd name="connsiteX29" fmla="*/ 4796287 w 7384212"/>
              <a:gd name="connsiteY29" fmla="*/ 1604514 h 3985404"/>
              <a:gd name="connsiteX30" fmla="*/ 4839419 w 7384212"/>
              <a:gd name="connsiteY30" fmla="*/ 1578634 h 3985404"/>
              <a:gd name="connsiteX31" fmla="*/ 4751854 w 7384212"/>
              <a:gd name="connsiteY31" fmla="*/ 1714603 h 3985404"/>
              <a:gd name="connsiteX32" fmla="*/ 4809500 w 7384212"/>
              <a:gd name="connsiteY32" fmla="*/ 1898428 h 3985404"/>
              <a:gd name="connsiteX33" fmla="*/ 4903022 w 7384212"/>
              <a:gd name="connsiteY33" fmla="*/ 2108064 h 3985404"/>
              <a:gd name="connsiteX34" fmla="*/ 5054806 w 7384212"/>
              <a:gd name="connsiteY34" fmla="*/ 2194328 h 3985404"/>
              <a:gd name="connsiteX35" fmla="*/ 6193766 w 7384212"/>
              <a:gd name="connsiteY35" fmla="*/ 2139351 h 3985404"/>
              <a:gd name="connsiteX36" fmla="*/ 7384212 w 7384212"/>
              <a:gd name="connsiteY36" fmla="*/ 3347049 h 3985404"/>
              <a:gd name="connsiteX37" fmla="*/ 7323827 w 7384212"/>
              <a:gd name="connsiteY37" fmla="*/ 3985404 h 3985404"/>
              <a:gd name="connsiteX38" fmla="*/ 7237562 w 7384212"/>
              <a:gd name="connsiteY38" fmla="*/ 3856008 h 3985404"/>
              <a:gd name="connsiteX39" fmla="*/ 7177178 w 7384212"/>
              <a:gd name="connsiteY39" fmla="*/ 3778370 h 3985404"/>
              <a:gd name="connsiteX40" fmla="*/ 7177178 w 7384212"/>
              <a:gd name="connsiteY40" fmla="*/ 3502325 h 3985404"/>
              <a:gd name="connsiteX41" fmla="*/ 7030529 w 7384212"/>
              <a:gd name="connsiteY41" fmla="*/ 3200400 h 3985404"/>
              <a:gd name="connsiteX42" fmla="*/ 6901132 w 7384212"/>
              <a:gd name="connsiteY42" fmla="*/ 3122763 h 3985404"/>
              <a:gd name="connsiteX43" fmla="*/ 6728604 w 7384212"/>
              <a:gd name="connsiteY43" fmla="*/ 3131389 h 3985404"/>
              <a:gd name="connsiteX44" fmla="*/ 6530196 w 7384212"/>
              <a:gd name="connsiteY44" fmla="*/ 3183148 h 3985404"/>
              <a:gd name="connsiteX45" fmla="*/ 6400800 w 7384212"/>
              <a:gd name="connsiteY45" fmla="*/ 3243532 h 3985404"/>
              <a:gd name="connsiteX46" fmla="*/ 6280030 w 7384212"/>
              <a:gd name="connsiteY46" fmla="*/ 3174521 h 3985404"/>
              <a:gd name="connsiteX47" fmla="*/ 6202393 w 7384212"/>
              <a:gd name="connsiteY47" fmla="*/ 3027872 h 3985404"/>
              <a:gd name="connsiteX48" fmla="*/ 6107502 w 7384212"/>
              <a:gd name="connsiteY48" fmla="*/ 2915729 h 3985404"/>
              <a:gd name="connsiteX49" fmla="*/ 5891842 w 7384212"/>
              <a:gd name="connsiteY49" fmla="*/ 2803585 h 3985404"/>
              <a:gd name="connsiteX50" fmla="*/ 5788325 w 7384212"/>
              <a:gd name="connsiteY50" fmla="*/ 2665563 h 3985404"/>
              <a:gd name="connsiteX51" fmla="*/ 5702061 w 7384212"/>
              <a:gd name="connsiteY51" fmla="*/ 2458529 h 3985404"/>
              <a:gd name="connsiteX52" fmla="*/ 5486400 w 7384212"/>
              <a:gd name="connsiteY52" fmla="*/ 2303253 h 3985404"/>
              <a:gd name="connsiteX53" fmla="*/ 5055079 w 7384212"/>
              <a:gd name="connsiteY53" fmla="*/ 2260121 h 3985404"/>
              <a:gd name="connsiteX54" fmla="*/ 4917057 w 7384212"/>
              <a:gd name="connsiteY54" fmla="*/ 2432649 h 3985404"/>
              <a:gd name="connsiteX55" fmla="*/ 4804913 w 7384212"/>
              <a:gd name="connsiteY55" fmla="*/ 2493034 h 3985404"/>
              <a:gd name="connsiteX56" fmla="*/ 4675517 w 7384212"/>
              <a:gd name="connsiteY56" fmla="*/ 2553419 h 3985404"/>
              <a:gd name="connsiteX57" fmla="*/ 4597879 w 7384212"/>
              <a:gd name="connsiteY57" fmla="*/ 2631057 h 3985404"/>
              <a:gd name="connsiteX58" fmla="*/ 4390845 w 7384212"/>
              <a:gd name="connsiteY58" fmla="*/ 2605178 h 3985404"/>
              <a:gd name="connsiteX59" fmla="*/ 4278702 w 7384212"/>
              <a:gd name="connsiteY59" fmla="*/ 2458529 h 3985404"/>
              <a:gd name="connsiteX60" fmla="*/ 4157932 w 7384212"/>
              <a:gd name="connsiteY60" fmla="*/ 2458529 h 3985404"/>
              <a:gd name="connsiteX61" fmla="*/ 3985404 w 7384212"/>
              <a:gd name="connsiteY61" fmla="*/ 2441276 h 3985404"/>
              <a:gd name="connsiteX62" fmla="*/ 3666227 w 7384212"/>
              <a:gd name="connsiteY62" fmla="*/ 3217653 h 3985404"/>
              <a:gd name="connsiteX63" fmla="*/ 3666227 w 7384212"/>
              <a:gd name="connsiteY63" fmla="*/ 3217653 h 3985404"/>
              <a:gd name="connsiteX64" fmla="*/ 3571336 w 7384212"/>
              <a:gd name="connsiteY64" fmla="*/ 3148642 h 3985404"/>
              <a:gd name="connsiteX65" fmla="*/ 3459193 w 7384212"/>
              <a:gd name="connsiteY65" fmla="*/ 3200400 h 3985404"/>
              <a:gd name="connsiteX66" fmla="*/ 3338423 w 7384212"/>
              <a:gd name="connsiteY66" fmla="*/ 3243532 h 3985404"/>
              <a:gd name="connsiteX67" fmla="*/ 3398808 w 7384212"/>
              <a:gd name="connsiteY67" fmla="*/ 3502325 h 3985404"/>
              <a:gd name="connsiteX68" fmla="*/ 3407434 w 7384212"/>
              <a:gd name="connsiteY68" fmla="*/ 3562710 h 3985404"/>
              <a:gd name="connsiteX69" fmla="*/ 2587925 w 7384212"/>
              <a:gd name="connsiteY69" fmla="*/ 3881887 h 3985404"/>
              <a:gd name="connsiteX70" fmla="*/ 2570672 w 7384212"/>
              <a:gd name="connsiteY70" fmla="*/ 3674853 h 3985404"/>
              <a:gd name="connsiteX71" fmla="*/ 2467155 w 7384212"/>
              <a:gd name="connsiteY71" fmla="*/ 3717985 h 3985404"/>
              <a:gd name="connsiteX72" fmla="*/ 2424023 w 7384212"/>
              <a:gd name="connsiteY72" fmla="*/ 3614468 h 3985404"/>
              <a:gd name="connsiteX73" fmla="*/ 2372264 w 7384212"/>
              <a:gd name="connsiteY73" fmla="*/ 3338423 h 3985404"/>
              <a:gd name="connsiteX74" fmla="*/ 2329132 w 7384212"/>
              <a:gd name="connsiteY74" fmla="*/ 3200400 h 3985404"/>
              <a:gd name="connsiteX75" fmla="*/ 2432649 w 7384212"/>
              <a:gd name="connsiteY75" fmla="*/ 2950234 h 3985404"/>
              <a:gd name="connsiteX76" fmla="*/ 2475781 w 7384212"/>
              <a:gd name="connsiteY76" fmla="*/ 2734574 h 3985404"/>
              <a:gd name="connsiteX77" fmla="*/ 2544793 w 7384212"/>
              <a:gd name="connsiteY77" fmla="*/ 2510287 h 3985404"/>
              <a:gd name="connsiteX78" fmla="*/ 2441276 w 7384212"/>
              <a:gd name="connsiteY78" fmla="*/ 2424023 h 3985404"/>
              <a:gd name="connsiteX79" fmla="*/ 2372264 w 7384212"/>
              <a:gd name="connsiteY79" fmla="*/ 2329132 h 3985404"/>
              <a:gd name="connsiteX80" fmla="*/ 2199736 w 7384212"/>
              <a:gd name="connsiteY80" fmla="*/ 2363638 h 3985404"/>
              <a:gd name="connsiteX81" fmla="*/ 2122098 w 7384212"/>
              <a:gd name="connsiteY81" fmla="*/ 2475782 h 3985404"/>
              <a:gd name="connsiteX82" fmla="*/ 1932317 w 7384212"/>
              <a:gd name="connsiteY82" fmla="*/ 2553419 h 3985404"/>
              <a:gd name="connsiteX83" fmla="*/ 1940944 w 7384212"/>
              <a:gd name="connsiteY83" fmla="*/ 2406770 h 3985404"/>
              <a:gd name="connsiteX84" fmla="*/ 1940944 w 7384212"/>
              <a:gd name="connsiteY84" fmla="*/ 2286000 h 3985404"/>
              <a:gd name="connsiteX85" fmla="*/ 1802921 w 7384212"/>
              <a:gd name="connsiteY85" fmla="*/ 2208363 h 3985404"/>
              <a:gd name="connsiteX86" fmla="*/ 1742536 w 7384212"/>
              <a:gd name="connsiteY86" fmla="*/ 2139351 h 3985404"/>
              <a:gd name="connsiteX87" fmla="*/ 1509623 w 7384212"/>
              <a:gd name="connsiteY87" fmla="*/ 2260121 h 3985404"/>
              <a:gd name="connsiteX88" fmla="*/ 1371600 w 7384212"/>
              <a:gd name="connsiteY88" fmla="*/ 2216989 h 3985404"/>
              <a:gd name="connsiteX89" fmla="*/ 1242204 w 7384212"/>
              <a:gd name="connsiteY89" fmla="*/ 2242868 h 3985404"/>
              <a:gd name="connsiteX90" fmla="*/ 1216325 w 7384212"/>
              <a:gd name="connsiteY90" fmla="*/ 2087593 h 3985404"/>
              <a:gd name="connsiteX91" fmla="*/ 1259457 w 7384212"/>
              <a:gd name="connsiteY91" fmla="*/ 2001329 h 3985404"/>
              <a:gd name="connsiteX92" fmla="*/ 1207698 w 7384212"/>
              <a:gd name="connsiteY92" fmla="*/ 1949570 h 3985404"/>
              <a:gd name="connsiteX93" fmla="*/ 1112808 w 7384212"/>
              <a:gd name="connsiteY93" fmla="*/ 1863306 h 3985404"/>
              <a:gd name="connsiteX94" fmla="*/ 854015 w 7384212"/>
              <a:gd name="connsiteY94" fmla="*/ 1777042 h 3985404"/>
              <a:gd name="connsiteX95" fmla="*/ 819510 w 7384212"/>
              <a:gd name="connsiteY95" fmla="*/ 1854680 h 3985404"/>
              <a:gd name="connsiteX96" fmla="*/ 759125 w 7384212"/>
              <a:gd name="connsiteY96" fmla="*/ 1880559 h 3985404"/>
              <a:gd name="connsiteX97" fmla="*/ 672861 w 7384212"/>
              <a:gd name="connsiteY97" fmla="*/ 1751163 h 3985404"/>
              <a:gd name="connsiteX98" fmla="*/ 715993 w 7384212"/>
              <a:gd name="connsiteY98" fmla="*/ 1699404 h 3985404"/>
              <a:gd name="connsiteX99" fmla="*/ 655608 w 7384212"/>
              <a:gd name="connsiteY99" fmla="*/ 1604514 h 3985404"/>
              <a:gd name="connsiteX100" fmla="*/ 690113 w 7384212"/>
              <a:gd name="connsiteY100" fmla="*/ 1518249 h 3985404"/>
              <a:gd name="connsiteX101" fmla="*/ 690113 w 7384212"/>
              <a:gd name="connsiteY101" fmla="*/ 1457865 h 3985404"/>
              <a:gd name="connsiteX102" fmla="*/ 586596 w 7384212"/>
              <a:gd name="connsiteY102" fmla="*/ 1414732 h 3985404"/>
              <a:gd name="connsiteX103" fmla="*/ 474453 w 7384212"/>
              <a:gd name="connsiteY103" fmla="*/ 1423359 h 3985404"/>
              <a:gd name="connsiteX104" fmla="*/ 431321 w 7384212"/>
              <a:gd name="connsiteY104" fmla="*/ 1466491 h 3985404"/>
              <a:gd name="connsiteX105" fmla="*/ 207034 w 7384212"/>
              <a:gd name="connsiteY105" fmla="*/ 1190446 h 3985404"/>
              <a:gd name="connsiteX106" fmla="*/ 51759 w 7384212"/>
              <a:gd name="connsiteY106" fmla="*/ 1026544 h 3985404"/>
              <a:gd name="connsiteX107" fmla="*/ 0 w 7384212"/>
              <a:gd name="connsiteY107" fmla="*/ 845389 h 3985404"/>
              <a:gd name="connsiteX108" fmla="*/ 86264 w 7384212"/>
              <a:gd name="connsiteY108" fmla="*/ 836763 h 3985404"/>
              <a:gd name="connsiteX109" fmla="*/ 163902 w 7384212"/>
              <a:gd name="connsiteY109" fmla="*/ 690114 h 3985404"/>
              <a:gd name="connsiteX110" fmla="*/ 155276 w 7384212"/>
              <a:gd name="connsiteY110" fmla="*/ 552091 h 3985404"/>
              <a:gd name="connsiteX111" fmla="*/ 241540 w 7384212"/>
              <a:gd name="connsiteY111" fmla="*/ 526212 h 3985404"/>
              <a:gd name="connsiteX112" fmla="*/ 215661 w 7384212"/>
              <a:gd name="connsiteY112" fmla="*/ 448574 h 3985404"/>
              <a:gd name="connsiteX113" fmla="*/ 129396 w 7384212"/>
              <a:gd name="connsiteY113" fmla="*/ 465827 h 3985404"/>
              <a:gd name="connsiteX114" fmla="*/ 25879 w 7384212"/>
              <a:gd name="connsiteY114" fmla="*/ 336431 h 3985404"/>
              <a:gd name="connsiteX115" fmla="*/ 51759 w 7384212"/>
              <a:gd name="connsiteY115" fmla="*/ 232914 h 3985404"/>
              <a:gd name="connsiteX116" fmla="*/ 103517 w 7384212"/>
              <a:gd name="connsiteY116" fmla="*/ 189782 h 3985404"/>
              <a:gd name="connsiteX117" fmla="*/ 120770 w 7384212"/>
              <a:gd name="connsiteY117" fmla="*/ 77638 h 3985404"/>
              <a:gd name="connsiteX118" fmla="*/ 232913 w 7384212"/>
              <a:gd name="connsiteY118" fmla="*/ 60385 h 3985404"/>
              <a:gd name="connsiteX119" fmla="*/ 293298 w 7384212"/>
              <a:gd name="connsiteY119" fmla="*/ 224287 h 3985404"/>
              <a:gd name="connsiteX120" fmla="*/ 491706 w 7384212"/>
              <a:gd name="connsiteY120" fmla="*/ 284672 h 3985404"/>
              <a:gd name="connsiteX121" fmla="*/ 698740 w 7384212"/>
              <a:gd name="connsiteY121" fmla="*/ 232914 h 3985404"/>
              <a:gd name="connsiteX122" fmla="*/ 923027 w 7384212"/>
              <a:gd name="connsiteY122" fmla="*/ 276046 h 3985404"/>
              <a:gd name="connsiteX123" fmla="*/ 1026544 w 7384212"/>
              <a:gd name="connsiteY123" fmla="*/ 224287 h 3985404"/>
              <a:gd name="connsiteX124" fmla="*/ 1138687 w 7384212"/>
              <a:gd name="connsiteY124" fmla="*/ 319178 h 3985404"/>
              <a:gd name="connsiteX125" fmla="*/ 1224951 w 7384212"/>
              <a:gd name="connsiteY125" fmla="*/ 224287 h 3985404"/>
              <a:gd name="connsiteX126" fmla="*/ 1397479 w 7384212"/>
              <a:gd name="connsiteY126" fmla="*/ 181155 h 3985404"/>
              <a:gd name="connsiteX127" fmla="*/ 1578634 w 7384212"/>
              <a:gd name="connsiteY127" fmla="*/ 129397 h 3985404"/>
              <a:gd name="connsiteX128" fmla="*/ 1699404 w 7384212"/>
              <a:gd name="connsiteY128" fmla="*/ 0 h 3985404"/>
              <a:gd name="connsiteX0" fmla="*/ 1699404 w 7323827"/>
              <a:gd name="connsiteY0" fmla="*/ 0 h 3985404"/>
              <a:gd name="connsiteX1" fmla="*/ 2234242 w 7323827"/>
              <a:gd name="connsiteY1" fmla="*/ 457200 h 3985404"/>
              <a:gd name="connsiteX2" fmla="*/ 2544793 w 7323827"/>
              <a:gd name="connsiteY2" fmla="*/ 595223 h 3985404"/>
              <a:gd name="connsiteX3" fmla="*/ 2734574 w 7323827"/>
              <a:gd name="connsiteY3" fmla="*/ 603849 h 3985404"/>
              <a:gd name="connsiteX4" fmla="*/ 2889849 w 7323827"/>
              <a:gd name="connsiteY4" fmla="*/ 500332 h 3985404"/>
              <a:gd name="connsiteX5" fmla="*/ 2812212 w 7323827"/>
              <a:gd name="connsiteY5" fmla="*/ 345057 h 3985404"/>
              <a:gd name="connsiteX6" fmla="*/ 2881223 w 7323827"/>
              <a:gd name="connsiteY6" fmla="*/ 491706 h 3985404"/>
              <a:gd name="connsiteX7" fmla="*/ 3122762 w 7323827"/>
              <a:gd name="connsiteY7" fmla="*/ 595223 h 3985404"/>
              <a:gd name="connsiteX8" fmla="*/ 3252159 w 7323827"/>
              <a:gd name="connsiteY8" fmla="*/ 715993 h 3985404"/>
              <a:gd name="connsiteX9" fmla="*/ 3364302 w 7323827"/>
              <a:gd name="connsiteY9" fmla="*/ 733246 h 3985404"/>
              <a:gd name="connsiteX10" fmla="*/ 3467819 w 7323827"/>
              <a:gd name="connsiteY10" fmla="*/ 785004 h 3985404"/>
              <a:gd name="connsiteX11" fmla="*/ 3717985 w 7323827"/>
              <a:gd name="connsiteY11" fmla="*/ 664234 h 3985404"/>
              <a:gd name="connsiteX12" fmla="*/ 3743864 w 7323827"/>
              <a:gd name="connsiteY12" fmla="*/ 586597 h 3985404"/>
              <a:gd name="connsiteX13" fmla="*/ 3804249 w 7323827"/>
              <a:gd name="connsiteY13" fmla="*/ 577970 h 3985404"/>
              <a:gd name="connsiteX14" fmla="*/ 4002657 w 7323827"/>
              <a:gd name="connsiteY14" fmla="*/ 690114 h 3985404"/>
              <a:gd name="connsiteX15" fmla="*/ 3907766 w 7323827"/>
              <a:gd name="connsiteY15" fmla="*/ 871268 h 3985404"/>
              <a:gd name="connsiteX16" fmla="*/ 4019910 w 7323827"/>
              <a:gd name="connsiteY16" fmla="*/ 966159 h 3985404"/>
              <a:gd name="connsiteX17" fmla="*/ 3778370 w 7323827"/>
              <a:gd name="connsiteY17" fmla="*/ 1000665 h 3985404"/>
              <a:gd name="connsiteX18" fmla="*/ 3623095 w 7323827"/>
              <a:gd name="connsiteY18" fmla="*/ 1086929 h 3985404"/>
              <a:gd name="connsiteX19" fmla="*/ 3743864 w 7323827"/>
              <a:gd name="connsiteY19" fmla="*/ 1233578 h 3985404"/>
              <a:gd name="connsiteX20" fmla="*/ 3847381 w 7323827"/>
              <a:gd name="connsiteY20" fmla="*/ 1104182 h 3985404"/>
              <a:gd name="connsiteX21" fmla="*/ 3916393 w 7323827"/>
              <a:gd name="connsiteY21" fmla="*/ 1164566 h 3985404"/>
              <a:gd name="connsiteX22" fmla="*/ 3838755 w 7323827"/>
              <a:gd name="connsiteY22" fmla="*/ 1268083 h 3985404"/>
              <a:gd name="connsiteX23" fmla="*/ 3804249 w 7323827"/>
              <a:gd name="connsiteY23" fmla="*/ 1380227 h 3985404"/>
              <a:gd name="connsiteX24" fmla="*/ 3907766 w 7323827"/>
              <a:gd name="connsiteY24" fmla="*/ 1449238 h 3985404"/>
              <a:gd name="connsiteX25" fmla="*/ 4063042 w 7323827"/>
              <a:gd name="connsiteY25" fmla="*/ 1509623 h 3985404"/>
              <a:gd name="connsiteX26" fmla="*/ 4192438 w 7323827"/>
              <a:gd name="connsiteY26" fmla="*/ 1526876 h 3985404"/>
              <a:gd name="connsiteX27" fmla="*/ 4382219 w 7323827"/>
              <a:gd name="connsiteY27" fmla="*/ 1526876 h 3985404"/>
              <a:gd name="connsiteX28" fmla="*/ 4666891 w 7323827"/>
              <a:gd name="connsiteY28" fmla="*/ 1604514 h 3985404"/>
              <a:gd name="connsiteX29" fmla="*/ 4796287 w 7323827"/>
              <a:gd name="connsiteY29" fmla="*/ 1604514 h 3985404"/>
              <a:gd name="connsiteX30" fmla="*/ 4839419 w 7323827"/>
              <a:gd name="connsiteY30" fmla="*/ 1578634 h 3985404"/>
              <a:gd name="connsiteX31" fmla="*/ 4751854 w 7323827"/>
              <a:gd name="connsiteY31" fmla="*/ 1714603 h 3985404"/>
              <a:gd name="connsiteX32" fmla="*/ 4809500 w 7323827"/>
              <a:gd name="connsiteY32" fmla="*/ 1898428 h 3985404"/>
              <a:gd name="connsiteX33" fmla="*/ 4903022 w 7323827"/>
              <a:gd name="connsiteY33" fmla="*/ 2108064 h 3985404"/>
              <a:gd name="connsiteX34" fmla="*/ 5054806 w 7323827"/>
              <a:gd name="connsiteY34" fmla="*/ 2194328 h 3985404"/>
              <a:gd name="connsiteX35" fmla="*/ 6193766 w 7323827"/>
              <a:gd name="connsiteY35" fmla="*/ 2139351 h 3985404"/>
              <a:gd name="connsiteX36" fmla="*/ 7323827 w 7323827"/>
              <a:gd name="connsiteY36" fmla="*/ 3985404 h 3985404"/>
              <a:gd name="connsiteX37" fmla="*/ 7237562 w 7323827"/>
              <a:gd name="connsiteY37" fmla="*/ 3856008 h 3985404"/>
              <a:gd name="connsiteX38" fmla="*/ 7177178 w 7323827"/>
              <a:gd name="connsiteY38" fmla="*/ 3778370 h 3985404"/>
              <a:gd name="connsiteX39" fmla="*/ 7177178 w 7323827"/>
              <a:gd name="connsiteY39" fmla="*/ 3502325 h 3985404"/>
              <a:gd name="connsiteX40" fmla="*/ 7030529 w 7323827"/>
              <a:gd name="connsiteY40" fmla="*/ 3200400 h 3985404"/>
              <a:gd name="connsiteX41" fmla="*/ 6901132 w 7323827"/>
              <a:gd name="connsiteY41" fmla="*/ 3122763 h 3985404"/>
              <a:gd name="connsiteX42" fmla="*/ 6728604 w 7323827"/>
              <a:gd name="connsiteY42" fmla="*/ 3131389 h 3985404"/>
              <a:gd name="connsiteX43" fmla="*/ 6530196 w 7323827"/>
              <a:gd name="connsiteY43" fmla="*/ 3183148 h 3985404"/>
              <a:gd name="connsiteX44" fmla="*/ 6400800 w 7323827"/>
              <a:gd name="connsiteY44" fmla="*/ 3243532 h 3985404"/>
              <a:gd name="connsiteX45" fmla="*/ 6280030 w 7323827"/>
              <a:gd name="connsiteY45" fmla="*/ 3174521 h 3985404"/>
              <a:gd name="connsiteX46" fmla="*/ 6202393 w 7323827"/>
              <a:gd name="connsiteY46" fmla="*/ 3027872 h 3985404"/>
              <a:gd name="connsiteX47" fmla="*/ 6107502 w 7323827"/>
              <a:gd name="connsiteY47" fmla="*/ 2915729 h 3985404"/>
              <a:gd name="connsiteX48" fmla="*/ 5891842 w 7323827"/>
              <a:gd name="connsiteY48" fmla="*/ 2803585 h 3985404"/>
              <a:gd name="connsiteX49" fmla="*/ 5788325 w 7323827"/>
              <a:gd name="connsiteY49" fmla="*/ 2665563 h 3985404"/>
              <a:gd name="connsiteX50" fmla="*/ 5702061 w 7323827"/>
              <a:gd name="connsiteY50" fmla="*/ 2458529 h 3985404"/>
              <a:gd name="connsiteX51" fmla="*/ 5486400 w 7323827"/>
              <a:gd name="connsiteY51" fmla="*/ 2303253 h 3985404"/>
              <a:gd name="connsiteX52" fmla="*/ 5055079 w 7323827"/>
              <a:gd name="connsiteY52" fmla="*/ 2260121 h 3985404"/>
              <a:gd name="connsiteX53" fmla="*/ 4917057 w 7323827"/>
              <a:gd name="connsiteY53" fmla="*/ 2432649 h 3985404"/>
              <a:gd name="connsiteX54" fmla="*/ 4804913 w 7323827"/>
              <a:gd name="connsiteY54" fmla="*/ 2493034 h 3985404"/>
              <a:gd name="connsiteX55" fmla="*/ 4675517 w 7323827"/>
              <a:gd name="connsiteY55" fmla="*/ 2553419 h 3985404"/>
              <a:gd name="connsiteX56" fmla="*/ 4597879 w 7323827"/>
              <a:gd name="connsiteY56" fmla="*/ 2631057 h 3985404"/>
              <a:gd name="connsiteX57" fmla="*/ 4390845 w 7323827"/>
              <a:gd name="connsiteY57" fmla="*/ 2605178 h 3985404"/>
              <a:gd name="connsiteX58" fmla="*/ 4278702 w 7323827"/>
              <a:gd name="connsiteY58" fmla="*/ 2458529 h 3985404"/>
              <a:gd name="connsiteX59" fmla="*/ 4157932 w 7323827"/>
              <a:gd name="connsiteY59" fmla="*/ 2458529 h 3985404"/>
              <a:gd name="connsiteX60" fmla="*/ 3985404 w 7323827"/>
              <a:gd name="connsiteY60" fmla="*/ 2441276 h 3985404"/>
              <a:gd name="connsiteX61" fmla="*/ 3666227 w 7323827"/>
              <a:gd name="connsiteY61" fmla="*/ 3217653 h 3985404"/>
              <a:gd name="connsiteX62" fmla="*/ 3666227 w 7323827"/>
              <a:gd name="connsiteY62" fmla="*/ 3217653 h 3985404"/>
              <a:gd name="connsiteX63" fmla="*/ 3571336 w 7323827"/>
              <a:gd name="connsiteY63" fmla="*/ 3148642 h 3985404"/>
              <a:gd name="connsiteX64" fmla="*/ 3459193 w 7323827"/>
              <a:gd name="connsiteY64" fmla="*/ 3200400 h 3985404"/>
              <a:gd name="connsiteX65" fmla="*/ 3338423 w 7323827"/>
              <a:gd name="connsiteY65" fmla="*/ 3243532 h 3985404"/>
              <a:gd name="connsiteX66" fmla="*/ 3398808 w 7323827"/>
              <a:gd name="connsiteY66" fmla="*/ 3502325 h 3985404"/>
              <a:gd name="connsiteX67" fmla="*/ 3407434 w 7323827"/>
              <a:gd name="connsiteY67" fmla="*/ 3562710 h 3985404"/>
              <a:gd name="connsiteX68" fmla="*/ 2587925 w 7323827"/>
              <a:gd name="connsiteY68" fmla="*/ 3881887 h 3985404"/>
              <a:gd name="connsiteX69" fmla="*/ 2570672 w 7323827"/>
              <a:gd name="connsiteY69" fmla="*/ 3674853 h 3985404"/>
              <a:gd name="connsiteX70" fmla="*/ 2467155 w 7323827"/>
              <a:gd name="connsiteY70" fmla="*/ 3717985 h 3985404"/>
              <a:gd name="connsiteX71" fmla="*/ 2424023 w 7323827"/>
              <a:gd name="connsiteY71" fmla="*/ 3614468 h 3985404"/>
              <a:gd name="connsiteX72" fmla="*/ 2372264 w 7323827"/>
              <a:gd name="connsiteY72" fmla="*/ 3338423 h 3985404"/>
              <a:gd name="connsiteX73" fmla="*/ 2329132 w 7323827"/>
              <a:gd name="connsiteY73" fmla="*/ 3200400 h 3985404"/>
              <a:gd name="connsiteX74" fmla="*/ 2432649 w 7323827"/>
              <a:gd name="connsiteY74" fmla="*/ 2950234 h 3985404"/>
              <a:gd name="connsiteX75" fmla="*/ 2475781 w 7323827"/>
              <a:gd name="connsiteY75" fmla="*/ 2734574 h 3985404"/>
              <a:gd name="connsiteX76" fmla="*/ 2544793 w 7323827"/>
              <a:gd name="connsiteY76" fmla="*/ 2510287 h 3985404"/>
              <a:gd name="connsiteX77" fmla="*/ 2441276 w 7323827"/>
              <a:gd name="connsiteY77" fmla="*/ 2424023 h 3985404"/>
              <a:gd name="connsiteX78" fmla="*/ 2372264 w 7323827"/>
              <a:gd name="connsiteY78" fmla="*/ 2329132 h 3985404"/>
              <a:gd name="connsiteX79" fmla="*/ 2199736 w 7323827"/>
              <a:gd name="connsiteY79" fmla="*/ 2363638 h 3985404"/>
              <a:gd name="connsiteX80" fmla="*/ 2122098 w 7323827"/>
              <a:gd name="connsiteY80" fmla="*/ 2475782 h 3985404"/>
              <a:gd name="connsiteX81" fmla="*/ 1932317 w 7323827"/>
              <a:gd name="connsiteY81" fmla="*/ 2553419 h 3985404"/>
              <a:gd name="connsiteX82" fmla="*/ 1940944 w 7323827"/>
              <a:gd name="connsiteY82" fmla="*/ 2406770 h 3985404"/>
              <a:gd name="connsiteX83" fmla="*/ 1940944 w 7323827"/>
              <a:gd name="connsiteY83" fmla="*/ 2286000 h 3985404"/>
              <a:gd name="connsiteX84" fmla="*/ 1802921 w 7323827"/>
              <a:gd name="connsiteY84" fmla="*/ 2208363 h 3985404"/>
              <a:gd name="connsiteX85" fmla="*/ 1742536 w 7323827"/>
              <a:gd name="connsiteY85" fmla="*/ 2139351 h 3985404"/>
              <a:gd name="connsiteX86" fmla="*/ 1509623 w 7323827"/>
              <a:gd name="connsiteY86" fmla="*/ 2260121 h 3985404"/>
              <a:gd name="connsiteX87" fmla="*/ 1371600 w 7323827"/>
              <a:gd name="connsiteY87" fmla="*/ 2216989 h 3985404"/>
              <a:gd name="connsiteX88" fmla="*/ 1242204 w 7323827"/>
              <a:gd name="connsiteY88" fmla="*/ 2242868 h 3985404"/>
              <a:gd name="connsiteX89" fmla="*/ 1216325 w 7323827"/>
              <a:gd name="connsiteY89" fmla="*/ 2087593 h 3985404"/>
              <a:gd name="connsiteX90" fmla="*/ 1259457 w 7323827"/>
              <a:gd name="connsiteY90" fmla="*/ 2001329 h 3985404"/>
              <a:gd name="connsiteX91" fmla="*/ 1207698 w 7323827"/>
              <a:gd name="connsiteY91" fmla="*/ 1949570 h 3985404"/>
              <a:gd name="connsiteX92" fmla="*/ 1112808 w 7323827"/>
              <a:gd name="connsiteY92" fmla="*/ 1863306 h 3985404"/>
              <a:gd name="connsiteX93" fmla="*/ 854015 w 7323827"/>
              <a:gd name="connsiteY93" fmla="*/ 1777042 h 3985404"/>
              <a:gd name="connsiteX94" fmla="*/ 819510 w 7323827"/>
              <a:gd name="connsiteY94" fmla="*/ 1854680 h 3985404"/>
              <a:gd name="connsiteX95" fmla="*/ 759125 w 7323827"/>
              <a:gd name="connsiteY95" fmla="*/ 1880559 h 3985404"/>
              <a:gd name="connsiteX96" fmla="*/ 672861 w 7323827"/>
              <a:gd name="connsiteY96" fmla="*/ 1751163 h 3985404"/>
              <a:gd name="connsiteX97" fmla="*/ 715993 w 7323827"/>
              <a:gd name="connsiteY97" fmla="*/ 1699404 h 3985404"/>
              <a:gd name="connsiteX98" fmla="*/ 655608 w 7323827"/>
              <a:gd name="connsiteY98" fmla="*/ 1604514 h 3985404"/>
              <a:gd name="connsiteX99" fmla="*/ 690113 w 7323827"/>
              <a:gd name="connsiteY99" fmla="*/ 1518249 h 3985404"/>
              <a:gd name="connsiteX100" fmla="*/ 690113 w 7323827"/>
              <a:gd name="connsiteY100" fmla="*/ 1457865 h 3985404"/>
              <a:gd name="connsiteX101" fmla="*/ 586596 w 7323827"/>
              <a:gd name="connsiteY101" fmla="*/ 1414732 h 3985404"/>
              <a:gd name="connsiteX102" fmla="*/ 474453 w 7323827"/>
              <a:gd name="connsiteY102" fmla="*/ 1423359 h 3985404"/>
              <a:gd name="connsiteX103" fmla="*/ 431321 w 7323827"/>
              <a:gd name="connsiteY103" fmla="*/ 1466491 h 3985404"/>
              <a:gd name="connsiteX104" fmla="*/ 207034 w 7323827"/>
              <a:gd name="connsiteY104" fmla="*/ 1190446 h 3985404"/>
              <a:gd name="connsiteX105" fmla="*/ 51759 w 7323827"/>
              <a:gd name="connsiteY105" fmla="*/ 1026544 h 3985404"/>
              <a:gd name="connsiteX106" fmla="*/ 0 w 7323827"/>
              <a:gd name="connsiteY106" fmla="*/ 845389 h 3985404"/>
              <a:gd name="connsiteX107" fmla="*/ 86264 w 7323827"/>
              <a:gd name="connsiteY107" fmla="*/ 836763 h 3985404"/>
              <a:gd name="connsiteX108" fmla="*/ 163902 w 7323827"/>
              <a:gd name="connsiteY108" fmla="*/ 690114 h 3985404"/>
              <a:gd name="connsiteX109" fmla="*/ 155276 w 7323827"/>
              <a:gd name="connsiteY109" fmla="*/ 552091 h 3985404"/>
              <a:gd name="connsiteX110" fmla="*/ 241540 w 7323827"/>
              <a:gd name="connsiteY110" fmla="*/ 526212 h 3985404"/>
              <a:gd name="connsiteX111" fmla="*/ 215661 w 7323827"/>
              <a:gd name="connsiteY111" fmla="*/ 448574 h 3985404"/>
              <a:gd name="connsiteX112" fmla="*/ 129396 w 7323827"/>
              <a:gd name="connsiteY112" fmla="*/ 465827 h 3985404"/>
              <a:gd name="connsiteX113" fmla="*/ 25879 w 7323827"/>
              <a:gd name="connsiteY113" fmla="*/ 336431 h 3985404"/>
              <a:gd name="connsiteX114" fmla="*/ 51759 w 7323827"/>
              <a:gd name="connsiteY114" fmla="*/ 232914 h 3985404"/>
              <a:gd name="connsiteX115" fmla="*/ 103517 w 7323827"/>
              <a:gd name="connsiteY115" fmla="*/ 189782 h 3985404"/>
              <a:gd name="connsiteX116" fmla="*/ 120770 w 7323827"/>
              <a:gd name="connsiteY116" fmla="*/ 77638 h 3985404"/>
              <a:gd name="connsiteX117" fmla="*/ 232913 w 7323827"/>
              <a:gd name="connsiteY117" fmla="*/ 60385 h 3985404"/>
              <a:gd name="connsiteX118" fmla="*/ 293298 w 7323827"/>
              <a:gd name="connsiteY118" fmla="*/ 224287 h 3985404"/>
              <a:gd name="connsiteX119" fmla="*/ 491706 w 7323827"/>
              <a:gd name="connsiteY119" fmla="*/ 284672 h 3985404"/>
              <a:gd name="connsiteX120" fmla="*/ 698740 w 7323827"/>
              <a:gd name="connsiteY120" fmla="*/ 232914 h 3985404"/>
              <a:gd name="connsiteX121" fmla="*/ 923027 w 7323827"/>
              <a:gd name="connsiteY121" fmla="*/ 276046 h 3985404"/>
              <a:gd name="connsiteX122" fmla="*/ 1026544 w 7323827"/>
              <a:gd name="connsiteY122" fmla="*/ 224287 h 3985404"/>
              <a:gd name="connsiteX123" fmla="*/ 1138687 w 7323827"/>
              <a:gd name="connsiteY123" fmla="*/ 319178 h 3985404"/>
              <a:gd name="connsiteX124" fmla="*/ 1224951 w 7323827"/>
              <a:gd name="connsiteY124" fmla="*/ 224287 h 3985404"/>
              <a:gd name="connsiteX125" fmla="*/ 1397479 w 7323827"/>
              <a:gd name="connsiteY125" fmla="*/ 181155 h 3985404"/>
              <a:gd name="connsiteX126" fmla="*/ 1578634 w 7323827"/>
              <a:gd name="connsiteY126" fmla="*/ 129397 h 3985404"/>
              <a:gd name="connsiteX127" fmla="*/ 1699404 w 7323827"/>
              <a:gd name="connsiteY127" fmla="*/ 0 h 3985404"/>
              <a:gd name="connsiteX0" fmla="*/ 1699404 w 7237562"/>
              <a:gd name="connsiteY0" fmla="*/ 0 h 3881887"/>
              <a:gd name="connsiteX1" fmla="*/ 2234242 w 7237562"/>
              <a:gd name="connsiteY1" fmla="*/ 457200 h 3881887"/>
              <a:gd name="connsiteX2" fmla="*/ 2544793 w 7237562"/>
              <a:gd name="connsiteY2" fmla="*/ 595223 h 3881887"/>
              <a:gd name="connsiteX3" fmla="*/ 2734574 w 7237562"/>
              <a:gd name="connsiteY3" fmla="*/ 603849 h 3881887"/>
              <a:gd name="connsiteX4" fmla="*/ 2889849 w 7237562"/>
              <a:gd name="connsiteY4" fmla="*/ 500332 h 3881887"/>
              <a:gd name="connsiteX5" fmla="*/ 2812212 w 7237562"/>
              <a:gd name="connsiteY5" fmla="*/ 345057 h 3881887"/>
              <a:gd name="connsiteX6" fmla="*/ 2881223 w 7237562"/>
              <a:gd name="connsiteY6" fmla="*/ 491706 h 3881887"/>
              <a:gd name="connsiteX7" fmla="*/ 3122762 w 7237562"/>
              <a:gd name="connsiteY7" fmla="*/ 595223 h 3881887"/>
              <a:gd name="connsiteX8" fmla="*/ 3252159 w 7237562"/>
              <a:gd name="connsiteY8" fmla="*/ 715993 h 3881887"/>
              <a:gd name="connsiteX9" fmla="*/ 3364302 w 7237562"/>
              <a:gd name="connsiteY9" fmla="*/ 733246 h 3881887"/>
              <a:gd name="connsiteX10" fmla="*/ 3467819 w 7237562"/>
              <a:gd name="connsiteY10" fmla="*/ 785004 h 3881887"/>
              <a:gd name="connsiteX11" fmla="*/ 3717985 w 7237562"/>
              <a:gd name="connsiteY11" fmla="*/ 664234 h 3881887"/>
              <a:gd name="connsiteX12" fmla="*/ 3743864 w 7237562"/>
              <a:gd name="connsiteY12" fmla="*/ 586597 h 3881887"/>
              <a:gd name="connsiteX13" fmla="*/ 3804249 w 7237562"/>
              <a:gd name="connsiteY13" fmla="*/ 577970 h 3881887"/>
              <a:gd name="connsiteX14" fmla="*/ 4002657 w 7237562"/>
              <a:gd name="connsiteY14" fmla="*/ 690114 h 3881887"/>
              <a:gd name="connsiteX15" fmla="*/ 3907766 w 7237562"/>
              <a:gd name="connsiteY15" fmla="*/ 871268 h 3881887"/>
              <a:gd name="connsiteX16" fmla="*/ 4019910 w 7237562"/>
              <a:gd name="connsiteY16" fmla="*/ 966159 h 3881887"/>
              <a:gd name="connsiteX17" fmla="*/ 3778370 w 7237562"/>
              <a:gd name="connsiteY17" fmla="*/ 1000665 h 3881887"/>
              <a:gd name="connsiteX18" fmla="*/ 3623095 w 7237562"/>
              <a:gd name="connsiteY18" fmla="*/ 1086929 h 3881887"/>
              <a:gd name="connsiteX19" fmla="*/ 3743864 w 7237562"/>
              <a:gd name="connsiteY19" fmla="*/ 1233578 h 3881887"/>
              <a:gd name="connsiteX20" fmla="*/ 3847381 w 7237562"/>
              <a:gd name="connsiteY20" fmla="*/ 1104182 h 3881887"/>
              <a:gd name="connsiteX21" fmla="*/ 3916393 w 7237562"/>
              <a:gd name="connsiteY21" fmla="*/ 1164566 h 3881887"/>
              <a:gd name="connsiteX22" fmla="*/ 3838755 w 7237562"/>
              <a:gd name="connsiteY22" fmla="*/ 1268083 h 3881887"/>
              <a:gd name="connsiteX23" fmla="*/ 3804249 w 7237562"/>
              <a:gd name="connsiteY23" fmla="*/ 1380227 h 3881887"/>
              <a:gd name="connsiteX24" fmla="*/ 3907766 w 7237562"/>
              <a:gd name="connsiteY24" fmla="*/ 1449238 h 3881887"/>
              <a:gd name="connsiteX25" fmla="*/ 4063042 w 7237562"/>
              <a:gd name="connsiteY25" fmla="*/ 1509623 h 3881887"/>
              <a:gd name="connsiteX26" fmla="*/ 4192438 w 7237562"/>
              <a:gd name="connsiteY26" fmla="*/ 1526876 h 3881887"/>
              <a:gd name="connsiteX27" fmla="*/ 4382219 w 7237562"/>
              <a:gd name="connsiteY27" fmla="*/ 1526876 h 3881887"/>
              <a:gd name="connsiteX28" fmla="*/ 4666891 w 7237562"/>
              <a:gd name="connsiteY28" fmla="*/ 1604514 h 3881887"/>
              <a:gd name="connsiteX29" fmla="*/ 4796287 w 7237562"/>
              <a:gd name="connsiteY29" fmla="*/ 1604514 h 3881887"/>
              <a:gd name="connsiteX30" fmla="*/ 4839419 w 7237562"/>
              <a:gd name="connsiteY30" fmla="*/ 1578634 h 3881887"/>
              <a:gd name="connsiteX31" fmla="*/ 4751854 w 7237562"/>
              <a:gd name="connsiteY31" fmla="*/ 1714603 h 3881887"/>
              <a:gd name="connsiteX32" fmla="*/ 4809500 w 7237562"/>
              <a:gd name="connsiteY32" fmla="*/ 1898428 h 3881887"/>
              <a:gd name="connsiteX33" fmla="*/ 4903022 w 7237562"/>
              <a:gd name="connsiteY33" fmla="*/ 2108064 h 3881887"/>
              <a:gd name="connsiteX34" fmla="*/ 5054806 w 7237562"/>
              <a:gd name="connsiteY34" fmla="*/ 2194328 h 3881887"/>
              <a:gd name="connsiteX35" fmla="*/ 6193766 w 7237562"/>
              <a:gd name="connsiteY35" fmla="*/ 2139351 h 3881887"/>
              <a:gd name="connsiteX36" fmla="*/ 7237562 w 7237562"/>
              <a:gd name="connsiteY36" fmla="*/ 3856008 h 3881887"/>
              <a:gd name="connsiteX37" fmla="*/ 7177178 w 7237562"/>
              <a:gd name="connsiteY37" fmla="*/ 3778370 h 3881887"/>
              <a:gd name="connsiteX38" fmla="*/ 7177178 w 7237562"/>
              <a:gd name="connsiteY38" fmla="*/ 3502325 h 3881887"/>
              <a:gd name="connsiteX39" fmla="*/ 7030529 w 7237562"/>
              <a:gd name="connsiteY39" fmla="*/ 3200400 h 3881887"/>
              <a:gd name="connsiteX40" fmla="*/ 6901132 w 7237562"/>
              <a:gd name="connsiteY40" fmla="*/ 3122763 h 3881887"/>
              <a:gd name="connsiteX41" fmla="*/ 6728604 w 7237562"/>
              <a:gd name="connsiteY41" fmla="*/ 3131389 h 3881887"/>
              <a:gd name="connsiteX42" fmla="*/ 6530196 w 7237562"/>
              <a:gd name="connsiteY42" fmla="*/ 3183148 h 3881887"/>
              <a:gd name="connsiteX43" fmla="*/ 6400800 w 7237562"/>
              <a:gd name="connsiteY43" fmla="*/ 3243532 h 3881887"/>
              <a:gd name="connsiteX44" fmla="*/ 6280030 w 7237562"/>
              <a:gd name="connsiteY44" fmla="*/ 3174521 h 3881887"/>
              <a:gd name="connsiteX45" fmla="*/ 6202393 w 7237562"/>
              <a:gd name="connsiteY45" fmla="*/ 3027872 h 3881887"/>
              <a:gd name="connsiteX46" fmla="*/ 6107502 w 7237562"/>
              <a:gd name="connsiteY46" fmla="*/ 2915729 h 3881887"/>
              <a:gd name="connsiteX47" fmla="*/ 5891842 w 7237562"/>
              <a:gd name="connsiteY47" fmla="*/ 2803585 h 3881887"/>
              <a:gd name="connsiteX48" fmla="*/ 5788325 w 7237562"/>
              <a:gd name="connsiteY48" fmla="*/ 2665563 h 3881887"/>
              <a:gd name="connsiteX49" fmla="*/ 5702061 w 7237562"/>
              <a:gd name="connsiteY49" fmla="*/ 2458529 h 3881887"/>
              <a:gd name="connsiteX50" fmla="*/ 5486400 w 7237562"/>
              <a:gd name="connsiteY50" fmla="*/ 2303253 h 3881887"/>
              <a:gd name="connsiteX51" fmla="*/ 5055079 w 7237562"/>
              <a:gd name="connsiteY51" fmla="*/ 2260121 h 3881887"/>
              <a:gd name="connsiteX52" fmla="*/ 4917057 w 7237562"/>
              <a:gd name="connsiteY52" fmla="*/ 2432649 h 3881887"/>
              <a:gd name="connsiteX53" fmla="*/ 4804913 w 7237562"/>
              <a:gd name="connsiteY53" fmla="*/ 2493034 h 3881887"/>
              <a:gd name="connsiteX54" fmla="*/ 4675517 w 7237562"/>
              <a:gd name="connsiteY54" fmla="*/ 2553419 h 3881887"/>
              <a:gd name="connsiteX55" fmla="*/ 4597879 w 7237562"/>
              <a:gd name="connsiteY55" fmla="*/ 2631057 h 3881887"/>
              <a:gd name="connsiteX56" fmla="*/ 4390845 w 7237562"/>
              <a:gd name="connsiteY56" fmla="*/ 2605178 h 3881887"/>
              <a:gd name="connsiteX57" fmla="*/ 4278702 w 7237562"/>
              <a:gd name="connsiteY57" fmla="*/ 2458529 h 3881887"/>
              <a:gd name="connsiteX58" fmla="*/ 4157932 w 7237562"/>
              <a:gd name="connsiteY58" fmla="*/ 2458529 h 3881887"/>
              <a:gd name="connsiteX59" fmla="*/ 3985404 w 7237562"/>
              <a:gd name="connsiteY59" fmla="*/ 2441276 h 3881887"/>
              <a:gd name="connsiteX60" fmla="*/ 3666227 w 7237562"/>
              <a:gd name="connsiteY60" fmla="*/ 3217653 h 3881887"/>
              <a:gd name="connsiteX61" fmla="*/ 3666227 w 7237562"/>
              <a:gd name="connsiteY61" fmla="*/ 3217653 h 3881887"/>
              <a:gd name="connsiteX62" fmla="*/ 3571336 w 7237562"/>
              <a:gd name="connsiteY62" fmla="*/ 3148642 h 3881887"/>
              <a:gd name="connsiteX63" fmla="*/ 3459193 w 7237562"/>
              <a:gd name="connsiteY63" fmla="*/ 3200400 h 3881887"/>
              <a:gd name="connsiteX64" fmla="*/ 3338423 w 7237562"/>
              <a:gd name="connsiteY64" fmla="*/ 3243532 h 3881887"/>
              <a:gd name="connsiteX65" fmla="*/ 3398808 w 7237562"/>
              <a:gd name="connsiteY65" fmla="*/ 3502325 h 3881887"/>
              <a:gd name="connsiteX66" fmla="*/ 3407434 w 7237562"/>
              <a:gd name="connsiteY66" fmla="*/ 3562710 h 3881887"/>
              <a:gd name="connsiteX67" fmla="*/ 2587925 w 7237562"/>
              <a:gd name="connsiteY67" fmla="*/ 3881887 h 3881887"/>
              <a:gd name="connsiteX68" fmla="*/ 2570672 w 7237562"/>
              <a:gd name="connsiteY68" fmla="*/ 3674853 h 3881887"/>
              <a:gd name="connsiteX69" fmla="*/ 2467155 w 7237562"/>
              <a:gd name="connsiteY69" fmla="*/ 3717985 h 3881887"/>
              <a:gd name="connsiteX70" fmla="*/ 2424023 w 7237562"/>
              <a:gd name="connsiteY70" fmla="*/ 3614468 h 3881887"/>
              <a:gd name="connsiteX71" fmla="*/ 2372264 w 7237562"/>
              <a:gd name="connsiteY71" fmla="*/ 3338423 h 3881887"/>
              <a:gd name="connsiteX72" fmla="*/ 2329132 w 7237562"/>
              <a:gd name="connsiteY72" fmla="*/ 3200400 h 3881887"/>
              <a:gd name="connsiteX73" fmla="*/ 2432649 w 7237562"/>
              <a:gd name="connsiteY73" fmla="*/ 2950234 h 3881887"/>
              <a:gd name="connsiteX74" fmla="*/ 2475781 w 7237562"/>
              <a:gd name="connsiteY74" fmla="*/ 2734574 h 3881887"/>
              <a:gd name="connsiteX75" fmla="*/ 2544793 w 7237562"/>
              <a:gd name="connsiteY75" fmla="*/ 2510287 h 3881887"/>
              <a:gd name="connsiteX76" fmla="*/ 2441276 w 7237562"/>
              <a:gd name="connsiteY76" fmla="*/ 2424023 h 3881887"/>
              <a:gd name="connsiteX77" fmla="*/ 2372264 w 7237562"/>
              <a:gd name="connsiteY77" fmla="*/ 2329132 h 3881887"/>
              <a:gd name="connsiteX78" fmla="*/ 2199736 w 7237562"/>
              <a:gd name="connsiteY78" fmla="*/ 2363638 h 3881887"/>
              <a:gd name="connsiteX79" fmla="*/ 2122098 w 7237562"/>
              <a:gd name="connsiteY79" fmla="*/ 2475782 h 3881887"/>
              <a:gd name="connsiteX80" fmla="*/ 1932317 w 7237562"/>
              <a:gd name="connsiteY80" fmla="*/ 2553419 h 3881887"/>
              <a:gd name="connsiteX81" fmla="*/ 1940944 w 7237562"/>
              <a:gd name="connsiteY81" fmla="*/ 2406770 h 3881887"/>
              <a:gd name="connsiteX82" fmla="*/ 1940944 w 7237562"/>
              <a:gd name="connsiteY82" fmla="*/ 2286000 h 3881887"/>
              <a:gd name="connsiteX83" fmla="*/ 1802921 w 7237562"/>
              <a:gd name="connsiteY83" fmla="*/ 2208363 h 3881887"/>
              <a:gd name="connsiteX84" fmla="*/ 1742536 w 7237562"/>
              <a:gd name="connsiteY84" fmla="*/ 2139351 h 3881887"/>
              <a:gd name="connsiteX85" fmla="*/ 1509623 w 7237562"/>
              <a:gd name="connsiteY85" fmla="*/ 2260121 h 3881887"/>
              <a:gd name="connsiteX86" fmla="*/ 1371600 w 7237562"/>
              <a:gd name="connsiteY86" fmla="*/ 2216989 h 3881887"/>
              <a:gd name="connsiteX87" fmla="*/ 1242204 w 7237562"/>
              <a:gd name="connsiteY87" fmla="*/ 2242868 h 3881887"/>
              <a:gd name="connsiteX88" fmla="*/ 1216325 w 7237562"/>
              <a:gd name="connsiteY88" fmla="*/ 2087593 h 3881887"/>
              <a:gd name="connsiteX89" fmla="*/ 1259457 w 7237562"/>
              <a:gd name="connsiteY89" fmla="*/ 2001329 h 3881887"/>
              <a:gd name="connsiteX90" fmla="*/ 1207698 w 7237562"/>
              <a:gd name="connsiteY90" fmla="*/ 1949570 h 3881887"/>
              <a:gd name="connsiteX91" fmla="*/ 1112808 w 7237562"/>
              <a:gd name="connsiteY91" fmla="*/ 1863306 h 3881887"/>
              <a:gd name="connsiteX92" fmla="*/ 854015 w 7237562"/>
              <a:gd name="connsiteY92" fmla="*/ 1777042 h 3881887"/>
              <a:gd name="connsiteX93" fmla="*/ 819510 w 7237562"/>
              <a:gd name="connsiteY93" fmla="*/ 1854680 h 3881887"/>
              <a:gd name="connsiteX94" fmla="*/ 759125 w 7237562"/>
              <a:gd name="connsiteY94" fmla="*/ 1880559 h 3881887"/>
              <a:gd name="connsiteX95" fmla="*/ 672861 w 7237562"/>
              <a:gd name="connsiteY95" fmla="*/ 1751163 h 3881887"/>
              <a:gd name="connsiteX96" fmla="*/ 715993 w 7237562"/>
              <a:gd name="connsiteY96" fmla="*/ 1699404 h 3881887"/>
              <a:gd name="connsiteX97" fmla="*/ 655608 w 7237562"/>
              <a:gd name="connsiteY97" fmla="*/ 1604514 h 3881887"/>
              <a:gd name="connsiteX98" fmla="*/ 690113 w 7237562"/>
              <a:gd name="connsiteY98" fmla="*/ 1518249 h 3881887"/>
              <a:gd name="connsiteX99" fmla="*/ 690113 w 7237562"/>
              <a:gd name="connsiteY99" fmla="*/ 1457865 h 3881887"/>
              <a:gd name="connsiteX100" fmla="*/ 586596 w 7237562"/>
              <a:gd name="connsiteY100" fmla="*/ 1414732 h 3881887"/>
              <a:gd name="connsiteX101" fmla="*/ 474453 w 7237562"/>
              <a:gd name="connsiteY101" fmla="*/ 1423359 h 3881887"/>
              <a:gd name="connsiteX102" fmla="*/ 431321 w 7237562"/>
              <a:gd name="connsiteY102" fmla="*/ 1466491 h 3881887"/>
              <a:gd name="connsiteX103" fmla="*/ 207034 w 7237562"/>
              <a:gd name="connsiteY103" fmla="*/ 1190446 h 3881887"/>
              <a:gd name="connsiteX104" fmla="*/ 51759 w 7237562"/>
              <a:gd name="connsiteY104" fmla="*/ 1026544 h 3881887"/>
              <a:gd name="connsiteX105" fmla="*/ 0 w 7237562"/>
              <a:gd name="connsiteY105" fmla="*/ 845389 h 3881887"/>
              <a:gd name="connsiteX106" fmla="*/ 86264 w 7237562"/>
              <a:gd name="connsiteY106" fmla="*/ 836763 h 3881887"/>
              <a:gd name="connsiteX107" fmla="*/ 163902 w 7237562"/>
              <a:gd name="connsiteY107" fmla="*/ 690114 h 3881887"/>
              <a:gd name="connsiteX108" fmla="*/ 155276 w 7237562"/>
              <a:gd name="connsiteY108" fmla="*/ 552091 h 3881887"/>
              <a:gd name="connsiteX109" fmla="*/ 241540 w 7237562"/>
              <a:gd name="connsiteY109" fmla="*/ 526212 h 3881887"/>
              <a:gd name="connsiteX110" fmla="*/ 215661 w 7237562"/>
              <a:gd name="connsiteY110" fmla="*/ 448574 h 3881887"/>
              <a:gd name="connsiteX111" fmla="*/ 129396 w 7237562"/>
              <a:gd name="connsiteY111" fmla="*/ 465827 h 3881887"/>
              <a:gd name="connsiteX112" fmla="*/ 25879 w 7237562"/>
              <a:gd name="connsiteY112" fmla="*/ 336431 h 3881887"/>
              <a:gd name="connsiteX113" fmla="*/ 51759 w 7237562"/>
              <a:gd name="connsiteY113" fmla="*/ 232914 h 3881887"/>
              <a:gd name="connsiteX114" fmla="*/ 103517 w 7237562"/>
              <a:gd name="connsiteY114" fmla="*/ 189782 h 3881887"/>
              <a:gd name="connsiteX115" fmla="*/ 120770 w 7237562"/>
              <a:gd name="connsiteY115" fmla="*/ 77638 h 3881887"/>
              <a:gd name="connsiteX116" fmla="*/ 232913 w 7237562"/>
              <a:gd name="connsiteY116" fmla="*/ 60385 h 3881887"/>
              <a:gd name="connsiteX117" fmla="*/ 293298 w 7237562"/>
              <a:gd name="connsiteY117" fmla="*/ 224287 h 3881887"/>
              <a:gd name="connsiteX118" fmla="*/ 491706 w 7237562"/>
              <a:gd name="connsiteY118" fmla="*/ 284672 h 3881887"/>
              <a:gd name="connsiteX119" fmla="*/ 698740 w 7237562"/>
              <a:gd name="connsiteY119" fmla="*/ 232914 h 3881887"/>
              <a:gd name="connsiteX120" fmla="*/ 923027 w 7237562"/>
              <a:gd name="connsiteY120" fmla="*/ 276046 h 3881887"/>
              <a:gd name="connsiteX121" fmla="*/ 1026544 w 7237562"/>
              <a:gd name="connsiteY121" fmla="*/ 224287 h 3881887"/>
              <a:gd name="connsiteX122" fmla="*/ 1138687 w 7237562"/>
              <a:gd name="connsiteY122" fmla="*/ 319178 h 3881887"/>
              <a:gd name="connsiteX123" fmla="*/ 1224951 w 7237562"/>
              <a:gd name="connsiteY123" fmla="*/ 224287 h 3881887"/>
              <a:gd name="connsiteX124" fmla="*/ 1397479 w 7237562"/>
              <a:gd name="connsiteY124" fmla="*/ 181155 h 3881887"/>
              <a:gd name="connsiteX125" fmla="*/ 1578634 w 7237562"/>
              <a:gd name="connsiteY125" fmla="*/ 129397 h 3881887"/>
              <a:gd name="connsiteX126" fmla="*/ 1699404 w 7237562"/>
              <a:gd name="connsiteY126" fmla="*/ 0 h 3881887"/>
              <a:gd name="connsiteX0" fmla="*/ 1699404 w 7177178"/>
              <a:gd name="connsiteY0" fmla="*/ 0 h 3881887"/>
              <a:gd name="connsiteX1" fmla="*/ 2234242 w 7177178"/>
              <a:gd name="connsiteY1" fmla="*/ 457200 h 3881887"/>
              <a:gd name="connsiteX2" fmla="*/ 2544793 w 7177178"/>
              <a:gd name="connsiteY2" fmla="*/ 595223 h 3881887"/>
              <a:gd name="connsiteX3" fmla="*/ 2734574 w 7177178"/>
              <a:gd name="connsiteY3" fmla="*/ 603849 h 3881887"/>
              <a:gd name="connsiteX4" fmla="*/ 2889849 w 7177178"/>
              <a:gd name="connsiteY4" fmla="*/ 500332 h 3881887"/>
              <a:gd name="connsiteX5" fmla="*/ 2812212 w 7177178"/>
              <a:gd name="connsiteY5" fmla="*/ 345057 h 3881887"/>
              <a:gd name="connsiteX6" fmla="*/ 2881223 w 7177178"/>
              <a:gd name="connsiteY6" fmla="*/ 491706 h 3881887"/>
              <a:gd name="connsiteX7" fmla="*/ 3122762 w 7177178"/>
              <a:gd name="connsiteY7" fmla="*/ 595223 h 3881887"/>
              <a:gd name="connsiteX8" fmla="*/ 3252159 w 7177178"/>
              <a:gd name="connsiteY8" fmla="*/ 715993 h 3881887"/>
              <a:gd name="connsiteX9" fmla="*/ 3364302 w 7177178"/>
              <a:gd name="connsiteY9" fmla="*/ 733246 h 3881887"/>
              <a:gd name="connsiteX10" fmla="*/ 3467819 w 7177178"/>
              <a:gd name="connsiteY10" fmla="*/ 785004 h 3881887"/>
              <a:gd name="connsiteX11" fmla="*/ 3717985 w 7177178"/>
              <a:gd name="connsiteY11" fmla="*/ 664234 h 3881887"/>
              <a:gd name="connsiteX12" fmla="*/ 3743864 w 7177178"/>
              <a:gd name="connsiteY12" fmla="*/ 586597 h 3881887"/>
              <a:gd name="connsiteX13" fmla="*/ 3804249 w 7177178"/>
              <a:gd name="connsiteY13" fmla="*/ 577970 h 3881887"/>
              <a:gd name="connsiteX14" fmla="*/ 4002657 w 7177178"/>
              <a:gd name="connsiteY14" fmla="*/ 690114 h 3881887"/>
              <a:gd name="connsiteX15" fmla="*/ 3907766 w 7177178"/>
              <a:gd name="connsiteY15" fmla="*/ 871268 h 3881887"/>
              <a:gd name="connsiteX16" fmla="*/ 4019910 w 7177178"/>
              <a:gd name="connsiteY16" fmla="*/ 966159 h 3881887"/>
              <a:gd name="connsiteX17" fmla="*/ 3778370 w 7177178"/>
              <a:gd name="connsiteY17" fmla="*/ 1000665 h 3881887"/>
              <a:gd name="connsiteX18" fmla="*/ 3623095 w 7177178"/>
              <a:gd name="connsiteY18" fmla="*/ 1086929 h 3881887"/>
              <a:gd name="connsiteX19" fmla="*/ 3743864 w 7177178"/>
              <a:gd name="connsiteY19" fmla="*/ 1233578 h 3881887"/>
              <a:gd name="connsiteX20" fmla="*/ 3847381 w 7177178"/>
              <a:gd name="connsiteY20" fmla="*/ 1104182 h 3881887"/>
              <a:gd name="connsiteX21" fmla="*/ 3916393 w 7177178"/>
              <a:gd name="connsiteY21" fmla="*/ 1164566 h 3881887"/>
              <a:gd name="connsiteX22" fmla="*/ 3838755 w 7177178"/>
              <a:gd name="connsiteY22" fmla="*/ 1268083 h 3881887"/>
              <a:gd name="connsiteX23" fmla="*/ 3804249 w 7177178"/>
              <a:gd name="connsiteY23" fmla="*/ 1380227 h 3881887"/>
              <a:gd name="connsiteX24" fmla="*/ 3907766 w 7177178"/>
              <a:gd name="connsiteY24" fmla="*/ 1449238 h 3881887"/>
              <a:gd name="connsiteX25" fmla="*/ 4063042 w 7177178"/>
              <a:gd name="connsiteY25" fmla="*/ 1509623 h 3881887"/>
              <a:gd name="connsiteX26" fmla="*/ 4192438 w 7177178"/>
              <a:gd name="connsiteY26" fmla="*/ 1526876 h 3881887"/>
              <a:gd name="connsiteX27" fmla="*/ 4382219 w 7177178"/>
              <a:gd name="connsiteY27" fmla="*/ 1526876 h 3881887"/>
              <a:gd name="connsiteX28" fmla="*/ 4666891 w 7177178"/>
              <a:gd name="connsiteY28" fmla="*/ 1604514 h 3881887"/>
              <a:gd name="connsiteX29" fmla="*/ 4796287 w 7177178"/>
              <a:gd name="connsiteY29" fmla="*/ 1604514 h 3881887"/>
              <a:gd name="connsiteX30" fmla="*/ 4839419 w 7177178"/>
              <a:gd name="connsiteY30" fmla="*/ 1578634 h 3881887"/>
              <a:gd name="connsiteX31" fmla="*/ 4751854 w 7177178"/>
              <a:gd name="connsiteY31" fmla="*/ 1714603 h 3881887"/>
              <a:gd name="connsiteX32" fmla="*/ 4809500 w 7177178"/>
              <a:gd name="connsiteY32" fmla="*/ 1898428 h 3881887"/>
              <a:gd name="connsiteX33" fmla="*/ 4903022 w 7177178"/>
              <a:gd name="connsiteY33" fmla="*/ 2108064 h 3881887"/>
              <a:gd name="connsiteX34" fmla="*/ 5054806 w 7177178"/>
              <a:gd name="connsiteY34" fmla="*/ 2194328 h 3881887"/>
              <a:gd name="connsiteX35" fmla="*/ 6193766 w 7177178"/>
              <a:gd name="connsiteY35" fmla="*/ 2139351 h 3881887"/>
              <a:gd name="connsiteX36" fmla="*/ 7177178 w 7177178"/>
              <a:gd name="connsiteY36" fmla="*/ 3778370 h 3881887"/>
              <a:gd name="connsiteX37" fmla="*/ 7177178 w 7177178"/>
              <a:gd name="connsiteY37" fmla="*/ 3502325 h 3881887"/>
              <a:gd name="connsiteX38" fmla="*/ 7030529 w 7177178"/>
              <a:gd name="connsiteY38" fmla="*/ 3200400 h 3881887"/>
              <a:gd name="connsiteX39" fmla="*/ 6901132 w 7177178"/>
              <a:gd name="connsiteY39" fmla="*/ 3122763 h 3881887"/>
              <a:gd name="connsiteX40" fmla="*/ 6728604 w 7177178"/>
              <a:gd name="connsiteY40" fmla="*/ 3131389 h 3881887"/>
              <a:gd name="connsiteX41" fmla="*/ 6530196 w 7177178"/>
              <a:gd name="connsiteY41" fmla="*/ 3183148 h 3881887"/>
              <a:gd name="connsiteX42" fmla="*/ 6400800 w 7177178"/>
              <a:gd name="connsiteY42" fmla="*/ 3243532 h 3881887"/>
              <a:gd name="connsiteX43" fmla="*/ 6280030 w 7177178"/>
              <a:gd name="connsiteY43" fmla="*/ 3174521 h 3881887"/>
              <a:gd name="connsiteX44" fmla="*/ 6202393 w 7177178"/>
              <a:gd name="connsiteY44" fmla="*/ 3027872 h 3881887"/>
              <a:gd name="connsiteX45" fmla="*/ 6107502 w 7177178"/>
              <a:gd name="connsiteY45" fmla="*/ 2915729 h 3881887"/>
              <a:gd name="connsiteX46" fmla="*/ 5891842 w 7177178"/>
              <a:gd name="connsiteY46" fmla="*/ 2803585 h 3881887"/>
              <a:gd name="connsiteX47" fmla="*/ 5788325 w 7177178"/>
              <a:gd name="connsiteY47" fmla="*/ 2665563 h 3881887"/>
              <a:gd name="connsiteX48" fmla="*/ 5702061 w 7177178"/>
              <a:gd name="connsiteY48" fmla="*/ 2458529 h 3881887"/>
              <a:gd name="connsiteX49" fmla="*/ 5486400 w 7177178"/>
              <a:gd name="connsiteY49" fmla="*/ 2303253 h 3881887"/>
              <a:gd name="connsiteX50" fmla="*/ 5055079 w 7177178"/>
              <a:gd name="connsiteY50" fmla="*/ 2260121 h 3881887"/>
              <a:gd name="connsiteX51" fmla="*/ 4917057 w 7177178"/>
              <a:gd name="connsiteY51" fmla="*/ 2432649 h 3881887"/>
              <a:gd name="connsiteX52" fmla="*/ 4804913 w 7177178"/>
              <a:gd name="connsiteY52" fmla="*/ 2493034 h 3881887"/>
              <a:gd name="connsiteX53" fmla="*/ 4675517 w 7177178"/>
              <a:gd name="connsiteY53" fmla="*/ 2553419 h 3881887"/>
              <a:gd name="connsiteX54" fmla="*/ 4597879 w 7177178"/>
              <a:gd name="connsiteY54" fmla="*/ 2631057 h 3881887"/>
              <a:gd name="connsiteX55" fmla="*/ 4390845 w 7177178"/>
              <a:gd name="connsiteY55" fmla="*/ 2605178 h 3881887"/>
              <a:gd name="connsiteX56" fmla="*/ 4278702 w 7177178"/>
              <a:gd name="connsiteY56" fmla="*/ 2458529 h 3881887"/>
              <a:gd name="connsiteX57" fmla="*/ 4157932 w 7177178"/>
              <a:gd name="connsiteY57" fmla="*/ 2458529 h 3881887"/>
              <a:gd name="connsiteX58" fmla="*/ 3985404 w 7177178"/>
              <a:gd name="connsiteY58" fmla="*/ 2441276 h 3881887"/>
              <a:gd name="connsiteX59" fmla="*/ 3666227 w 7177178"/>
              <a:gd name="connsiteY59" fmla="*/ 3217653 h 3881887"/>
              <a:gd name="connsiteX60" fmla="*/ 3666227 w 7177178"/>
              <a:gd name="connsiteY60" fmla="*/ 3217653 h 3881887"/>
              <a:gd name="connsiteX61" fmla="*/ 3571336 w 7177178"/>
              <a:gd name="connsiteY61" fmla="*/ 3148642 h 3881887"/>
              <a:gd name="connsiteX62" fmla="*/ 3459193 w 7177178"/>
              <a:gd name="connsiteY62" fmla="*/ 3200400 h 3881887"/>
              <a:gd name="connsiteX63" fmla="*/ 3338423 w 7177178"/>
              <a:gd name="connsiteY63" fmla="*/ 3243532 h 3881887"/>
              <a:gd name="connsiteX64" fmla="*/ 3398808 w 7177178"/>
              <a:gd name="connsiteY64" fmla="*/ 3502325 h 3881887"/>
              <a:gd name="connsiteX65" fmla="*/ 3407434 w 7177178"/>
              <a:gd name="connsiteY65" fmla="*/ 3562710 h 3881887"/>
              <a:gd name="connsiteX66" fmla="*/ 2587925 w 7177178"/>
              <a:gd name="connsiteY66" fmla="*/ 3881887 h 3881887"/>
              <a:gd name="connsiteX67" fmla="*/ 2570672 w 7177178"/>
              <a:gd name="connsiteY67" fmla="*/ 3674853 h 3881887"/>
              <a:gd name="connsiteX68" fmla="*/ 2467155 w 7177178"/>
              <a:gd name="connsiteY68" fmla="*/ 3717985 h 3881887"/>
              <a:gd name="connsiteX69" fmla="*/ 2424023 w 7177178"/>
              <a:gd name="connsiteY69" fmla="*/ 3614468 h 3881887"/>
              <a:gd name="connsiteX70" fmla="*/ 2372264 w 7177178"/>
              <a:gd name="connsiteY70" fmla="*/ 3338423 h 3881887"/>
              <a:gd name="connsiteX71" fmla="*/ 2329132 w 7177178"/>
              <a:gd name="connsiteY71" fmla="*/ 3200400 h 3881887"/>
              <a:gd name="connsiteX72" fmla="*/ 2432649 w 7177178"/>
              <a:gd name="connsiteY72" fmla="*/ 2950234 h 3881887"/>
              <a:gd name="connsiteX73" fmla="*/ 2475781 w 7177178"/>
              <a:gd name="connsiteY73" fmla="*/ 2734574 h 3881887"/>
              <a:gd name="connsiteX74" fmla="*/ 2544793 w 7177178"/>
              <a:gd name="connsiteY74" fmla="*/ 2510287 h 3881887"/>
              <a:gd name="connsiteX75" fmla="*/ 2441276 w 7177178"/>
              <a:gd name="connsiteY75" fmla="*/ 2424023 h 3881887"/>
              <a:gd name="connsiteX76" fmla="*/ 2372264 w 7177178"/>
              <a:gd name="connsiteY76" fmla="*/ 2329132 h 3881887"/>
              <a:gd name="connsiteX77" fmla="*/ 2199736 w 7177178"/>
              <a:gd name="connsiteY77" fmla="*/ 2363638 h 3881887"/>
              <a:gd name="connsiteX78" fmla="*/ 2122098 w 7177178"/>
              <a:gd name="connsiteY78" fmla="*/ 2475782 h 3881887"/>
              <a:gd name="connsiteX79" fmla="*/ 1932317 w 7177178"/>
              <a:gd name="connsiteY79" fmla="*/ 2553419 h 3881887"/>
              <a:gd name="connsiteX80" fmla="*/ 1940944 w 7177178"/>
              <a:gd name="connsiteY80" fmla="*/ 2406770 h 3881887"/>
              <a:gd name="connsiteX81" fmla="*/ 1940944 w 7177178"/>
              <a:gd name="connsiteY81" fmla="*/ 2286000 h 3881887"/>
              <a:gd name="connsiteX82" fmla="*/ 1802921 w 7177178"/>
              <a:gd name="connsiteY82" fmla="*/ 2208363 h 3881887"/>
              <a:gd name="connsiteX83" fmla="*/ 1742536 w 7177178"/>
              <a:gd name="connsiteY83" fmla="*/ 2139351 h 3881887"/>
              <a:gd name="connsiteX84" fmla="*/ 1509623 w 7177178"/>
              <a:gd name="connsiteY84" fmla="*/ 2260121 h 3881887"/>
              <a:gd name="connsiteX85" fmla="*/ 1371600 w 7177178"/>
              <a:gd name="connsiteY85" fmla="*/ 2216989 h 3881887"/>
              <a:gd name="connsiteX86" fmla="*/ 1242204 w 7177178"/>
              <a:gd name="connsiteY86" fmla="*/ 2242868 h 3881887"/>
              <a:gd name="connsiteX87" fmla="*/ 1216325 w 7177178"/>
              <a:gd name="connsiteY87" fmla="*/ 2087593 h 3881887"/>
              <a:gd name="connsiteX88" fmla="*/ 1259457 w 7177178"/>
              <a:gd name="connsiteY88" fmla="*/ 2001329 h 3881887"/>
              <a:gd name="connsiteX89" fmla="*/ 1207698 w 7177178"/>
              <a:gd name="connsiteY89" fmla="*/ 1949570 h 3881887"/>
              <a:gd name="connsiteX90" fmla="*/ 1112808 w 7177178"/>
              <a:gd name="connsiteY90" fmla="*/ 1863306 h 3881887"/>
              <a:gd name="connsiteX91" fmla="*/ 854015 w 7177178"/>
              <a:gd name="connsiteY91" fmla="*/ 1777042 h 3881887"/>
              <a:gd name="connsiteX92" fmla="*/ 819510 w 7177178"/>
              <a:gd name="connsiteY92" fmla="*/ 1854680 h 3881887"/>
              <a:gd name="connsiteX93" fmla="*/ 759125 w 7177178"/>
              <a:gd name="connsiteY93" fmla="*/ 1880559 h 3881887"/>
              <a:gd name="connsiteX94" fmla="*/ 672861 w 7177178"/>
              <a:gd name="connsiteY94" fmla="*/ 1751163 h 3881887"/>
              <a:gd name="connsiteX95" fmla="*/ 715993 w 7177178"/>
              <a:gd name="connsiteY95" fmla="*/ 1699404 h 3881887"/>
              <a:gd name="connsiteX96" fmla="*/ 655608 w 7177178"/>
              <a:gd name="connsiteY96" fmla="*/ 1604514 h 3881887"/>
              <a:gd name="connsiteX97" fmla="*/ 690113 w 7177178"/>
              <a:gd name="connsiteY97" fmla="*/ 1518249 h 3881887"/>
              <a:gd name="connsiteX98" fmla="*/ 690113 w 7177178"/>
              <a:gd name="connsiteY98" fmla="*/ 1457865 h 3881887"/>
              <a:gd name="connsiteX99" fmla="*/ 586596 w 7177178"/>
              <a:gd name="connsiteY99" fmla="*/ 1414732 h 3881887"/>
              <a:gd name="connsiteX100" fmla="*/ 474453 w 7177178"/>
              <a:gd name="connsiteY100" fmla="*/ 1423359 h 3881887"/>
              <a:gd name="connsiteX101" fmla="*/ 431321 w 7177178"/>
              <a:gd name="connsiteY101" fmla="*/ 1466491 h 3881887"/>
              <a:gd name="connsiteX102" fmla="*/ 207034 w 7177178"/>
              <a:gd name="connsiteY102" fmla="*/ 1190446 h 3881887"/>
              <a:gd name="connsiteX103" fmla="*/ 51759 w 7177178"/>
              <a:gd name="connsiteY103" fmla="*/ 1026544 h 3881887"/>
              <a:gd name="connsiteX104" fmla="*/ 0 w 7177178"/>
              <a:gd name="connsiteY104" fmla="*/ 845389 h 3881887"/>
              <a:gd name="connsiteX105" fmla="*/ 86264 w 7177178"/>
              <a:gd name="connsiteY105" fmla="*/ 836763 h 3881887"/>
              <a:gd name="connsiteX106" fmla="*/ 163902 w 7177178"/>
              <a:gd name="connsiteY106" fmla="*/ 690114 h 3881887"/>
              <a:gd name="connsiteX107" fmla="*/ 155276 w 7177178"/>
              <a:gd name="connsiteY107" fmla="*/ 552091 h 3881887"/>
              <a:gd name="connsiteX108" fmla="*/ 241540 w 7177178"/>
              <a:gd name="connsiteY108" fmla="*/ 526212 h 3881887"/>
              <a:gd name="connsiteX109" fmla="*/ 215661 w 7177178"/>
              <a:gd name="connsiteY109" fmla="*/ 448574 h 3881887"/>
              <a:gd name="connsiteX110" fmla="*/ 129396 w 7177178"/>
              <a:gd name="connsiteY110" fmla="*/ 465827 h 3881887"/>
              <a:gd name="connsiteX111" fmla="*/ 25879 w 7177178"/>
              <a:gd name="connsiteY111" fmla="*/ 336431 h 3881887"/>
              <a:gd name="connsiteX112" fmla="*/ 51759 w 7177178"/>
              <a:gd name="connsiteY112" fmla="*/ 232914 h 3881887"/>
              <a:gd name="connsiteX113" fmla="*/ 103517 w 7177178"/>
              <a:gd name="connsiteY113" fmla="*/ 189782 h 3881887"/>
              <a:gd name="connsiteX114" fmla="*/ 120770 w 7177178"/>
              <a:gd name="connsiteY114" fmla="*/ 77638 h 3881887"/>
              <a:gd name="connsiteX115" fmla="*/ 232913 w 7177178"/>
              <a:gd name="connsiteY115" fmla="*/ 60385 h 3881887"/>
              <a:gd name="connsiteX116" fmla="*/ 293298 w 7177178"/>
              <a:gd name="connsiteY116" fmla="*/ 224287 h 3881887"/>
              <a:gd name="connsiteX117" fmla="*/ 491706 w 7177178"/>
              <a:gd name="connsiteY117" fmla="*/ 284672 h 3881887"/>
              <a:gd name="connsiteX118" fmla="*/ 698740 w 7177178"/>
              <a:gd name="connsiteY118" fmla="*/ 232914 h 3881887"/>
              <a:gd name="connsiteX119" fmla="*/ 923027 w 7177178"/>
              <a:gd name="connsiteY119" fmla="*/ 276046 h 3881887"/>
              <a:gd name="connsiteX120" fmla="*/ 1026544 w 7177178"/>
              <a:gd name="connsiteY120" fmla="*/ 224287 h 3881887"/>
              <a:gd name="connsiteX121" fmla="*/ 1138687 w 7177178"/>
              <a:gd name="connsiteY121" fmla="*/ 319178 h 3881887"/>
              <a:gd name="connsiteX122" fmla="*/ 1224951 w 7177178"/>
              <a:gd name="connsiteY122" fmla="*/ 224287 h 3881887"/>
              <a:gd name="connsiteX123" fmla="*/ 1397479 w 7177178"/>
              <a:gd name="connsiteY123" fmla="*/ 181155 h 3881887"/>
              <a:gd name="connsiteX124" fmla="*/ 1578634 w 7177178"/>
              <a:gd name="connsiteY124" fmla="*/ 129397 h 3881887"/>
              <a:gd name="connsiteX125" fmla="*/ 1699404 w 7177178"/>
              <a:gd name="connsiteY125" fmla="*/ 0 h 3881887"/>
              <a:gd name="connsiteX0" fmla="*/ 1699404 w 7177178"/>
              <a:gd name="connsiteY0" fmla="*/ 0 h 3881887"/>
              <a:gd name="connsiteX1" fmla="*/ 2234242 w 7177178"/>
              <a:gd name="connsiteY1" fmla="*/ 457200 h 3881887"/>
              <a:gd name="connsiteX2" fmla="*/ 2544793 w 7177178"/>
              <a:gd name="connsiteY2" fmla="*/ 595223 h 3881887"/>
              <a:gd name="connsiteX3" fmla="*/ 2734574 w 7177178"/>
              <a:gd name="connsiteY3" fmla="*/ 603849 h 3881887"/>
              <a:gd name="connsiteX4" fmla="*/ 2889849 w 7177178"/>
              <a:gd name="connsiteY4" fmla="*/ 500332 h 3881887"/>
              <a:gd name="connsiteX5" fmla="*/ 2812212 w 7177178"/>
              <a:gd name="connsiteY5" fmla="*/ 345057 h 3881887"/>
              <a:gd name="connsiteX6" fmla="*/ 2881223 w 7177178"/>
              <a:gd name="connsiteY6" fmla="*/ 491706 h 3881887"/>
              <a:gd name="connsiteX7" fmla="*/ 3122762 w 7177178"/>
              <a:gd name="connsiteY7" fmla="*/ 595223 h 3881887"/>
              <a:gd name="connsiteX8" fmla="*/ 3252159 w 7177178"/>
              <a:gd name="connsiteY8" fmla="*/ 715993 h 3881887"/>
              <a:gd name="connsiteX9" fmla="*/ 3364302 w 7177178"/>
              <a:gd name="connsiteY9" fmla="*/ 733246 h 3881887"/>
              <a:gd name="connsiteX10" fmla="*/ 3467819 w 7177178"/>
              <a:gd name="connsiteY10" fmla="*/ 785004 h 3881887"/>
              <a:gd name="connsiteX11" fmla="*/ 3717985 w 7177178"/>
              <a:gd name="connsiteY11" fmla="*/ 664234 h 3881887"/>
              <a:gd name="connsiteX12" fmla="*/ 3743864 w 7177178"/>
              <a:gd name="connsiteY12" fmla="*/ 586597 h 3881887"/>
              <a:gd name="connsiteX13" fmla="*/ 3804249 w 7177178"/>
              <a:gd name="connsiteY13" fmla="*/ 577970 h 3881887"/>
              <a:gd name="connsiteX14" fmla="*/ 4002657 w 7177178"/>
              <a:gd name="connsiteY14" fmla="*/ 690114 h 3881887"/>
              <a:gd name="connsiteX15" fmla="*/ 3907766 w 7177178"/>
              <a:gd name="connsiteY15" fmla="*/ 871268 h 3881887"/>
              <a:gd name="connsiteX16" fmla="*/ 4019910 w 7177178"/>
              <a:gd name="connsiteY16" fmla="*/ 966159 h 3881887"/>
              <a:gd name="connsiteX17" fmla="*/ 3778370 w 7177178"/>
              <a:gd name="connsiteY17" fmla="*/ 1000665 h 3881887"/>
              <a:gd name="connsiteX18" fmla="*/ 3623095 w 7177178"/>
              <a:gd name="connsiteY18" fmla="*/ 1086929 h 3881887"/>
              <a:gd name="connsiteX19" fmla="*/ 3743864 w 7177178"/>
              <a:gd name="connsiteY19" fmla="*/ 1233578 h 3881887"/>
              <a:gd name="connsiteX20" fmla="*/ 3847381 w 7177178"/>
              <a:gd name="connsiteY20" fmla="*/ 1104182 h 3881887"/>
              <a:gd name="connsiteX21" fmla="*/ 3916393 w 7177178"/>
              <a:gd name="connsiteY21" fmla="*/ 1164566 h 3881887"/>
              <a:gd name="connsiteX22" fmla="*/ 3838755 w 7177178"/>
              <a:gd name="connsiteY22" fmla="*/ 1268083 h 3881887"/>
              <a:gd name="connsiteX23" fmla="*/ 3804249 w 7177178"/>
              <a:gd name="connsiteY23" fmla="*/ 1380227 h 3881887"/>
              <a:gd name="connsiteX24" fmla="*/ 3907766 w 7177178"/>
              <a:gd name="connsiteY24" fmla="*/ 1449238 h 3881887"/>
              <a:gd name="connsiteX25" fmla="*/ 4063042 w 7177178"/>
              <a:gd name="connsiteY25" fmla="*/ 1509623 h 3881887"/>
              <a:gd name="connsiteX26" fmla="*/ 4192438 w 7177178"/>
              <a:gd name="connsiteY26" fmla="*/ 1526876 h 3881887"/>
              <a:gd name="connsiteX27" fmla="*/ 4382219 w 7177178"/>
              <a:gd name="connsiteY27" fmla="*/ 1526876 h 3881887"/>
              <a:gd name="connsiteX28" fmla="*/ 4666891 w 7177178"/>
              <a:gd name="connsiteY28" fmla="*/ 1604514 h 3881887"/>
              <a:gd name="connsiteX29" fmla="*/ 4796287 w 7177178"/>
              <a:gd name="connsiteY29" fmla="*/ 1604514 h 3881887"/>
              <a:gd name="connsiteX30" fmla="*/ 4839419 w 7177178"/>
              <a:gd name="connsiteY30" fmla="*/ 1578634 h 3881887"/>
              <a:gd name="connsiteX31" fmla="*/ 4751854 w 7177178"/>
              <a:gd name="connsiteY31" fmla="*/ 1714603 h 3881887"/>
              <a:gd name="connsiteX32" fmla="*/ 4809500 w 7177178"/>
              <a:gd name="connsiteY32" fmla="*/ 1898428 h 3881887"/>
              <a:gd name="connsiteX33" fmla="*/ 4903022 w 7177178"/>
              <a:gd name="connsiteY33" fmla="*/ 2108064 h 3881887"/>
              <a:gd name="connsiteX34" fmla="*/ 5054806 w 7177178"/>
              <a:gd name="connsiteY34" fmla="*/ 2194328 h 3881887"/>
              <a:gd name="connsiteX35" fmla="*/ 6193766 w 7177178"/>
              <a:gd name="connsiteY35" fmla="*/ 2139351 h 3881887"/>
              <a:gd name="connsiteX36" fmla="*/ 7177178 w 7177178"/>
              <a:gd name="connsiteY36" fmla="*/ 3502325 h 3881887"/>
              <a:gd name="connsiteX37" fmla="*/ 7030529 w 7177178"/>
              <a:gd name="connsiteY37" fmla="*/ 3200400 h 3881887"/>
              <a:gd name="connsiteX38" fmla="*/ 6901132 w 7177178"/>
              <a:gd name="connsiteY38" fmla="*/ 3122763 h 3881887"/>
              <a:gd name="connsiteX39" fmla="*/ 6728604 w 7177178"/>
              <a:gd name="connsiteY39" fmla="*/ 3131389 h 3881887"/>
              <a:gd name="connsiteX40" fmla="*/ 6530196 w 7177178"/>
              <a:gd name="connsiteY40" fmla="*/ 3183148 h 3881887"/>
              <a:gd name="connsiteX41" fmla="*/ 6400800 w 7177178"/>
              <a:gd name="connsiteY41" fmla="*/ 3243532 h 3881887"/>
              <a:gd name="connsiteX42" fmla="*/ 6280030 w 7177178"/>
              <a:gd name="connsiteY42" fmla="*/ 3174521 h 3881887"/>
              <a:gd name="connsiteX43" fmla="*/ 6202393 w 7177178"/>
              <a:gd name="connsiteY43" fmla="*/ 3027872 h 3881887"/>
              <a:gd name="connsiteX44" fmla="*/ 6107502 w 7177178"/>
              <a:gd name="connsiteY44" fmla="*/ 2915729 h 3881887"/>
              <a:gd name="connsiteX45" fmla="*/ 5891842 w 7177178"/>
              <a:gd name="connsiteY45" fmla="*/ 2803585 h 3881887"/>
              <a:gd name="connsiteX46" fmla="*/ 5788325 w 7177178"/>
              <a:gd name="connsiteY46" fmla="*/ 2665563 h 3881887"/>
              <a:gd name="connsiteX47" fmla="*/ 5702061 w 7177178"/>
              <a:gd name="connsiteY47" fmla="*/ 2458529 h 3881887"/>
              <a:gd name="connsiteX48" fmla="*/ 5486400 w 7177178"/>
              <a:gd name="connsiteY48" fmla="*/ 2303253 h 3881887"/>
              <a:gd name="connsiteX49" fmla="*/ 5055079 w 7177178"/>
              <a:gd name="connsiteY49" fmla="*/ 2260121 h 3881887"/>
              <a:gd name="connsiteX50" fmla="*/ 4917057 w 7177178"/>
              <a:gd name="connsiteY50" fmla="*/ 2432649 h 3881887"/>
              <a:gd name="connsiteX51" fmla="*/ 4804913 w 7177178"/>
              <a:gd name="connsiteY51" fmla="*/ 2493034 h 3881887"/>
              <a:gd name="connsiteX52" fmla="*/ 4675517 w 7177178"/>
              <a:gd name="connsiteY52" fmla="*/ 2553419 h 3881887"/>
              <a:gd name="connsiteX53" fmla="*/ 4597879 w 7177178"/>
              <a:gd name="connsiteY53" fmla="*/ 2631057 h 3881887"/>
              <a:gd name="connsiteX54" fmla="*/ 4390845 w 7177178"/>
              <a:gd name="connsiteY54" fmla="*/ 2605178 h 3881887"/>
              <a:gd name="connsiteX55" fmla="*/ 4278702 w 7177178"/>
              <a:gd name="connsiteY55" fmla="*/ 2458529 h 3881887"/>
              <a:gd name="connsiteX56" fmla="*/ 4157932 w 7177178"/>
              <a:gd name="connsiteY56" fmla="*/ 2458529 h 3881887"/>
              <a:gd name="connsiteX57" fmla="*/ 3985404 w 7177178"/>
              <a:gd name="connsiteY57" fmla="*/ 2441276 h 3881887"/>
              <a:gd name="connsiteX58" fmla="*/ 3666227 w 7177178"/>
              <a:gd name="connsiteY58" fmla="*/ 3217653 h 3881887"/>
              <a:gd name="connsiteX59" fmla="*/ 3666227 w 7177178"/>
              <a:gd name="connsiteY59" fmla="*/ 3217653 h 3881887"/>
              <a:gd name="connsiteX60" fmla="*/ 3571336 w 7177178"/>
              <a:gd name="connsiteY60" fmla="*/ 3148642 h 3881887"/>
              <a:gd name="connsiteX61" fmla="*/ 3459193 w 7177178"/>
              <a:gd name="connsiteY61" fmla="*/ 3200400 h 3881887"/>
              <a:gd name="connsiteX62" fmla="*/ 3338423 w 7177178"/>
              <a:gd name="connsiteY62" fmla="*/ 3243532 h 3881887"/>
              <a:gd name="connsiteX63" fmla="*/ 3398808 w 7177178"/>
              <a:gd name="connsiteY63" fmla="*/ 3502325 h 3881887"/>
              <a:gd name="connsiteX64" fmla="*/ 3407434 w 7177178"/>
              <a:gd name="connsiteY64" fmla="*/ 3562710 h 3881887"/>
              <a:gd name="connsiteX65" fmla="*/ 2587925 w 7177178"/>
              <a:gd name="connsiteY65" fmla="*/ 3881887 h 3881887"/>
              <a:gd name="connsiteX66" fmla="*/ 2570672 w 7177178"/>
              <a:gd name="connsiteY66" fmla="*/ 3674853 h 3881887"/>
              <a:gd name="connsiteX67" fmla="*/ 2467155 w 7177178"/>
              <a:gd name="connsiteY67" fmla="*/ 3717985 h 3881887"/>
              <a:gd name="connsiteX68" fmla="*/ 2424023 w 7177178"/>
              <a:gd name="connsiteY68" fmla="*/ 3614468 h 3881887"/>
              <a:gd name="connsiteX69" fmla="*/ 2372264 w 7177178"/>
              <a:gd name="connsiteY69" fmla="*/ 3338423 h 3881887"/>
              <a:gd name="connsiteX70" fmla="*/ 2329132 w 7177178"/>
              <a:gd name="connsiteY70" fmla="*/ 3200400 h 3881887"/>
              <a:gd name="connsiteX71" fmla="*/ 2432649 w 7177178"/>
              <a:gd name="connsiteY71" fmla="*/ 2950234 h 3881887"/>
              <a:gd name="connsiteX72" fmla="*/ 2475781 w 7177178"/>
              <a:gd name="connsiteY72" fmla="*/ 2734574 h 3881887"/>
              <a:gd name="connsiteX73" fmla="*/ 2544793 w 7177178"/>
              <a:gd name="connsiteY73" fmla="*/ 2510287 h 3881887"/>
              <a:gd name="connsiteX74" fmla="*/ 2441276 w 7177178"/>
              <a:gd name="connsiteY74" fmla="*/ 2424023 h 3881887"/>
              <a:gd name="connsiteX75" fmla="*/ 2372264 w 7177178"/>
              <a:gd name="connsiteY75" fmla="*/ 2329132 h 3881887"/>
              <a:gd name="connsiteX76" fmla="*/ 2199736 w 7177178"/>
              <a:gd name="connsiteY76" fmla="*/ 2363638 h 3881887"/>
              <a:gd name="connsiteX77" fmla="*/ 2122098 w 7177178"/>
              <a:gd name="connsiteY77" fmla="*/ 2475782 h 3881887"/>
              <a:gd name="connsiteX78" fmla="*/ 1932317 w 7177178"/>
              <a:gd name="connsiteY78" fmla="*/ 2553419 h 3881887"/>
              <a:gd name="connsiteX79" fmla="*/ 1940944 w 7177178"/>
              <a:gd name="connsiteY79" fmla="*/ 2406770 h 3881887"/>
              <a:gd name="connsiteX80" fmla="*/ 1940944 w 7177178"/>
              <a:gd name="connsiteY80" fmla="*/ 2286000 h 3881887"/>
              <a:gd name="connsiteX81" fmla="*/ 1802921 w 7177178"/>
              <a:gd name="connsiteY81" fmla="*/ 2208363 h 3881887"/>
              <a:gd name="connsiteX82" fmla="*/ 1742536 w 7177178"/>
              <a:gd name="connsiteY82" fmla="*/ 2139351 h 3881887"/>
              <a:gd name="connsiteX83" fmla="*/ 1509623 w 7177178"/>
              <a:gd name="connsiteY83" fmla="*/ 2260121 h 3881887"/>
              <a:gd name="connsiteX84" fmla="*/ 1371600 w 7177178"/>
              <a:gd name="connsiteY84" fmla="*/ 2216989 h 3881887"/>
              <a:gd name="connsiteX85" fmla="*/ 1242204 w 7177178"/>
              <a:gd name="connsiteY85" fmla="*/ 2242868 h 3881887"/>
              <a:gd name="connsiteX86" fmla="*/ 1216325 w 7177178"/>
              <a:gd name="connsiteY86" fmla="*/ 2087593 h 3881887"/>
              <a:gd name="connsiteX87" fmla="*/ 1259457 w 7177178"/>
              <a:gd name="connsiteY87" fmla="*/ 2001329 h 3881887"/>
              <a:gd name="connsiteX88" fmla="*/ 1207698 w 7177178"/>
              <a:gd name="connsiteY88" fmla="*/ 1949570 h 3881887"/>
              <a:gd name="connsiteX89" fmla="*/ 1112808 w 7177178"/>
              <a:gd name="connsiteY89" fmla="*/ 1863306 h 3881887"/>
              <a:gd name="connsiteX90" fmla="*/ 854015 w 7177178"/>
              <a:gd name="connsiteY90" fmla="*/ 1777042 h 3881887"/>
              <a:gd name="connsiteX91" fmla="*/ 819510 w 7177178"/>
              <a:gd name="connsiteY91" fmla="*/ 1854680 h 3881887"/>
              <a:gd name="connsiteX92" fmla="*/ 759125 w 7177178"/>
              <a:gd name="connsiteY92" fmla="*/ 1880559 h 3881887"/>
              <a:gd name="connsiteX93" fmla="*/ 672861 w 7177178"/>
              <a:gd name="connsiteY93" fmla="*/ 1751163 h 3881887"/>
              <a:gd name="connsiteX94" fmla="*/ 715993 w 7177178"/>
              <a:gd name="connsiteY94" fmla="*/ 1699404 h 3881887"/>
              <a:gd name="connsiteX95" fmla="*/ 655608 w 7177178"/>
              <a:gd name="connsiteY95" fmla="*/ 1604514 h 3881887"/>
              <a:gd name="connsiteX96" fmla="*/ 690113 w 7177178"/>
              <a:gd name="connsiteY96" fmla="*/ 1518249 h 3881887"/>
              <a:gd name="connsiteX97" fmla="*/ 690113 w 7177178"/>
              <a:gd name="connsiteY97" fmla="*/ 1457865 h 3881887"/>
              <a:gd name="connsiteX98" fmla="*/ 586596 w 7177178"/>
              <a:gd name="connsiteY98" fmla="*/ 1414732 h 3881887"/>
              <a:gd name="connsiteX99" fmla="*/ 474453 w 7177178"/>
              <a:gd name="connsiteY99" fmla="*/ 1423359 h 3881887"/>
              <a:gd name="connsiteX100" fmla="*/ 431321 w 7177178"/>
              <a:gd name="connsiteY100" fmla="*/ 1466491 h 3881887"/>
              <a:gd name="connsiteX101" fmla="*/ 207034 w 7177178"/>
              <a:gd name="connsiteY101" fmla="*/ 1190446 h 3881887"/>
              <a:gd name="connsiteX102" fmla="*/ 51759 w 7177178"/>
              <a:gd name="connsiteY102" fmla="*/ 1026544 h 3881887"/>
              <a:gd name="connsiteX103" fmla="*/ 0 w 7177178"/>
              <a:gd name="connsiteY103" fmla="*/ 845389 h 3881887"/>
              <a:gd name="connsiteX104" fmla="*/ 86264 w 7177178"/>
              <a:gd name="connsiteY104" fmla="*/ 836763 h 3881887"/>
              <a:gd name="connsiteX105" fmla="*/ 163902 w 7177178"/>
              <a:gd name="connsiteY105" fmla="*/ 690114 h 3881887"/>
              <a:gd name="connsiteX106" fmla="*/ 155276 w 7177178"/>
              <a:gd name="connsiteY106" fmla="*/ 552091 h 3881887"/>
              <a:gd name="connsiteX107" fmla="*/ 241540 w 7177178"/>
              <a:gd name="connsiteY107" fmla="*/ 526212 h 3881887"/>
              <a:gd name="connsiteX108" fmla="*/ 215661 w 7177178"/>
              <a:gd name="connsiteY108" fmla="*/ 448574 h 3881887"/>
              <a:gd name="connsiteX109" fmla="*/ 129396 w 7177178"/>
              <a:gd name="connsiteY109" fmla="*/ 465827 h 3881887"/>
              <a:gd name="connsiteX110" fmla="*/ 25879 w 7177178"/>
              <a:gd name="connsiteY110" fmla="*/ 336431 h 3881887"/>
              <a:gd name="connsiteX111" fmla="*/ 51759 w 7177178"/>
              <a:gd name="connsiteY111" fmla="*/ 232914 h 3881887"/>
              <a:gd name="connsiteX112" fmla="*/ 103517 w 7177178"/>
              <a:gd name="connsiteY112" fmla="*/ 189782 h 3881887"/>
              <a:gd name="connsiteX113" fmla="*/ 120770 w 7177178"/>
              <a:gd name="connsiteY113" fmla="*/ 77638 h 3881887"/>
              <a:gd name="connsiteX114" fmla="*/ 232913 w 7177178"/>
              <a:gd name="connsiteY114" fmla="*/ 60385 h 3881887"/>
              <a:gd name="connsiteX115" fmla="*/ 293298 w 7177178"/>
              <a:gd name="connsiteY115" fmla="*/ 224287 h 3881887"/>
              <a:gd name="connsiteX116" fmla="*/ 491706 w 7177178"/>
              <a:gd name="connsiteY116" fmla="*/ 284672 h 3881887"/>
              <a:gd name="connsiteX117" fmla="*/ 698740 w 7177178"/>
              <a:gd name="connsiteY117" fmla="*/ 232914 h 3881887"/>
              <a:gd name="connsiteX118" fmla="*/ 923027 w 7177178"/>
              <a:gd name="connsiteY118" fmla="*/ 276046 h 3881887"/>
              <a:gd name="connsiteX119" fmla="*/ 1026544 w 7177178"/>
              <a:gd name="connsiteY119" fmla="*/ 224287 h 3881887"/>
              <a:gd name="connsiteX120" fmla="*/ 1138687 w 7177178"/>
              <a:gd name="connsiteY120" fmla="*/ 319178 h 3881887"/>
              <a:gd name="connsiteX121" fmla="*/ 1224951 w 7177178"/>
              <a:gd name="connsiteY121" fmla="*/ 224287 h 3881887"/>
              <a:gd name="connsiteX122" fmla="*/ 1397479 w 7177178"/>
              <a:gd name="connsiteY122" fmla="*/ 181155 h 3881887"/>
              <a:gd name="connsiteX123" fmla="*/ 1578634 w 7177178"/>
              <a:gd name="connsiteY123" fmla="*/ 129397 h 3881887"/>
              <a:gd name="connsiteX124" fmla="*/ 1699404 w 7177178"/>
              <a:gd name="connsiteY124" fmla="*/ 0 h 3881887"/>
              <a:gd name="connsiteX0" fmla="*/ 1699404 w 7030529"/>
              <a:gd name="connsiteY0" fmla="*/ 0 h 3881887"/>
              <a:gd name="connsiteX1" fmla="*/ 2234242 w 7030529"/>
              <a:gd name="connsiteY1" fmla="*/ 457200 h 3881887"/>
              <a:gd name="connsiteX2" fmla="*/ 2544793 w 7030529"/>
              <a:gd name="connsiteY2" fmla="*/ 595223 h 3881887"/>
              <a:gd name="connsiteX3" fmla="*/ 2734574 w 7030529"/>
              <a:gd name="connsiteY3" fmla="*/ 603849 h 3881887"/>
              <a:gd name="connsiteX4" fmla="*/ 2889849 w 7030529"/>
              <a:gd name="connsiteY4" fmla="*/ 500332 h 3881887"/>
              <a:gd name="connsiteX5" fmla="*/ 2812212 w 7030529"/>
              <a:gd name="connsiteY5" fmla="*/ 345057 h 3881887"/>
              <a:gd name="connsiteX6" fmla="*/ 2881223 w 7030529"/>
              <a:gd name="connsiteY6" fmla="*/ 491706 h 3881887"/>
              <a:gd name="connsiteX7" fmla="*/ 3122762 w 7030529"/>
              <a:gd name="connsiteY7" fmla="*/ 595223 h 3881887"/>
              <a:gd name="connsiteX8" fmla="*/ 3252159 w 7030529"/>
              <a:gd name="connsiteY8" fmla="*/ 715993 h 3881887"/>
              <a:gd name="connsiteX9" fmla="*/ 3364302 w 7030529"/>
              <a:gd name="connsiteY9" fmla="*/ 733246 h 3881887"/>
              <a:gd name="connsiteX10" fmla="*/ 3467819 w 7030529"/>
              <a:gd name="connsiteY10" fmla="*/ 785004 h 3881887"/>
              <a:gd name="connsiteX11" fmla="*/ 3717985 w 7030529"/>
              <a:gd name="connsiteY11" fmla="*/ 664234 h 3881887"/>
              <a:gd name="connsiteX12" fmla="*/ 3743864 w 7030529"/>
              <a:gd name="connsiteY12" fmla="*/ 586597 h 3881887"/>
              <a:gd name="connsiteX13" fmla="*/ 3804249 w 7030529"/>
              <a:gd name="connsiteY13" fmla="*/ 577970 h 3881887"/>
              <a:gd name="connsiteX14" fmla="*/ 4002657 w 7030529"/>
              <a:gd name="connsiteY14" fmla="*/ 690114 h 3881887"/>
              <a:gd name="connsiteX15" fmla="*/ 3907766 w 7030529"/>
              <a:gd name="connsiteY15" fmla="*/ 871268 h 3881887"/>
              <a:gd name="connsiteX16" fmla="*/ 4019910 w 7030529"/>
              <a:gd name="connsiteY16" fmla="*/ 966159 h 3881887"/>
              <a:gd name="connsiteX17" fmla="*/ 3778370 w 7030529"/>
              <a:gd name="connsiteY17" fmla="*/ 1000665 h 3881887"/>
              <a:gd name="connsiteX18" fmla="*/ 3623095 w 7030529"/>
              <a:gd name="connsiteY18" fmla="*/ 1086929 h 3881887"/>
              <a:gd name="connsiteX19" fmla="*/ 3743864 w 7030529"/>
              <a:gd name="connsiteY19" fmla="*/ 1233578 h 3881887"/>
              <a:gd name="connsiteX20" fmla="*/ 3847381 w 7030529"/>
              <a:gd name="connsiteY20" fmla="*/ 1104182 h 3881887"/>
              <a:gd name="connsiteX21" fmla="*/ 3916393 w 7030529"/>
              <a:gd name="connsiteY21" fmla="*/ 1164566 h 3881887"/>
              <a:gd name="connsiteX22" fmla="*/ 3838755 w 7030529"/>
              <a:gd name="connsiteY22" fmla="*/ 1268083 h 3881887"/>
              <a:gd name="connsiteX23" fmla="*/ 3804249 w 7030529"/>
              <a:gd name="connsiteY23" fmla="*/ 1380227 h 3881887"/>
              <a:gd name="connsiteX24" fmla="*/ 3907766 w 7030529"/>
              <a:gd name="connsiteY24" fmla="*/ 1449238 h 3881887"/>
              <a:gd name="connsiteX25" fmla="*/ 4063042 w 7030529"/>
              <a:gd name="connsiteY25" fmla="*/ 1509623 h 3881887"/>
              <a:gd name="connsiteX26" fmla="*/ 4192438 w 7030529"/>
              <a:gd name="connsiteY26" fmla="*/ 1526876 h 3881887"/>
              <a:gd name="connsiteX27" fmla="*/ 4382219 w 7030529"/>
              <a:gd name="connsiteY27" fmla="*/ 1526876 h 3881887"/>
              <a:gd name="connsiteX28" fmla="*/ 4666891 w 7030529"/>
              <a:gd name="connsiteY28" fmla="*/ 1604514 h 3881887"/>
              <a:gd name="connsiteX29" fmla="*/ 4796287 w 7030529"/>
              <a:gd name="connsiteY29" fmla="*/ 1604514 h 3881887"/>
              <a:gd name="connsiteX30" fmla="*/ 4839419 w 7030529"/>
              <a:gd name="connsiteY30" fmla="*/ 1578634 h 3881887"/>
              <a:gd name="connsiteX31" fmla="*/ 4751854 w 7030529"/>
              <a:gd name="connsiteY31" fmla="*/ 1714603 h 3881887"/>
              <a:gd name="connsiteX32" fmla="*/ 4809500 w 7030529"/>
              <a:gd name="connsiteY32" fmla="*/ 1898428 h 3881887"/>
              <a:gd name="connsiteX33" fmla="*/ 4903022 w 7030529"/>
              <a:gd name="connsiteY33" fmla="*/ 2108064 h 3881887"/>
              <a:gd name="connsiteX34" fmla="*/ 5054806 w 7030529"/>
              <a:gd name="connsiteY34" fmla="*/ 2194328 h 3881887"/>
              <a:gd name="connsiteX35" fmla="*/ 6193766 w 7030529"/>
              <a:gd name="connsiteY35" fmla="*/ 2139351 h 3881887"/>
              <a:gd name="connsiteX36" fmla="*/ 7030529 w 7030529"/>
              <a:gd name="connsiteY36" fmla="*/ 3200400 h 3881887"/>
              <a:gd name="connsiteX37" fmla="*/ 6901132 w 7030529"/>
              <a:gd name="connsiteY37" fmla="*/ 3122763 h 3881887"/>
              <a:gd name="connsiteX38" fmla="*/ 6728604 w 7030529"/>
              <a:gd name="connsiteY38" fmla="*/ 3131389 h 3881887"/>
              <a:gd name="connsiteX39" fmla="*/ 6530196 w 7030529"/>
              <a:gd name="connsiteY39" fmla="*/ 3183148 h 3881887"/>
              <a:gd name="connsiteX40" fmla="*/ 6400800 w 7030529"/>
              <a:gd name="connsiteY40" fmla="*/ 3243532 h 3881887"/>
              <a:gd name="connsiteX41" fmla="*/ 6280030 w 7030529"/>
              <a:gd name="connsiteY41" fmla="*/ 3174521 h 3881887"/>
              <a:gd name="connsiteX42" fmla="*/ 6202393 w 7030529"/>
              <a:gd name="connsiteY42" fmla="*/ 3027872 h 3881887"/>
              <a:gd name="connsiteX43" fmla="*/ 6107502 w 7030529"/>
              <a:gd name="connsiteY43" fmla="*/ 2915729 h 3881887"/>
              <a:gd name="connsiteX44" fmla="*/ 5891842 w 7030529"/>
              <a:gd name="connsiteY44" fmla="*/ 2803585 h 3881887"/>
              <a:gd name="connsiteX45" fmla="*/ 5788325 w 7030529"/>
              <a:gd name="connsiteY45" fmla="*/ 2665563 h 3881887"/>
              <a:gd name="connsiteX46" fmla="*/ 5702061 w 7030529"/>
              <a:gd name="connsiteY46" fmla="*/ 2458529 h 3881887"/>
              <a:gd name="connsiteX47" fmla="*/ 5486400 w 7030529"/>
              <a:gd name="connsiteY47" fmla="*/ 2303253 h 3881887"/>
              <a:gd name="connsiteX48" fmla="*/ 5055079 w 7030529"/>
              <a:gd name="connsiteY48" fmla="*/ 2260121 h 3881887"/>
              <a:gd name="connsiteX49" fmla="*/ 4917057 w 7030529"/>
              <a:gd name="connsiteY49" fmla="*/ 2432649 h 3881887"/>
              <a:gd name="connsiteX50" fmla="*/ 4804913 w 7030529"/>
              <a:gd name="connsiteY50" fmla="*/ 2493034 h 3881887"/>
              <a:gd name="connsiteX51" fmla="*/ 4675517 w 7030529"/>
              <a:gd name="connsiteY51" fmla="*/ 2553419 h 3881887"/>
              <a:gd name="connsiteX52" fmla="*/ 4597879 w 7030529"/>
              <a:gd name="connsiteY52" fmla="*/ 2631057 h 3881887"/>
              <a:gd name="connsiteX53" fmla="*/ 4390845 w 7030529"/>
              <a:gd name="connsiteY53" fmla="*/ 2605178 h 3881887"/>
              <a:gd name="connsiteX54" fmla="*/ 4278702 w 7030529"/>
              <a:gd name="connsiteY54" fmla="*/ 2458529 h 3881887"/>
              <a:gd name="connsiteX55" fmla="*/ 4157932 w 7030529"/>
              <a:gd name="connsiteY55" fmla="*/ 2458529 h 3881887"/>
              <a:gd name="connsiteX56" fmla="*/ 3985404 w 7030529"/>
              <a:gd name="connsiteY56" fmla="*/ 2441276 h 3881887"/>
              <a:gd name="connsiteX57" fmla="*/ 3666227 w 7030529"/>
              <a:gd name="connsiteY57" fmla="*/ 3217653 h 3881887"/>
              <a:gd name="connsiteX58" fmla="*/ 3666227 w 7030529"/>
              <a:gd name="connsiteY58" fmla="*/ 3217653 h 3881887"/>
              <a:gd name="connsiteX59" fmla="*/ 3571336 w 7030529"/>
              <a:gd name="connsiteY59" fmla="*/ 3148642 h 3881887"/>
              <a:gd name="connsiteX60" fmla="*/ 3459193 w 7030529"/>
              <a:gd name="connsiteY60" fmla="*/ 3200400 h 3881887"/>
              <a:gd name="connsiteX61" fmla="*/ 3338423 w 7030529"/>
              <a:gd name="connsiteY61" fmla="*/ 3243532 h 3881887"/>
              <a:gd name="connsiteX62" fmla="*/ 3398808 w 7030529"/>
              <a:gd name="connsiteY62" fmla="*/ 3502325 h 3881887"/>
              <a:gd name="connsiteX63" fmla="*/ 3407434 w 7030529"/>
              <a:gd name="connsiteY63" fmla="*/ 3562710 h 3881887"/>
              <a:gd name="connsiteX64" fmla="*/ 2587925 w 7030529"/>
              <a:gd name="connsiteY64" fmla="*/ 3881887 h 3881887"/>
              <a:gd name="connsiteX65" fmla="*/ 2570672 w 7030529"/>
              <a:gd name="connsiteY65" fmla="*/ 3674853 h 3881887"/>
              <a:gd name="connsiteX66" fmla="*/ 2467155 w 7030529"/>
              <a:gd name="connsiteY66" fmla="*/ 3717985 h 3881887"/>
              <a:gd name="connsiteX67" fmla="*/ 2424023 w 7030529"/>
              <a:gd name="connsiteY67" fmla="*/ 3614468 h 3881887"/>
              <a:gd name="connsiteX68" fmla="*/ 2372264 w 7030529"/>
              <a:gd name="connsiteY68" fmla="*/ 3338423 h 3881887"/>
              <a:gd name="connsiteX69" fmla="*/ 2329132 w 7030529"/>
              <a:gd name="connsiteY69" fmla="*/ 3200400 h 3881887"/>
              <a:gd name="connsiteX70" fmla="*/ 2432649 w 7030529"/>
              <a:gd name="connsiteY70" fmla="*/ 2950234 h 3881887"/>
              <a:gd name="connsiteX71" fmla="*/ 2475781 w 7030529"/>
              <a:gd name="connsiteY71" fmla="*/ 2734574 h 3881887"/>
              <a:gd name="connsiteX72" fmla="*/ 2544793 w 7030529"/>
              <a:gd name="connsiteY72" fmla="*/ 2510287 h 3881887"/>
              <a:gd name="connsiteX73" fmla="*/ 2441276 w 7030529"/>
              <a:gd name="connsiteY73" fmla="*/ 2424023 h 3881887"/>
              <a:gd name="connsiteX74" fmla="*/ 2372264 w 7030529"/>
              <a:gd name="connsiteY74" fmla="*/ 2329132 h 3881887"/>
              <a:gd name="connsiteX75" fmla="*/ 2199736 w 7030529"/>
              <a:gd name="connsiteY75" fmla="*/ 2363638 h 3881887"/>
              <a:gd name="connsiteX76" fmla="*/ 2122098 w 7030529"/>
              <a:gd name="connsiteY76" fmla="*/ 2475782 h 3881887"/>
              <a:gd name="connsiteX77" fmla="*/ 1932317 w 7030529"/>
              <a:gd name="connsiteY77" fmla="*/ 2553419 h 3881887"/>
              <a:gd name="connsiteX78" fmla="*/ 1940944 w 7030529"/>
              <a:gd name="connsiteY78" fmla="*/ 2406770 h 3881887"/>
              <a:gd name="connsiteX79" fmla="*/ 1940944 w 7030529"/>
              <a:gd name="connsiteY79" fmla="*/ 2286000 h 3881887"/>
              <a:gd name="connsiteX80" fmla="*/ 1802921 w 7030529"/>
              <a:gd name="connsiteY80" fmla="*/ 2208363 h 3881887"/>
              <a:gd name="connsiteX81" fmla="*/ 1742536 w 7030529"/>
              <a:gd name="connsiteY81" fmla="*/ 2139351 h 3881887"/>
              <a:gd name="connsiteX82" fmla="*/ 1509623 w 7030529"/>
              <a:gd name="connsiteY82" fmla="*/ 2260121 h 3881887"/>
              <a:gd name="connsiteX83" fmla="*/ 1371600 w 7030529"/>
              <a:gd name="connsiteY83" fmla="*/ 2216989 h 3881887"/>
              <a:gd name="connsiteX84" fmla="*/ 1242204 w 7030529"/>
              <a:gd name="connsiteY84" fmla="*/ 2242868 h 3881887"/>
              <a:gd name="connsiteX85" fmla="*/ 1216325 w 7030529"/>
              <a:gd name="connsiteY85" fmla="*/ 2087593 h 3881887"/>
              <a:gd name="connsiteX86" fmla="*/ 1259457 w 7030529"/>
              <a:gd name="connsiteY86" fmla="*/ 2001329 h 3881887"/>
              <a:gd name="connsiteX87" fmla="*/ 1207698 w 7030529"/>
              <a:gd name="connsiteY87" fmla="*/ 1949570 h 3881887"/>
              <a:gd name="connsiteX88" fmla="*/ 1112808 w 7030529"/>
              <a:gd name="connsiteY88" fmla="*/ 1863306 h 3881887"/>
              <a:gd name="connsiteX89" fmla="*/ 854015 w 7030529"/>
              <a:gd name="connsiteY89" fmla="*/ 1777042 h 3881887"/>
              <a:gd name="connsiteX90" fmla="*/ 819510 w 7030529"/>
              <a:gd name="connsiteY90" fmla="*/ 1854680 h 3881887"/>
              <a:gd name="connsiteX91" fmla="*/ 759125 w 7030529"/>
              <a:gd name="connsiteY91" fmla="*/ 1880559 h 3881887"/>
              <a:gd name="connsiteX92" fmla="*/ 672861 w 7030529"/>
              <a:gd name="connsiteY92" fmla="*/ 1751163 h 3881887"/>
              <a:gd name="connsiteX93" fmla="*/ 715993 w 7030529"/>
              <a:gd name="connsiteY93" fmla="*/ 1699404 h 3881887"/>
              <a:gd name="connsiteX94" fmla="*/ 655608 w 7030529"/>
              <a:gd name="connsiteY94" fmla="*/ 1604514 h 3881887"/>
              <a:gd name="connsiteX95" fmla="*/ 690113 w 7030529"/>
              <a:gd name="connsiteY95" fmla="*/ 1518249 h 3881887"/>
              <a:gd name="connsiteX96" fmla="*/ 690113 w 7030529"/>
              <a:gd name="connsiteY96" fmla="*/ 1457865 h 3881887"/>
              <a:gd name="connsiteX97" fmla="*/ 586596 w 7030529"/>
              <a:gd name="connsiteY97" fmla="*/ 1414732 h 3881887"/>
              <a:gd name="connsiteX98" fmla="*/ 474453 w 7030529"/>
              <a:gd name="connsiteY98" fmla="*/ 1423359 h 3881887"/>
              <a:gd name="connsiteX99" fmla="*/ 431321 w 7030529"/>
              <a:gd name="connsiteY99" fmla="*/ 1466491 h 3881887"/>
              <a:gd name="connsiteX100" fmla="*/ 207034 w 7030529"/>
              <a:gd name="connsiteY100" fmla="*/ 1190446 h 3881887"/>
              <a:gd name="connsiteX101" fmla="*/ 51759 w 7030529"/>
              <a:gd name="connsiteY101" fmla="*/ 1026544 h 3881887"/>
              <a:gd name="connsiteX102" fmla="*/ 0 w 7030529"/>
              <a:gd name="connsiteY102" fmla="*/ 845389 h 3881887"/>
              <a:gd name="connsiteX103" fmla="*/ 86264 w 7030529"/>
              <a:gd name="connsiteY103" fmla="*/ 836763 h 3881887"/>
              <a:gd name="connsiteX104" fmla="*/ 163902 w 7030529"/>
              <a:gd name="connsiteY104" fmla="*/ 690114 h 3881887"/>
              <a:gd name="connsiteX105" fmla="*/ 155276 w 7030529"/>
              <a:gd name="connsiteY105" fmla="*/ 552091 h 3881887"/>
              <a:gd name="connsiteX106" fmla="*/ 241540 w 7030529"/>
              <a:gd name="connsiteY106" fmla="*/ 526212 h 3881887"/>
              <a:gd name="connsiteX107" fmla="*/ 215661 w 7030529"/>
              <a:gd name="connsiteY107" fmla="*/ 448574 h 3881887"/>
              <a:gd name="connsiteX108" fmla="*/ 129396 w 7030529"/>
              <a:gd name="connsiteY108" fmla="*/ 465827 h 3881887"/>
              <a:gd name="connsiteX109" fmla="*/ 25879 w 7030529"/>
              <a:gd name="connsiteY109" fmla="*/ 336431 h 3881887"/>
              <a:gd name="connsiteX110" fmla="*/ 51759 w 7030529"/>
              <a:gd name="connsiteY110" fmla="*/ 232914 h 3881887"/>
              <a:gd name="connsiteX111" fmla="*/ 103517 w 7030529"/>
              <a:gd name="connsiteY111" fmla="*/ 189782 h 3881887"/>
              <a:gd name="connsiteX112" fmla="*/ 120770 w 7030529"/>
              <a:gd name="connsiteY112" fmla="*/ 77638 h 3881887"/>
              <a:gd name="connsiteX113" fmla="*/ 232913 w 7030529"/>
              <a:gd name="connsiteY113" fmla="*/ 60385 h 3881887"/>
              <a:gd name="connsiteX114" fmla="*/ 293298 w 7030529"/>
              <a:gd name="connsiteY114" fmla="*/ 224287 h 3881887"/>
              <a:gd name="connsiteX115" fmla="*/ 491706 w 7030529"/>
              <a:gd name="connsiteY115" fmla="*/ 284672 h 3881887"/>
              <a:gd name="connsiteX116" fmla="*/ 698740 w 7030529"/>
              <a:gd name="connsiteY116" fmla="*/ 232914 h 3881887"/>
              <a:gd name="connsiteX117" fmla="*/ 923027 w 7030529"/>
              <a:gd name="connsiteY117" fmla="*/ 276046 h 3881887"/>
              <a:gd name="connsiteX118" fmla="*/ 1026544 w 7030529"/>
              <a:gd name="connsiteY118" fmla="*/ 224287 h 3881887"/>
              <a:gd name="connsiteX119" fmla="*/ 1138687 w 7030529"/>
              <a:gd name="connsiteY119" fmla="*/ 319178 h 3881887"/>
              <a:gd name="connsiteX120" fmla="*/ 1224951 w 7030529"/>
              <a:gd name="connsiteY120" fmla="*/ 224287 h 3881887"/>
              <a:gd name="connsiteX121" fmla="*/ 1397479 w 7030529"/>
              <a:gd name="connsiteY121" fmla="*/ 181155 h 3881887"/>
              <a:gd name="connsiteX122" fmla="*/ 1578634 w 7030529"/>
              <a:gd name="connsiteY122" fmla="*/ 129397 h 3881887"/>
              <a:gd name="connsiteX123" fmla="*/ 1699404 w 7030529"/>
              <a:gd name="connsiteY123" fmla="*/ 0 h 3881887"/>
              <a:gd name="connsiteX0" fmla="*/ 1699404 w 6901132"/>
              <a:gd name="connsiteY0" fmla="*/ 0 h 3881887"/>
              <a:gd name="connsiteX1" fmla="*/ 2234242 w 6901132"/>
              <a:gd name="connsiteY1" fmla="*/ 457200 h 3881887"/>
              <a:gd name="connsiteX2" fmla="*/ 2544793 w 6901132"/>
              <a:gd name="connsiteY2" fmla="*/ 595223 h 3881887"/>
              <a:gd name="connsiteX3" fmla="*/ 2734574 w 6901132"/>
              <a:gd name="connsiteY3" fmla="*/ 603849 h 3881887"/>
              <a:gd name="connsiteX4" fmla="*/ 2889849 w 6901132"/>
              <a:gd name="connsiteY4" fmla="*/ 500332 h 3881887"/>
              <a:gd name="connsiteX5" fmla="*/ 2812212 w 6901132"/>
              <a:gd name="connsiteY5" fmla="*/ 345057 h 3881887"/>
              <a:gd name="connsiteX6" fmla="*/ 2881223 w 6901132"/>
              <a:gd name="connsiteY6" fmla="*/ 491706 h 3881887"/>
              <a:gd name="connsiteX7" fmla="*/ 3122762 w 6901132"/>
              <a:gd name="connsiteY7" fmla="*/ 595223 h 3881887"/>
              <a:gd name="connsiteX8" fmla="*/ 3252159 w 6901132"/>
              <a:gd name="connsiteY8" fmla="*/ 715993 h 3881887"/>
              <a:gd name="connsiteX9" fmla="*/ 3364302 w 6901132"/>
              <a:gd name="connsiteY9" fmla="*/ 733246 h 3881887"/>
              <a:gd name="connsiteX10" fmla="*/ 3467819 w 6901132"/>
              <a:gd name="connsiteY10" fmla="*/ 785004 h 3881887"/>
              <a:gd name="connsiteX11" fmla="*/ 3717985 w 6901132"/>
              <a:gd name="connsiteY11" fmla="*/ 664234 h 3881887"/>
              <a:gd name="connsiteX12" fmla="*/ 3743864 w 6901132"/>
              <a:gd name="connsiteY12" fmla="*/ 586597 h 3881887"/>
              <a:gd name="connsiteX13" fmla="*/ 3804249 w 6901132"/>
              <a:gd name="connsiteY13" fmla="*/ 577970 h 3881887"/>
              <a:gd name="connsiteX14" fmla="*/ 4002657 w 6901132"/>
              <a:gd name="connsiteY14" fmla="*/ 690114 h 3881887"/>
              <a:gd name="connsiteX15" fmla="*/ 3907766 w 6901132"/>
              <a:gd name="connsiteY15" fmla="*/ 871268 h 3881887"/>
              <a:gd name="connsiteX16" fmla="*/ 4019910 w 6901132"/>
              <a:gd name="connsiteY16" fmla="*/ 966159 h 3881887"/>
              <a:gd name="connsiteX17" fmla="*/ 3778370 w 6901132"/>
              <a:gd name="connsiteY17" fmla="*/ 1000665 h 3881887"/>
              <a:gd name="connsiteX18" fmla="*/ 3623095 w 6901132"/>
              <a:gd name="connsiteY18" fmla="*/ 1086929 h 3881887"/>
              <a:gd name="connsiteX19" fmla="*/ 3743864 w 6901132"/>
              <a:gd name="connsiteY19" fmla="*/ 1233578 h 3881887"/>
              <a:gd name="connsiteX20" fmla="*/ 3847381 w 6901132"/>
              <a:gd name="connsiteY20" fmla="*/ 1104182 h 3881887"/>
              <a:gd name="connsiteX21" fmla="*/ 3916393 w 6901132"/>
              <a:gd name="connsiteY21" fmla="*/ 1164566 h 3881887"/>
              <a:gd name="connsiteX22" fmla="*/ 3838755 w 6901132"/>
              <a:gd name="connsiteY22" fmla="*/ 1268083 h 3881887"/>
              <a:gd name="connsiteX23" fmla="*/ 3804249 w 6901132"/>
              <a:gd name="connsiteY23" fmla="*/ 1380227 h 3881887"/>
              <a:gd name="connsiteX24" fmla="*/ 3907766 w 6901132"/>
              <a:gd name="connsiteY24" fmla="*/ 1449238 h 3881887"/>
              <a:gd name="connsiteX25" fmla="*/ 4063042 w 6901132"/>
              <a:gd name="connsiteY25" fmla="*/ 1509623 h 3881887"/>
              <a:gd name="connsiteX26" fmla="*/ 4192438 w 6901132"/>
              <a:gd name="connsiteY26" fmla="*/ 1526876 h 3881887"/>
              <a:gd name="connsiteX27" fmla="*/ 4382219 w 6901132"/>
              <a:gd name="connsiteY27" fmla="*/ 1526876 h 3881887"/>
              <a:gd name="connsiteX28" fmla="*/ 4666891 w 6901132"/>
              <a:gd name="connsiteY28" fmla="*/ 1604514 h 3881887"/>
              <a:gd name="connsiteX29" fmla="*/ 4796287 w 6901132"/>
              <a:gd name="connsiteY29" fmla="*/ 1604514 h 3881887"/>
              <a:gd name="connsiteX30" fmla="*/ 4839419 w 6901132"/>
              <a:gd name="connsiteY30" fmla="*/ 1578634 h 3881887"/>
              <a:gd name="connsiteX31" fmla="*/ 4751854 w 6901132"/>
              <a:gd name="connsiteY31" fmla="*/ 1714603 h 3881887"/>
              <a:gd name="connsiteX32" fmla="*/ 4809500 w 6901132"/>
              <a:gd name="connsiteY32" fmla="*/ 1898428 h 3881887"/>
              <a:gd name="connsiteX33" fmla="*/ 4903022 w 6901132"/>
              <a:gd name="connsiteY33" fmla="*/ 2108064 h 3881887"/>
              <a:gd name="connsiteX34" fmla="*/ 5054806 w 6901132"/>
              <a:gd name="connsiteY34" fmla="*/ 2194328 h 3881887"/>
              <a:gd name="connsiteX35" fmla="*/ 6193766 w 6901132"/>
              <a:gd name="connsiteY35" fmla="*/ 2139351 h 3881887"/>
              <a:gd name="connsiteX36" fmla="*/ 6901132 w 6901132"/>
              <a:gd name="connsiteY36" fmla="*/ 3122763 h 3881887"/>
              <a:gd name="connsiteX37" fmla="*/ 6728604 w 6901132"/>
              <a:gd name="connsiteY37" fmla="*/ 3131389 h 3881887"/>
              <a:gd name="connsiteX38" fmla="*/ 6530196 w 6901132"/>
              <a:gd name="connsiteY38" fmla="*/ 3183148 h 3881887"/>
              <a:gd name="connsiteX39" fmla="*/ 6400800 w 6901132"/>
              <a:gd name="connsiteY39" fmla="*/ 3243532 h 3881887"/>
              <a:gd name="connsiteX40" fmla="*/ 6280030 w 6901132"/>
              <a:gd name="connsiteY40" fmla="*/ 3174521 h 3881887"/>
              <a:gd name="connsiteX41" fmla="*/ 6202393 w 6901132"/>
              <a:gd name="connsiteY41" fmla="*/ 3027872 h 3881887"/>
              <a:gd name="connsiteX42" fmla="*/ 6107502 w 6901132"/>
              <a:gd name="connsiteY42" fmla="*/ 2915729 h 3881887"/>
              <a:gd name="connsiteX43" fmla="*/ 5891842 w 6901132"/>
              <a:gd name="connsiteY43" fmla="*/ 2803585 h 3881887"/>
              <a:gd name="connsiteX44" fmla="*/ 5788325 w 6901132"/>
              <a:gd name="connsiteY44" fmla="*/ 2665563 h 3881887"/>
              <a:gd name="connsiteX45" fmla="*/ 5702061 w 6901132"/>
              <a:gd name="connsiteY45" fmla="*/ 2458529 h 3881887"/>
              <a:gd name="connsiteX46" fmla="*/ 5486400 w 6901132"/>
              <a:gd name="connsiteY46" fmla="*/ 2303253 h 3881887"/>
              <a:gd name="connsiteX47" fmla="*/ 5055079 w 6901132"/>
              <a:gd name="connsiteY47" fmla="*/ 2260121 h 3881887"/>
              <a:gd name="connsiteX48" fmla="*/ 4917057 w 6901132"/>
              <a:gd name="connsiteY48" fmla="*/ 2432649 h 3881887"/>
              <a:gd name="connsiteX49" fmla="*/ 4804913 w 6901132"/>
              <a:gd name="connsiteY49" fmla="*/ 2493034 h 3881887"/>
              <a:gd name="connsiteX50" fmla="*/ 4675517 w 6901132"/>
              <a:gd name="connsiteY50" fmla="*/ 2553419 h 3881887"/>
              <a:gd name="connsiteX51" fmla="*/ 4597879 w 6901132"/>
              <a:gd name="connsiteY51" fmla="*/ 2631057 h 3881887"/>
              <a:gd name="connsiteX52" fmla="*/ 4390845 w 6901132"/>
              <a:gd name="connsiteY52" fmla="*/ 2605178 h 3881887"/>
              <a:gd name="connsiteX53" fmla="*/ 4278702 w 6901132"/>
              <a:gd name="connsiteY53" fmla="*/ 2458529 h 3881887"/>
              <a:gd name="connsiteX54" fmla="*/ 4157932 w 6901132"/>
              <a:gd name="connsiteY54" fmla="*/ 2458529 h 3881887"/>
              <a:gd name="connsiteX55" fmla="*/ 3985404 w 6901132"/>
              <a:gd name="connsiteY55" fmla="*/ 2441276 h 3881887"/>
              <a:gd name="connsiteX56" fmla="*/ 3666227 w 6901132"/>
              <a:gd name="connsiteY56" fmla="*/ 3217653 h 3881887"/>
              <a:gd name="connsiteX57" fmla="*/ 3666227 w 6901132"/>
              <a:gd name="connsiteY57" fmla="*/ 3217653 h 3881887"/>
              <a:gd name="connsiteX58" fmla="*/ 3571336 w 6901132"/>
              <a:gd name="connsiteY58" fmla="*/ 3148642 h 3881887"/>
              <a:gd name="connsiteX59" fmla="*/ 3459193 w 6901132"/>
              <a:gd name="connsiteY59" fmla="*/ 3200400 h 3881887"/>
              <a:gd name="connsiteX60" fmla="*/ 3338423 w 6901132"/>
              <a:gd name="connsiteY60" fmla="*/ 3243532 h 3881887"/>
              <a:gd name="connsiteX61" fmla="*/ 3398808 w 6901132"/>
              <a:gd name="connsiteY61" fmla="*/ 3502325 h 3881887"/>
              <a:gd name="connsiteX62" fmla="*/ 3407434 w 6901132"/>
              <a:gd name="connsiteY62" fmla="*/ 3562710 h 3881887"/>
              <a:gd name="connsiteX63" fmla="*/ 2587925 w 6901132"/>
              <a:gd name="connsiteY63" fmla="*/ 3881887 h 3881887"/>
              <a:gd name="connsiteX64" fmla="*/ 2570672 w 6901132"/>
              <a:gd name="connsiteY64" fmla="*/ 3674853 h 3881887"/>
              <a:gd name="connsiteX65" fmla="*/ 2467155 w 6901132"/>
              <a:gd name="connsiteY65" fmla="*/ 3717985 h 3881887"/>
              <a:gd name="connsiteX66" fmla="*/ 2424023 w 6901132"/>
              <a:gd name="connsiteY66" fmla="*/ 3614468 h 3881887"/>
              <a:gd name="connsiteX67" fmla="*/ 2372264 w 6901132"/>
              <a:gd name="connsiteY67" fmla="*/ 3338423 h 3881887"/>
              <a:gd name="connsiteX68" fmla="*/ 2329132 w 6901132"/>
              <a:gd name="connsiteY68" fmla="*/ 3200400 h 3881887"/>
              <a:gd name="connsiteX69" fmla="*/ 2432649 w 6901132"/>
              <a:gd name="connsiteY69" fmla="*/ 2950234 h 3881887"/>
              <a:gd name="connsiteX70" fmla="*/ 2475781 w 6901132"/>
              <a:gd name="connsiteY70" fmla="*/ 2734574 h 3881887"/>
              <a:gd name="connsiteX71" fmla="*/ 2544793 w 6901132"/>
              <a:gd name="connsiteY71" fmla="*/ 2510287 h 3881887"/>
              <a:gd name="connsiteX72" fmla="*/ 2441276 w 6901132"/>
              <a:gd name="connsiteY72" fmla="*/ 2424023 h 3881887"/>
              <a:gd name="connsiteX73" fmla="*/ 2372264 w 6901132"/>
              <a:gd name="connsiteY73" fmla="*/ 2329132 h 3881887"/>
              <a:gd name="connsiteX74" fmla="*/ 2199736 w 6901132"/>
              <a:gd name="connsiteY74" fmla="*/ 2363638 h 3881887"/>
              <a:gd name="connsiteX75" fmla="*/ 2122098 w 6901132"/>
              <a:gd name="connsiteY75" fmla="*/ 2475782 h 3881887"/>
              <a:gd name="connsiteX76" fmla="*/ 1932317 w 6901132"/>
              <a:gd name="connsiteY76" fmla="*/ 2553419 h 3881887"/>
              <a:gd name="connsiteX77" fmla="*/ 1940944 w 6901132"/>
              <a:gd name="connsiteY77" fmla="*/ 2406770 h 3881887"/>
              <a:gd name="connsiteX78" fmla="*/ 1940944 w 6901132"/>
              <a:gd name="connsiteY78" fmla="*/ 2286000 h 3881887"/>
              <a:gd name="connsiteX79" fmla="*/ 1802921 w 6901132"/>
              <a:gd name="connsiteY79" fmla="*/ 2208363 h 3881887"/>
              <a:gd name="connsiteX80" fmla="*/ 1742536 w 6901132"/>
              <a:gd name="connsiteY80" fmla="*/ 2139351 h 3881887"/>
              <a:gd name="connsiteX81" fmla="*/ 1509623 w 6901132"/>
              <a:gd name="connsiteY81" fmla="*/ 2260121 h 3881887"/>
              <a:gd name="connsiteX82" fmla="*/ 1371600 w 6901132"/>
              <a:gd name="connsiteY82" fmla="*/ 2216989 h 3881887"/>
              <a:gd name="connsiteX83" fmla="*/ 1242204 w 6901132"/>
              <a:gd name="connsiteY83" fmla="*/ 2242868 h 3881887"/>
              <a:gd name="connsiteX84" fmla="*/ 1216325 w 6901132"/>
              <a:gd name="connsiteY84" fmla="*/ 2087593 h 3881887"/>
              <a:gd name="connsiteX85" fmla="*/ 1259457 w 6901132"/>
              <a:gd name="connsiteY85" fmla="*/ 2001329 h 3881887"/>
              <a:gd name="connsiteX86" fmla="*/ 1207698 w 6901132"/>
              <a:gd name="connsiteY86" fmla="*/ 1949570 h 3881887"/>
              <a:gd name="connsiteX87" fmla="*/ 1112808 w 6901132"/>
              <a:gd name="connsiteY87" fmla="*/ 1863306 h 3881887"/>
              <a:gd name="connsiteX88" fmla="*/ 854015 w 6901132"/>
              <a:gd name="connsiteY88" fmla="*/ 1777042 h 3881887"/>
              <a:gd name="connsiteX89" fmla="*/ 819510 w 6901132"/>
              <a:gd name="connsiteY89" fmla="*/ 1854680 h 3881887"/>
              <a:gd name="connsiteX90" fmla="*/ 759125 w 6901132"/>
              <a:gd name="connsiteY90" fmla="*/ 1880559 h 3881887"/>
              <a:gd name="connsiteX91" fmla="*/ 672861 w 6901132"/>
              <a:gd name="connsiteY91" fmla="*/ 1751163 h 3881887"/>
              <a:gd name="connsiteX92" fmla="*/ 715993 w 6901132"/>
              <a:gd name="connsiteY92" fmla="*/ 1699404 h 3881887"/>
              <a:gd name="connsiteX93" fmla="*/ 655608 w 6901132"/>
              <a:gd name="connsiteY93" fmla="*/ 1604514 h 3881887"/>
              <a:gd name="connsiteX94" fmla="*/ 690113 w 6901132"/>
              <a:gd name="connsiteY94" fmla="*/ 1518249 h 3881887"/>
              <a:gd name="connsiteX95" fmla="*/ 690113 w 6901132"/>
              <a:gd name="connsiteY95" fmla="*/ 1457865 h 3881887"/>
              <a:gd name="connsiteX96" fmla="*/ 586596 w 6901132"/>
              <a:gd name="connsiteY96" fmla="*/ 1414732 h 3881887"/>
              <a:gd name="connsiteX97" fmla="*/ 474453 w 6901132"/>
              <a:gd name="connsiteY97" fmla="*/ 1423359 h 3881887"/>
              <a:gd name="connsiteX98" fmla="*/ 431321 w 6901132"/>
              <a:gd name="connsiteY98" fmla="*/ 1466491 h 3881887"/>
              <a:gd name="connsiteX99" fmla="*/ 207034 w 6901132"/>
              <a:gd name="connsiteY99" fmla="*/ 1190446 h 3881887"/>
              <a:gd name="connsiteX100" fmla="*/ 51759 w 6901132"/>
              <a:gd name="connsiteY100" fmla="*/ 1026544 h 3881887"/>
              <a:gd name="connsiteX101" fmla="*/ 0 w 6901132"/>
              <a:gd name="connsiteY101" fmla="*/ 845389 h 3881887"/>
              <a:gd name="connsiteX102" fmla="*/ 86264 w 6901132"/>
              <a:gd name="connsiteY102" fmla="*/ 836763 h 3881887"/>
              <a:gd name="connsiteX103" fmla="*/ 163902 w 6901132"/>
              <a:gd name="connsiteY103" fmla="*/ 690114 h 3881887"/>
              <a:gd name="connsiteX104" fmla="*/ 155276 w 6901132"/>
              <a:gd name="connsiteY104" fmla="*/ 552091 h 3881887"/>
              <a:gd name="connsiteX105" fmla="*/ 241540 w 6901132"/>
              <a:gd name="connsiteY105" fmla="*/ 526212 h 3881887"/>
              <a:gd name="connsiteX106" fmla="*/ 215661 w 6901132"/>
              <a:gd name="connsiteY106" fmla="*/ 448574 h 3881887"/>
              <a:gd name="connsiteX107" fmla="*/ 129396 w 6901132"/>
              <a:gd name="connsiteY107" fmla="*/ 465827 h 3881887"/>
              <a:gd name="connsiteX108" fmla="*/ 25879 w 6901132"/>
              <a:gd name="connsiteY108" fmla="*/ 336431 h 3881887"/>
              <a:gd name="connsiteX109" fmla="*/ 51759 w 6901132"/>
              <a:gd name="connsiteY109" fmla="*/ 232914 h 3881887"/>
              <a:gd name="connsiteX110" fmla="*/ 103517 w 6901132"/>
              <a:gd name="connsiteY110" fmla="*/ 189782 h 3881887"/>
              <a:gd name="connsiteX111" fmla="*/ 120770 w 6901132"/>
              <a:gd name="connsiteY111" fmla="*/ 77638 h 3881887"/>
              <a:gd name="connsiteX112" fmla="*/ 232913 w 6901132"/>
              <a:gd name="connsiteY112" fmla="*/ 60385 h 3881887"/>
              <a:gd name="connsiteX113" fmla="*/ 293298 w 6901132"/>
              <a:gd name="connsiteY113" fmla="*/ 224287 h 3881887"/>
              <a:gd name="connsiteX114" fmla="*/ 491706 w 6901132"/>
              <a:gd name="connsiteY114" fmla="*/ 284672 h 3881887"/>
              <a:gd name="connsiteX115" fmla="*/ 698740 w 6901132"/>
              <a:gd name="connsiteY115" fmla="*/ 232914 h 3881887"/>
              <a:gd name="connsiteX116" fmla="*/ 923027 w 6901132"/>
              <a:gd name="connsiteY116" fmla="*/ 276046 h 3881887"/>
              <a:gd name="connsiteX117" fmla="*/ 1026544 w 6901132"/>
              <a:gd name="connsiteY117" fmla="*/ 224287 h 3881887"/>
              <a:gd name="connsiteX118" fmla="*/ 1138687 w 6901132"/>
              <a:gd name="connsiteY118" fmla="*/ 319178 h 3881887"/>
              <a:gd name="connsiteX119" fmla="*/ 1224951 w 6901132"/>
              <a:gd name="connsiteY119" fmla="*/ 224287 h 3881887"/>
              <a:gd name="connsiteX120" fmla="*/ 1397479 w 6901132"/>
              <a:gd name="connsiteY120" fmla="*/ 181155 h 3881887"/>
              <a:gd name="connsiteX121" fmla="*/ 1578634 w 6901132"/>
              <a:gd name="connsiteY121" fmla="*/ 129397 h 3881887"/>
              <a:gd name="connsiteX122" fmla="*/ 1699404 w 6901132"/>
              <a:gd name="connsiteY122" fmla="*/ 0 h 3881887"/>
              <a:gd name="connsiteX0" fmla="*/ 1699404 w 6728604"/>
              <a:gd name="connsiteY0" fmla="*/ 0 h 3881887"/>
              <a:gd name="connsiteX1" fmla="*/ 2234242 w 6728604"/>
              <a:gd name="connsiteY1" fmla="*/ 457200 h 3881887"/>
              <a:gd name="connsiteX2" fmla="*/ 2544793 w 6728604"/>
              <a:gd name="connsiteY2" fmla="*/ 595223 h 3881887"/>
              <a:gd name="connsiteX3" fmla="*/ 2734574 w 6728604"/>
              <a:gd name="connsiteY3" fmla="*/ 603849 h 3881887"/>
              <a:gd name="connsiteX4" fmla="*/ 2889849 w 6728604"/>
              <a:gd name="connsiteY4" fmla="*/ 500332 h 3881887"/>
              <a:gd name="connsiteX5" fmla="*/ 2812212 w 6728604"/>
              <a:gd name="connsiteY5" fmla="*/ 345057 h 3881887"/>
              <a:gd name="connsiteX6" fmla="*/ 2881223 w 6728604"/>
              <a:gd name="connsiteY6" fmla="*/ 491706 h 3881887"/>
              <a:gd name="connsiteX7" fmla="*/ 3122762 w 6728604"/>
              <a:gd name="connsiteY7" fmla="*/ 595223 h 3881887"/>
              <a:gd name="connsiteX8" fmla="*/ 3252159 w 6728604"/>
              <a:gd name="connsiteY8" fmla="*/ 715993 h 3881887"/>
              <a:gd name="connsiteX9" fmla="*/ 3364302 w 6728604"/>
              <a:gd name="connsiteY9" fmla="*/ 733246 h 3881887"/>
              <a:gd name="connsiteX10" fmla="*/ 3467819 w 6728604"/>
              <a:gd name="connsiteY10" fmla="*/ 785004 h 3881887"/>
              <a:gd name="connsiteX11" fmla="*/ 3717985 w 6728604"/>
              <a:gd name="connsiteY11" fmla="*/ 664234 h 3881887"/>
              <a:gd name="connsiteX12" fmla="*/ 3743864 w 6728604"/>
              <a:gd name="connsiteY12" fmla="*/ 586597 h 3881887"/>
              <a:gd name="connsiteX13" fmla="*/ 3804249 w 6728604"/>
              <a:gd name="connsiteY13" fmla="*/ 577970 h 3881887"/>
              <a:gd name="connsiteX14" fmla="*/ 4002657 w 6728604"/>
              <a:gd name="connsiteY14" fmla="*/ 690114 h 3881887"/>
              <a:gd name="connsiteX15" fmla="*/ 3907766 w 6728604"/>
              <a:gd name="connsiteY15" fmla="*/ 871268 h 3881887"/>
              <a:gd name="connsiteX16" fmla="*/ 4019910 w 6728604"/>
              <a:gd name="connsiteY16" fmla="*/ 966159 h 3881887"/>
              <a:gd name="connsiteX17" fmla="*/ 3778370 w 6728604"/>
              <a:gd name="connsiteY17" fmla="*/ 1000665 h 3881887"/>
              <a:gd name="connsiteX18" fmla="*/ 3623095 w 6728604"/>
              <a:gd name="connsiteY18" fmla="*/ 1086929 h 3881887"/>
              <a:gd name="connsiteX19" fmla="*/ 3743864 w 6728604"/>
              <a:gd name="connsiteY19" fmla="*/ 1233578 h 3881887"/>
              <a:gd name="connsiteX20" fmla="*/ 3847381 w 6728604"/>
              <a:gd name="connsiteY20" fmla="*/ 1104182 h 3881887"/>
              <a:gd name="connsiteX21" fmla="*/ 3916393 w 6728604"/>
              <a:gd name="connsiteY21" fmla="*/ 1164566 h 3881887"/>
              <a:gd name="connsiteX22" fmla="*/ 3838755 w 6728604"/>
              <a:gd name="connsiteY22" fmla="*/ 1268083 h 3881887"/>
              <a:gd name="connsiteX23" fmla="*/ 3804249 w 6728604"/>
              <a:gd name="connsiteY23" fmla="*/ 1380227 h 3881887"/>
              <a:gd name="connsiteX24" fmla="*/ 3907766 w 6728604"/>
              <a:gd name="connsiteY24" fmla="*/ 1449238 h 3881887"/>
              <a:gd name="connsiteX25" fmla="*/ 4063042 w 6728604"/>
              <a:gd name="connsiteY25" fmla="*/ 1509623 h 3881887"/>
              <a:gd name="connsiteX26" fmla="*/ 4192438 w 6728604"/>
              <a:gd name="connsiteY26" fmla="*/ 1526876 h 3881887"/>
              <a:gd name="connsiteX27" fmla="*/ 4382219 w 6728604"/>
              <a:gd name="connsiteY27" fmla="*/ 1526876 h 3881887"/>
              <a:gd name="connsiteX28" fmla="*/ 4666891 w 6728604"/>
              <a:gd name="connsiteY28" fmla="*/ 1604514 h 3881887"/>
              <a:gd name="connsiteX29" fmla="*/ 4796287 w 6728604"/>
              <a:gd name="connsiteY29" fmla="*/ 1604514 h 3881887"/>
              <a:gd name="connsiteX30" fmla="*/ 4839419 w 6728604"/>
              <a:gd name="connsiteY30" fmla="*/ 1578634 h 3881887"/>
              <a:gd name="connsiteX31" fmla="*/ 4751854 w 6728604"/>
              <a:gd name="connsiteY31" fmla="*/ 1714603 h 3881887"/>
              <a:gd name="connsiteX32" fmla="*/ 4809500 w 6728604"/>
              <a:gd name="connsiteY32" fmla="*/ 1898428 h 3881887"/>
              <a:gd name="connsiteX33" fmla="*/ 4903022 w 6728604"/>
              <a:gd name="connsiteY33" fmla="*/ 2108064 h 3881887"/>
              <a:gd name="connsiteX34" fmla="*/ 5054806 w 6728604"/>
              <a:gd name="connsiteY34" fmla="*/ 2194328 h 3881887"/>
              <a:gd name="connsiteX35" fmla="*/ 6193766 w 6728604"/>
              <a:gd name="connsiteY35" fmla="*/ 2139351 h 3881887"/>
              <a:gd name="connsiteX36" fmla="*/ 6728604 w 6728604"/>
              <a:gd name="connsiteY36" fmla="*/ 3131389 h 3881887"/>
              <a:gd name="connsiteX37" fmla="*/ 6530196 w 6728604"/>
              <a:gd name="connsiteY37" fmla="*/ 3183148 h 3881887"/>
              <a:gd name="connsiteX38" fmla="*/ 6400800 w 6728604"/>
              <a:gd name="connsiteY38" fmla="*/ 3243532 h 3881887"/>
              <a:gd name="connsiteX39" fmla="*/ 6280030 w 6728604"/>
              <a:gd name="connsiteY39" fmla="*/ 3174521 h 3881887"/>
              <a:gd name="connsiteX40" fmla="*/ 6202393 w 6728604"/>
              <a:gd name="connsiteY40" fmla="*/ 3027872 h 3881887"/>
              <a:gd name="connsiteX41" fmla="*/ 6107502 w 6728604"/>
              <a:gd name="connsiteY41" fmla="*/ 2915729 h 3881887"/>
              <a:gd name="connsiteX42" fmla="*/ 5891842 w 6728604"/>
              <a:gd name="connsiteY42" fmla="*/ 2803585 h 3881887"/>
              <a:gd name="connsiteX43" fmla="*/ 5788325 w 6728604"/>
              <a:gd name="connsiteY43" fmla="*/ 2665563 h 3881887"/>
              <a:gd name="connsiteX44" fmla="*/ 5702061 w 6728604"/>
              <a:gd name="connsiteY44" fmla="*/ 2458529 h 3881887"/>
              <a:gd name="connsiteX45" fmla="*/ 5486400 w 6728604"/>
              <a:gd name="connsiteY45" fmla="*/ 2303253 h 3881887"/>
              <a:gd name="connsiteX46" fmla="*/ 5055079 w 6728604"/>
              <a:gd name="connsiteY46" fmla="*/ 2260121 h 3881887"/>
              <a:gd name="connsiteX47" fmla="*/ 4917057 w 6728604"/>
              <a:gd name="connsiteY47" fmla="*/ 2432649 h 3881887"/>
              <a:gd name="connsiteX48" fmla="*/ 4804913 w 6728604"/>
              <a:gd name="connsiteY48" fmla="*/ 2493034 h 3881887"/>
              <a:gd name="connsiteX49" fmla="*/ 4675517 w 6728604"/>
              <a:gd name="connsiteY49" fmla="*/ 2553419 h 3881887"/>
              <a:gd name="connsiteX50" fmla="*/ 4597879 w 6728604"/>
              <a:gd name="connsiteY50" fmla="*/ 2631057 h 3881887"/>
              <a:gd name="connsiteX51" fmla="*/ 4390845 w 6728604"/>
              <a:gd name="connsiteY51" fmla="*/ 2605178 h 3881887"/>
              <a:gd name="connsiteX52" fmla="*/ 4278702 w 6728604"/>
              <a:gd name="connsiteY52" fmla="*/ 2458529 h 3881887"/>
              <a:gd name="connsiteX53" fmla="*/ 4157932 w 6728604"/>
              <a:gd name="connsiteY53" fmla="*/ 2458529 h 3881887"/>
              <a:gd name="connsiteX54" fmla="*/ 3985404 w 6728604"/>
              <a:gd name="connsiteY54" fmla="*/ 2441276 h 3881887"/>
              <a:gd name="connsiteX55" fmla="*/ 3666227 w 6728604"/>
              <a:gd name="connsiteY55" fmla="*/ 3217653 h 3881887"/>
              <a:gd name="connsiteX56" fmla="*/ 3666227 w 6728604"/>
              <a:gd name="connsiteY56" fmla="*/ 3217653 h 3881887"/>
              <a:gd name="connsiteX57" fmla="*/ 3571336 w 6728604"/>
              <a:gd name="connsiteY57" fmla="*/ 3148642 h 3881887"/>
              <a:gd name="connsiteX58" fmla="*/ 3459193 w 6728604"/>
              <a:gd name="connsiteY58" fmla="*/ 3200400 h 3881887"/>
              <a:gd name="connsiteX59" fmla="*/ 3338423 w 6728604"/>
              <a:gd name="connsiteY59" fmla="*/ 3243532 h 3881887"/>
              <a:gd name="connsiteX60" fmla="*/ 3398808 w 6728604"/>
              <a:gd name="connsiteY60" fmla="*/ 3502325 h 3881887"/>
              <a:gd name="connsiteX61" fmla="*/ 3407434 w 6728604"/>
              <a:gd name="connsiteY61" fmla="*/ 3562710 h 3881887"/>
              <a:gd name="connsiteX62" fmla="*/ 2587925 w 6728604"/>
              <a:gd name="connsiteY62" fmla="*/ 3881887 h 3881887"/>
              <a:gd name="connsiteX63" fmla="*/ 2570672 w 6728604"/>
              <a:gd name="connsiteY63" fmla="*/ 3674853 h 3881887"/>
              <a:gd name="connsiteX64" fmla="*/ 2467155 w 6728604"/>
              <a:gd name="connsiteY64" fmla="*/ 3717985 h 3881887"/>
              <a:gd name="connsiteX65" fmla="*/ 2424023 w 6728604"/>
              <a:gd name="connsiteY65" fmla="*/ 3614468 h 3881887"/>
              <a:gd name="connsiteX66" fmla="*/ 2372264 w 6728604"/>
              <a:gd name="connsiteY66" fmla="*/ 3338423 h 3881887"/>
              <a:gd name="connsiteX67" fmla="*/ 2329132 w 6728604"/>
              <a:gd name="connsiteY67" fmla="*/ 3200400 h 3881887"/>
              <a:gd name="connsiteX68" fmla="*/ 2432649 w 6728604"/>
              <a:gd name="connsiteY68" fmla="*/ 2950234 h 3881887"/>
              <a:gd name="connsiteX69" fmla="*/ 2475781 w 6728604"/>
              <a:gd name="connsiteY69" fmla="*/ 2734574 h 3881887"/>
              <a:gd name="connsiteX70" fmla="*/ 2544793 w 6728604"/>
              <a:gd name="connsiteY70" fmla="*/ 2510287 h 3881887"/>
              <a:gd name="connsiteX71" fmla="*/ 2441276 w 6728604"/>
              <a:gd name="connsiteY71" fmla="*/ 2424023 h 3881887"/>
              <a:gd name="connsiteX72" fmla="*/ 2372264 w 6728604"/>
              <a:gd name="connsiteY72" fmla="*/ 2329132 h 3881887"/>
              <a:gd name="connsiteX73" fmla="*/ 2199736 w 6728604"/>
              <a:gd name="connsiteY73" fmla="*/ 2363638 h 3881887"/>
              <a:gd name="connsiteX74" fmla="*/ 2122098 w 6728604"/>
              <a:gd name="connsiteY74" fmla="*/ 2475782 h 3881887"/>
              <a:gd name="connsiteX75" fmla="*/ 1932317 w 6728604"/>
              <a:gd name="connsiteY75" fmla="*/ 2553419 h 3881887"/>
              <a:gd name="connsiteX76" fmla="*/ 1940944 w 6728604"/>
              <a:gd name="connsiteY76" fmla="*/ 2406770 h 3881887"/>
              <a:gd name="connsiteX77" fmla="*/ 1940944 w 6728604"/>
              <a:gd name="connsiteY77" fmla="*/ 2286000 h 3881887"/>
              <a:gd name="connsiteX78" fmla="*/ 1802921 w 6728604"/>
              <a:gd name="connsiteY78" fmla="*/ 2208363 h 3881887"/>
              <a:gd name="connsiteX79" fmla="*/ 1742536 w 6728604"/>
              <a:gd name="connsiteY79" fmla="*/ 2139351 h 3881887"/>
              <a:gd name="connsiteX80" fmla="*/ 1509623 w 6728604"/>
              <a:gd name="connsiteY80" fmla="*/ 2260121 h 3881887"/>
              <a:gd name="connsiteX81" fmla="*/ 1371600 w 6728604"/>
              <a:gd name="connsiteY81" fmla="*/ 2216989 h 3881887"/>
              <a:gd name="connsiteX82" fmla="*/ 1242204 w 6728604"/>
              <a:gd name="connsiteY82" fmla="*/ 2242868 h 3881887"/>
              <a:gd name="connsiteX83" fmla="*/ 1216325 w 6728604"/>
              <a:gd name="connsiteY83" fmla="*/ 2087593 h 3881887"/>
              <a:gd name="connsiteX84" fmla="*/ 1259457 w 6728604"/>
              <a:gd name="connsiteY84" fmla="*/ 2001329 h 3881887"/>
              <a:gd name="connsiteX85" fmla="*/ 1207698 w 6728604"/>
              <a:gd name="connsiteY85" fmla="*/ 1949570 h 3881887"/>
              <a:gd name="connsiteX86" fmla="*/ 1112808 w 6728604"/>
              <a:gd name="connsiteY86" fmla="*/ 1863306 h 3881887"/>
              <a:gd name="connsiteX87" fmla="*/ 854015 w 6728604"/>
              <a:gd name="connsiteY87" fmla="*/ 1777042 h 3881887"/>
              <a:gd name="connsiteX88" fmla="*/ 819510 w 6728604"/>
              <a:gd name="connsiteY88" fmla="*/ 1854680 h 3881887"/>
              <a:gd name="connsiteX89" fmla="*/ 759125 w 6728604"/>
              <a:gd name="connsiteY89" fmla="*/ 1880559 h 3881887"/>
              <a:gd name="connsiteX90" fmla="*/ 672861 w 6728604"/>
              <a:gd name="connsiteY90" fmla="*/ 1751163 h 3881887"/>
              <a:gd name="connsiteX91" fmla="*/ 715993 w 6728604"/>
              <a:gd name="connsiteY91" fmla="*/ 1699404 h 3881887"/>
              <a:gd name="connsiteX92" fmla="*/ 655608 w 6728604"/>
              <a:gd name="connsiteY92" fmla="*/ 1604514 h 3881887"/>
              <a:gd name="connsiteX93" fmla="*/ 690113 w 6728604"/>
              <a:gd name="connsiteY93" fmla="*/ 1518249 h 3881887"/>
              <a:gd name="connsiteX94" fmla="*/ 690113 w 6728604"/>
              <a:gd name="connsiteY94" fmla="*/ 1457865 h 3881887"/>
              <a:gd name="connsiteX95" fmla="*/ 586596 w 6728604"/>
              <a:gd name="connsiteY95" fmla="*/ 1414732 h 3881887"/>
              <a:gd name="connsiteX96" fmla="*/ 474453 w 6728604"/>
              <a:gd name="connsiteY96" fmla="*/ 1423359 h 3881887"/>
              <a:gd name="connsiteX97" fmla="*/ 431321 w 6728604"/>
              <a:gd name="connsiteY97" fmla="*/ 1466491 h 3881887"/>
              <a:gd name="connsiteX98" fmla="*/ 207034 w 6728604"/>
              <a:gd name="connsiteY98" fmla="*/ 1190446 h 3881887"/>
              <a:gd name="connsiteX99" fmla="*/ 51759 w 6728604"/>
              <a:gd name="connsiteY99" fmla="*/ 1026544 h 3881887"/>
              <a:gd name="connsiteX100" fmla="*/ 0 w 6728604"/>
              <a:gd name="connsiteY100" fmla="*/ 845389 h 3881887"/>
              <a:gd name="connsiteX101" fmla="*/ 86264 w 6728604"/>
              <a:gd name="connsiteY101" fmla="*/ 836763 h 3881887"/>
              <a:gd name="connsiteX102" fmla="*/ 163902 w 6728604"/>
              <a:gd name="connsiteY102" fmla="*/ 690114 h 3881887"/>
              <a:gd name="connsiteX103" fmla="*/ 155276 w 6728604"/>
              <a:gd name="connsiteY103" fmla="*/ 552091 h 3881887"/>
              <a:gd name="connsiteX104" fmla="*/ 241540 w 6728604"/>
              <a:gd name="connsiteY104" fmla="*/ 526212 h 3881887"/>
              <a:gd name="connsiteX105" fmla="*/ 215661 w 6728604"/>
              <a:gd name="connsiteY105" fmla="*/ 448574 h 3881887"/>
              <a:gd name="connsiteX106" fmla="*/ 129396 w 6728604"/>
              <a:gd name="connsiteY106" fmla="*/ 465827 h 3881887"/>
              <a:gd name="connsiteX107" fmla="*/ 25879 w 6728604"/>
              <a:gd name="connsiteY107" fmla="*/ 336431 h 3881887"/>
              <a:gd name="connsiteX108" fmla="*/ 51759 w 6728604"/>
              <a:gd name="connsiteY108" fmla="*/ 232914 h 3881887"/>
              <a:gd name="connsiteX109" fmla="*/ 103517 w 6728604"/>
              <a:gd name="connsiteY109" fmla="*/ 189782 h 3881887"/>
              <a:gd name="connsiteX110" fmla="*/ 120770 w 6728604"/>
              <a:gd name="connsiteY110" fmla="*/ 77638 h 3881887"/>
              <a:gd name="connsiteX111" fmla="*/ 232913 w 6728604"/>
              <a:gd name="connsiteY111" fmla="*/ 60385 h 3881887"/>
              <a:gd name="connsiteX112" fmla="*/ 293298 w 6728604"/>
              <a:gd name="connsiteY112" fmla="*/ 224287 h 3881887"/>
              <a:gd name="connsiteX113" fmla="*/ 491706 w 6728604"/>
              <a:gd name="connsiteY113" fmla="*/ 284672 h 3881887"/>
              <a:gd name="connsiteX114" fmla="*/ 698740 w 6728604"/>
              <a:gd name="connsiteY114" fmla="*/ 232914 h 3881887"/>
              <a:gd name="connsiteX115" fmla="*/ 923027 w 6728604"/>
              <a:gd name="connsiteY115" fmla="*/ 276046 h 3881887"/>
              <a:gd name="connsiteX116" fmla="*/ 1026544 w 6728604"/>
              <a:gd name="connsiteY116" fmla="*/ 224287 h 3881887"/>
              <a:gd name="connsiteX117" fmla="*/ 1138687 w 6728604"/>
              <a:gd name="connsiteY117" fmla="*/ 319178 h 3881887"/>
              <a:gd name="connsiteX118" fmla="*/ 1224951 w 6728604"/>
              <a:gd name="connsiteY118" fmla="*/ 224287 h 3881887"/>
              <a:gd name="connsiteX119" fmla="*/ 1397479 w 6728604"/>
              <a:gd name="connsiteY119" fmla="*/ 181155 h 3881887"/>
              <a:gd name="connsiteX120" fmla="*/ 1578634 w 6728604"/>
              <a:gd name="connsiteY120" fmla="*/ 129397 h 3881887"/>
              <a:gd name="connsiteX121" fmla="*/ 1699404 w 6728604"/>
              <a:gd name="connsiteY121" fmla="*/ 0 h 3881887"/>
              <a:gd name="connsiteX0" fmla="*/ 1699404 w 6728604"/>
              <a:gd name="connsiteY0" fmla="*/ 0 h 3881887"/>
              <a:gd name="connsiteX1" fmla="*/ 2234242 w 6728604"/>
              <a:gd name="connsiteY1" fmla="*/ 457200 h 3881887"/>
              <a:gd name="connsiteX2" fmla="*/ 2544793 w 6728604"/>
              <a:gd name="connsiteY2" fmla="*/ 595223 h 3881887"/>
              <a:gd name="connsiteX3" fmla="*/ 2734574 w 6728604"/>
              <a:gd name="connsiteY3" fmla="*/ 603849 h 3881887"/>
              <a:gd name="connsiteX4" fmla="*/ 2889849 w 6728604"/>
              <a:gd name="connsiteY4" fmla="*/ 500332 h 3881887"/>
              <a:gd name="connsiteX5" fmla="*/ 2812212 w 6728604"/>
              <a:gd name="connsiteY5" fmla="*/ 345057 h 3881887"/>
              <a:gd name="connsiteX6" fmla="*/ 2881223 w 6728604"/>
              <a:gd name="connsiteY6" fmla="*/ 491706 h 3881887"/>
              <a:gd name="connsiteX7" fmla="*/ 3122762 w 6728604"/>
              <a:gd name="connsiteY7" fmla="*/ 595223 h 3881887"/>
              <a:gd name="connsiteX8" fmla="*/ 3252159 w 6728604"/>
              <a:gd name="connsiteY8" fmla="*/ 715993 h 3881887"/>
              <a:gd name="connsiteX9" fmla="*/ 3364302 w 6728604"/>
              <a:gd name="connsiteY9" fmla="*/ 733246 h 3881887"/>
              <a:gd name="connsiteX10" fmla="*/ 3467819 w 6728604"/>
              <a:gd name="connsiteY10" fmla="*/ 785004 h 3881887"/>
              <a:gd name="connsiteX11" fmla="*/ 3717985 w 6728604"/>
              <a:gd name="connsiteY11" fmla="*/ 664234 h 3881887"/>
              <a:gd name="connsiteX12" fmla="*/ 3743864 w 6728604"/>
              <a:gd name="connsiteY12" fmla="*/ 586597 h 3881887"/>
              <a:gd name="connsiteX13" fmla="*/ 3804249 w 6728604"/>
              <a:gd name="connsiteY13" fmla="*/ 577970 h 3881887"/>
              <a:gd name="connsiteX14" fmla="*/ 4002657 w 6728604"/>
              <a:gd name="connsiteY14" fmla="*/ 690114 h 3881887"/>
              <a:gd name="connsiteX15" fmla="*/ 3907766 w 6728604"/>
              <a:gd name="connsiteY15" fmla="*/ 871268 h 3881887"/>
              <a:gd name="connsiteX16" fmla="*/ 4019910 w 6728604"/>
              <a:gd name="connsiteY16" fmla="*/ 966159 h 3881887"/>
              <a:gd name="connsiteX17" fmla="*/ 3778370 w 6728604"/>
              <a:gd name="connsiteY17" fmla="*/ 1000665 h 3881887"/>
              <a:gd name="connsiteX18" fmla="*/ 3623095 w 6728604"/>
              <a:gd name="connsiteY18" fmla="*/ 1086929 h 3881887"/>
              <a:gd name="connsiteX19" fmla="*/ 3743864 w 6728604"/>
              <a:gd name="connsiteY19" fmla="*/ 1233578 h 3881887"/>
              <a:gd name="connsiteX20" fmla="*/ 3847381 w 6728604"/>
              <a:gd name="connsiteY20" fmla="*/ 1104182 h 3881887"/>
              <a:gd name="connsiteX21" fmla="*/ 3916393 w 6728604"/>
              <a:gd name="connsiteY21" fmla="*/ 1164566 h 3881887"/>
              <a:gd name="connsiteX22" fmla="*/ 3838755 w 6728604"/>
              <a:gd name="connsiteY22" fmla="*/ 1268083 h 3881887"/>
              <a:gd name="connsiteX23" fmla="*/ 3804249 w 6728604"/>
              <a:gd name="connsiteY23" fmla="*/ 1380227 h 3881887"/>
              <a:gd name="connsiteX24" fmla="*/ 3907766 w 6728604"/>
              <a:gd name="connsiteY24" fmla="*/ 1449238 h 3881887"/>
              <a:gd name="connsiteX25" fmla="*/ 4063042 w 6728604"/>
              <a:gd name="connsiteY25" fmla="*/ 1509623 h 3881887"/>
              <a:gd name="connsiteX26" fmla="*/ 4192438 w 6728604"/>
              <a:gd name="connsiteY26" fmla="*/ 1526876 h 3881887"/>
              <a:gd name="connsiteX27" fmla="*/ 4382219 w 6728604"/>
              <a:gd name="connsiteY27" fmla="*/ 1526876 h 3881887"/>
              <a:gd name="connsiteX28" fmla="*/ 4666891 w 6728604"/>
              <a:gd name="connsiteY28" fmla="*/ 1604514 h 3881887"/>
              <a:gd name="connsiteX29" fmla="*/ 4796287 w 6728604"/>
              <a:gd name="connsiteY29" fmla="*/ 1604514 h 3881887"/>
              <a:gd name="connsiteX30" fmla="*/ 4839419 w 6728604"/>
              <a:gd name="connsiteY30" fmla="*/ 1578634 h 3881887"/>
              <a:gd name="connsiteX31" fmla="*/ 4751854 w 6728604"/>
              <a:gd name="connsiteY31" fmla="*/ 1714603 h 3881887"/>
              <a:gd name="connsiteX32" fmla="*/ 4809500 w 6728604"/>
              <a:gd name="connsiteY32" fmla="*/ 1898428 h 3881887"/>
              <a:gd name="connsiteX33" fmla="*/ 4903022 w 6728604"/>
              <a:gd name="connsiteY33" fmla="*/ 2108064 h 3881887"/>
              <a:gd name="connsiteX34" fmla="*/ 5054806 w 6728604"/>
              <a:gd name="connsiteY34" fmla="*/ 2194328 h 3881887"/>
              <a:gd name="connsiteX35" fmla="*/ 6728604 w 6728604"/>
              <a:gd name="connsiteY35" fmla="*/ 3131389 h 3881887"/>
              <a:gd name="connsiteX36" fmla="*/ 6530196 w 6728604"/>
              <a:gd name="connsiteY36" fmla="*/ 3183148 h 3881887"/>
              <a:gd name="connsiteX37" fmla="*/ 6400800 w 6728604"/>
              <a:gd name="connsiteY37" fmla="*/ 3243532 h 3881887"/>
              <a:gd name="connsiteX38" fmla="*/ 6280030 w 6728604"/>
              <a:gd name="connsiteY38" fmla="*/ 3174521 h 3881887"/>
              <a:gd name="connsiteX39" fmla="*/ 6202393 w 6728604"/>
              <a:gd name="connsiteY39" fmla="*/ 3027872 h 3881887"/>
              <a:gd name="connsiteX40" fmla="*/ 6107502 w 6728604"/>
              <a:gd name="connsiteY40" fmla="*/ 2915729 h 3881887"/>
              <a:gd name="connsiteX41" fmla="*/ 5891842 w 6728604"/>
              <a:gd name="connsiteY41" fmla="*/ 2803585 h 3881887"/>
              <a:gd name="connsiteX42" fmla="*/ 5788325 w 6728604"/>
              <a:gd name="connsiteY42" fmla="*/ 2665563 h 3881887"/>
              <a:gd name="connsiteX43" fmla="*/ 5702061 w 6728604"/>
              <a:gd name="connsiteY43" fmla="*/ 2458529 h 3881887"/>
              <a:gd name="connsiteX44" fmla="*/ 5486400 w 6728604"/>
              <a:gd name="connsiteY44" fmla="*/ 2303253 h 3881887"/>
              <a:gd name="connsiteX45" fmla="*/ 5055079 w 6728604"/>
              <a:gd name="connsiteY45" fmla="*/ 2260121 h 3881887"/>
              <a:gd name="connsiteX46" fmla="*/ 4917057 w 6728604"/>
              <a:gd name="connsiteY46" fmla="*/ 2432649 h 3881887"/>
              <a:gd name="connsiteX47" fmla="*/ 4804913 w 6728604"/>
              <a:gd name="connsiteY47" fmla="*/ 2493034 h 3881887"/>
              <a:gd name="connsiteX48" fmla="*/ 4675517 w 6728604"/>
              <a:gd name="connsiteY48" fmla="*/ 2553419 h 3881887"/>
              <a:gd name="connsiteX49" fmla="*/ 4597879 w 6728604"/>
              <a:gd name="connsiteY49" fmla="*/ 2631057 h 3881887"/>
              <a:gd name="connsiteX50" fmla="*/ 4390845 w 6728604"/>
              <a:gd name="connsiteY50" fmla="*/ 2605178 h 3881887"/>
              <a:gd name="connsiteX51" fmla="*/ 4278702 w 6728604"/>
              <a:gd name="connsiteY51" fmla="*/ 2458529 h 3881887"/>
              <a:gd name="connsiteX52" fmla="*/ 4157932 w 6728604"/>
              <a:gd name="connsiteY52" fmla="*/ 2458529 h 3881887"/>
              <a:gd name="connsiteX53" fmla="*/ 3985404 w 6728604"/>
              <a:gd name="connsiteY53" fmla="*/ 2441276 h 3881887"/>
              <a:gd name="connsiteX54" fmla="*/ 3666227 w 6728604"/>
              <a:gd name="connsiteY54" fmla="*/ 3217653 h 3881887"/>
              <a:gd name="connsiteX55" fmla="*/ 3666227 w 6728604"/>
              <a:gd name="connsiteY55" fmla="*/ 3217653 h 3881887"/>
              <a:gd name="connsiteX56" fmla="*/ 3571336 w 6728604"/>
              <a:gd name="connsiteY56" fmla="*/ 3148642 h 3881887"/>
              <a:gd name="connsiteX57" fmla="*/ 3459193 w 6728604"/>
              <a:gd name="connsiteY57" fmla="*/ 3200400 h 3881887"/>
              <a:gd name="connsiteX58" fmla="*/ 3338423 w 6728604"/>
              <a:gd name="connsiteY58" fmla="*/ 3243532 h 3881887"/>
              <a:gd name="connsiteX59" fmla="*/ 3398808 w 6728604"/>
              <a:gd name="connsiteY59" fmla="*/ 3502325 h 3881887"/>
              <a:gd name="connsiteX60" fmla="*/ 3407434 w 6728604"/>
              <a:gd name="connsiteY60" fmla="*/ 3562710 h 3881887"/>
              <a:gd name="connsiteX61" fmla="*/ 2587925 w 6728604"/>
              <a:gd name="connsiteY61" fmla="*/ 3881887 h 3881887"/>
              <a:gd name="connsiteX62" fmla="*/ 2570672 w 6728604"/>
              <a:gd name="connsiteY62" fmla="*/ 3674853 h 3881887"/>
              <a:gd name="connsiteX63" fmla="*/ 2467155 w 6728604"/>
              <a:gd name="connsiteY63" fmla="*/ 3717985 h 3881887"/>
              <a:gd name="connsiteX64" fmla="*/ 2424023 w 6728604"/>
              <a:gd name="connsiteY64" fmla="*/ 3614468 h 3881887"/>
              <a:gd name="connsiteX65" fmla="*/ 2372264 w 6728604"/>
              <a:gd name="connsiteY65" fmla="*/ 3338423 h 3881887"/>
              <a:gd name="connsiteX66" fmla="*/ 2329132 w 6728604"/>
              <a:gd name="connsiteY66" fmla="*/ 3200400 h 3881887"/>
              <a:gd name="connsiteX67" fmla="*/ 2432649 w 6728604"/>
              <a:gd name="connsiteY67" fmla="*/ 2950234 h 3881887"/>
              <a:gd name="connsiteX68" fmla="*/ 2475781 w 6728604"/>
              <a:gd name="connsiteY68" fmla="*/ 2734574 h 3881887"/>
              <a:gd name="connsiteX69" fmla="*/ 2544793 w 6728604"/>
              <a:gd name="connsiteY69" fmla="*/ 2510287 h 3881887"/>
              <a:gd name="connsiteX70" fmla="*/ 2441276 w 6728604"/>
              <a:gd name="connsiteY70" fmla="*/ 2424023 h 3881887"/>
              <a:gd name="connsiteX71" fmla="*/ 2372264 w 6728604"/>
              <a:gd name="connsiteY71" fmla="*/ 2329132 h 3881887"/>
              <a:gd name="connsiteX72" fmla="*/ 2199736 w 6728604"/>
              <a:gd name="connsiteY72" fmla="*/ 2363638 h 3881887"/>
              <a:gd name="connsiteX73" fmla="*/ 2122098 w 6728604"/>
              <a:gd name="connsiteY73" fmla="*/ 2475782 h 3881887"/>
              <a:gd name="connsiteX74" fmla="*/ 1932317 w 6728604"/>
              <a:gd name="connsiteY74" fmla="*/ 2553419 h 3881887"/>
              <a:gd name="connsiteX75" fmla="*/ 1940944 w 6728604"/>
              <a:gd name="connsiteY75" fmla="*/ 2406770 h 3881887"/>
              <a:gd name="connsiteX76" fmla="*/ 1940944 w 6728604"/>
              <a:gd name="connsiteY76" fmla="*/ 2286000 h 3881887"/>
              <a:gd name="connsiteX77" fmla="*/ 1802921 w 6728604"/>
              <a:gd name="connsiteY77" fmla="*/ 2208363 h 3881887"/>
              <a:gd name="connsiteX78" fmla="*/ 1742536 w 6728604"/>
              <a:gd name="connsiteY78" fmla="*/ 2139351 h 3881887"/>
              <a:gd name="connsiteX79" fmla="*/ 1509623 w 6728604"/>
              <a:gd name="connsiteY79" fmla="*/ 2260121 h 3881887"/>
              <a:gd name="connsiteX80" fmla="*/ 1371600 w 6728604"/>
              <a:gd name="connsiteY80" fmla="*/ 2216989 h 3881887"/>
              <a:gd name="connsiteX81" fmla="*/ 1242204 w 6728604"/>
              <a:gd name="connsiteY81" fmla="*/ 2242868 h 3881887"/>
              <a:gd name="connsiteX82" fmla="*/ 1216325 w 6728604"/>
              <a:gd name="connsiteY82" fmla="*/ 2087593 h 3881887"/>
              <a:gd name="connsiteX83" fmla="*/ 1259457 w 6728604"/>
              <a:gd name="connsiteY83" fmla="*/ 2001329 h 3881887"/>
              <a:gd name="connsiteX84" fmla="*/ 1207698 w 6728604"/>
              <a:gd name="connsiteY84" fmla="*/ 1949570 h 3881887"/>
              <a:gd name="connsiteX85" fmla="*/ 1112808 w 6728604"/>
              <a:gd name="connsiteY85" fmla="*/ 1863306 h 3881887"/>
              <a:gd name="connsiteX86" fmla="*/ 854015 w 6728604"/>
              <a:gd name="connsiteY86" fmla="*/ 1777042 h 3881887"/>
              <a:gd name="connsiteX87" fmla="*/ 819510 w 6728604"/>
              <a:gd name="connsiteY87" fmla="*/ 1854680 h 3881887"/>
              <a:gd name="connsiteX88" fmla="*/ 759125 w 6728604"/>
              <a:gd name="connsiteY88" fmla="*/ 1880559 h 3881887"/>
              <a:gd name="connsiteX89" fmla="*/ 672861 w 6728604"/>
              <a:gd name="connsiteY89" fmla="*/ 1751163 h 3881887"/>
              <a:gd name="connsiteX90" fmla="*/ 715993 w 6728604"/>
              <a:gd name="connsiteY90" fmla="*/ 1699404 h 3881887"/>
              <a:gd name="connsiteX91" fmla="*/ 655608 w 6728604"/>
              <a:gd name="connsiteY91" fmla="*/ 1604514 h 3881887"/>
              <a:gd name="connsiteX92" fmla="*/ 690113 w 6728604"/>
              <a:gd name="connsiteY92" fmla="*/ 1518249 h 3881887"/>
              <a:gd name="connsiteX93" fmla="*/ 690113 w 6728604"/>
              <a:gd name="connsiteY93" fmla="*/ 1457865 h 3881887"/>
              <a:gd name="connsiteX94" fmla="*/ 586596 w 6728604"/>
              <a:gd name="connsiteY94" fmla="*/ 1414732 h 3881887"/>
              <a:gd name="connsiteX95" fmla="*/ 474453 w 6728604"/>
              <a:gd name="connsiteY95" fmla="*/ 1423359 h 3881887"/>
              <a:gd name="connsiteX96" fmla="*/ 431321 w 6728604"/>
              <a:gd name="connsiteY96" fmla="*/ 1466491 h 3881887"/>
              <a:gd name="connsiteX97" fmla="*/ 207034 w 6728604"/>
              <a:gd name="connsiteY97" fmla="*/ 1190446 h 3881887"/>
              <a:gd name="connsiteX98" fmla="*/ 51759 w 6728604"/>
              <a:gd name="connsiteY98" fmla="*/ 1026544 h 3881887"/>
              <a:gd name="connsiteX99" fmla="*/ 0 w 6728604"/>
              <a:gd name="connsiteY99" fmla="*/ 845389 h 3881887"/>
              <a:gd name="connsiteX100" fmla="*/ 86264 w 6728604"/>
              <a:gd name="connsiteY100" fmla="*/ 836763 h 3881887"/>
              <a:gd name="connsiteX101" fmla="*/ 163902 w 6728604"/>
              <a:gd name="connsiteY101" fmla="*/ 690114 h 3881887"/>
              <a:gd name="connsiteX102" fmla="*/ 155276 w 6728604"/>
              <a:gd name="connsiteY102" fmla="*/ 552091 h 3881887"/>
              <a:gd name="connsiteX103" fmla="*/ 241540 w 6728604"/>
              <a:gd name="connsiteY103" fmla="*/ 526212 h 3881887"/>
              <a:gd name="connsiteX104" fmla="*/ 215661 w 6728604"/>
              <a:gd name="connsiteY104" fmla="*/ 448574 h 3881887"/>
              <a:gd name="connsiteX105" fmla="*/ 129396 w 6728604"/>
              <a:gd name="connsiteY105" fmla="*/ 465827 h 3881887"/>
              <a:gd name="connsiteX106" fmla="*/ 25879 w 6728604"/>
              <a:gd name="connsiteY106" fmla="*/ 336431 h 3881887"/>
              <a:gd name="connsiteX107" fmla="*/ 51759 w 6728604"/>
              <a:gd name="connsiteY107" fmla="*/ 232914 h 3881887"/>
              <a:gd name="connsiteX108" fmla="*/ 103517 w 6728604"/>
              <a:gd name="connsiteY108" fmla="*/ 189782 h 3881887"/>
              <a:gd name="connsiteX109" fmla="*/ 120770 w 6728604"/>
              <a:gd name="connsiteY109" fmla="*/ 77638 h 3881887"/>
              <a:gd name="connsiteX110" fmla="*/ 232913 w 6728604"/>
              <a:gd name="connsiteY110" fmla="*/ 60385 h 3881887"/>
              <a:gd name="connsiteX111" fmla="*/ 293298 w 6728604"/>
              <a:gd name="connsiteY111" fmla="*/ 224287 h 3881887"/>
              <a:gd name="connsiteX112" fmla="*/ 491706 w 6728604"/>
              <a:gd name="connsiteY112" fmla="*/ 284672 h 3881887"/>
              <a:gd name="connsiteX113" fmla="*/ 698740 w 6728604"/>
              <a:gd name="connsiteY113" fmla="*/ 232914 h 3881887"/>
              <a:gd name="connsiteX114" fmla="*/ 923027 w 6728604"/>
              <a:gd name="connsiteY114" fmla="*/ 276046 h 3881887"/>
              <a:gd name="connsiteX115" fmla="*/ 1026544 w 6728604"/>
              <a:gd name="connsiteY115" fmla="*/ 224287 h 3881887"/>
              <a:gd name="connsiteX116" fmla="*/ 1138687 w 6728604"/>
              <a:gd name="connsiteY116" fmla="*/ 319178 h 3881887"/>
              <a:gd name="connsiteX117" fmla="*/ 1224951 w 6728604"/>
              <a:gd name="connsiteY117" fmla="*/ 224287 h 3881887"/>
              <a:gd name="connsiteX118" fmla="*/ 1397479 w 6728604"/>
              <a:gd name="connsiteY118" fmla="*/ 181155 h 3881887"/>
              <a:gd name="connsiteX119" fmla="*/ 1578634 w 6728604"/>
              <a:gd name="connsiteY119" fmla="*/ 129397 h 3881887"/>
              <a:gd name="connsiteX120" fmla="*/ 1699404 w 6728604"/>
              <a:gd name="connsiteY120" fmla="*/ 0 h 3881887"/>
              <a:gd name="connsiteX0" fmla="*/ 1699404 w 6728604"/>
              <a:gd name="connsiteY0" fmla="*/ 0 h 3881887"/>
              <a:gd name="connsiteX1" fmla="*/ 2234242 w 6728604"/>
              <a:gd name="connsiteY1" fmla="*/ 457200 h 3881887"/>
              <a:gd name="connsiteX2" fmla="*/ 2544793 w 6728604"/>
              <a:gd name="connsiteY2" fmla="*/ 595223 h 3881887"/>
              <a:gd name="connsiteX3" fmla="*/ 2734574 w 6728604"/>
              <a:gd name="connsiteY3" fmla="*/ 603849 h 3881887"/>
              <a:gd name="connsiteX4" fmla="*/ 2889849 w 6728604"/>
              <a:gd name="connsiteY4" fmla="*/ 500332 h 3881887"/>
              <a:gd name="connsiteX5" fmla="*/ 2812212 w 6728604"/>
              <a:gd name="connsiteY5" fmla="*/ 345057 h 3881887"/>
              <a:gd name="connsiteX6" fmla="*/ 2881223 w 6728604"/>
              <a:gd name="connsiteY6" fmla="*/ 491706 h 3881887"/>
              <a:gd name="connsiteX7" fmla="*/ 3122762 w 6728604"/>
              <a:gd name="connsiteY7" fmla="*/ 595223 h 3881887"/>
              <a:gd name="connsiteX8" fmla="*/ 3252159 w 6728604"/>
              <a:gd name="connsiteY8" fmla="*/ 715993 h 3881887"/>
              <a:gd name="connsiteX9" fmla="*/ 3364302 w 6728604"/>
              <a:gd name="connsiteY9" fmla="*/ 733246 h 3881887"/>
              <a:gd name="connsiteX10" fmla="*/ 3467819 w 6728604"/>
              <a:gd name="connsiteY10" fmla="*/ 785004 h 3881887"/>
              <a:gd name="connsiteX11" fmla="*/ 3717985 w 6728604"/>
              <a:gd name="connsiteY11" fmla="*/ 664234 h 3881887"/>
              <a:gd name="connsiteX12" fmla="*/ 3743864 w 6728604"/>
              <a:gd name="connsiteY12" fmla="*/ 586597 h 3881887"/>
              <a:gd name="connsiteX13" fmla="*/ 3804249 w 6728604"/>
              <a:gd name="connsiteY13" fmla="*/ 577970 h 3881887"/>
              <a:gd name="connsiteX14" fmla="*/ 4002657 w 6728604"/>
              <a:gd name="connsiteY14" fmla="*/ 690114 h 3881887"/>
              <a:gd name="connsiteX15" fmla="*/ 3907766 w 6728604"/>
              <a:gd name="connsiteY15" fmla="*/ 871268 h 3881887"/>
              <a:gd name="connsiteX16" fmla="*/ 4019910 w 6728604"/>
              <a:gd name="connsiteY16" fmla="*/ 966159 h 3881887"/>
              <a:gd name="connsiteX17" fmla="*/ 3778370 w 6728604"/>
              <a:gd name="connsiteY17" fmla="*/ 1000665 h 3881887"/>
              <a:gd name="connsiteX18" fmla="*/ 3623095 w 6728604"/>
              <a:gd name="connsiteY18" fmla="*/ 1086929 h 3881887"/>
              <a:gd name="connsiteX19" fmla="*/ 3743864 w 6728604"/>
              <a:gd name="connsiteY19" fmla="*/ 1233578 h 3881887"/>
              <a:gd name="connsiteX20" fmla="*/ 3847381 w 6728604"/>
              <a:gd name="connsiteY20" fmla="*/ 1104182 h 3881887"/>
              <a:gd name="connsiteX21" fmla="*/ 3916393 w 6728604"/>
              <a:gd name="connsiteY21" fmla="*/ 1164566 h 3881887"/>
              <a:gd name="connsiteX22" fmla="*/ 3838755 w 6728604"/>
              <a:gd name="connsiteY22" fmla="*/ 1268083 h 3881887"/>
              <a:gd name="connsiteX23" fmla="*/ 3804249 w 6728604"/>
              <a:gd name="connsiteY23" fmla="*/ 1380227 h 3881887"/>
              <a:gd name="connsiteX24" fmla="*/ 3907766 w 6728604"/>
              <a:gd name="connsiteY24" fmla="*/ 1449238 h 3881887"/>
              <a:gd name="connsiteX25" fmla="*/ 4063042 w 6728604"/>
              <a:gd name="connsiteY25" fmla="*/ 1509623 h 3881887"/>
              <a:gd name="connsiteX26" fmla="*/ 4192438 w 6728604"/>
              <a:gd name="connsiteY26" fmla="*/ 1526876 h 3881887"/>
              <a:gd name="connsiteX27" fmla="*/ 4382219 w 6728604"/>
              <a:gd name="connsiteY27" fmla="*/ 1526876 h 3881887"/>
              <a:gd name="connsiteX28" fmla="*/ 4666891 w 6728604"/>
              <a:gd name="connsiteY28" fmla="*/ 1604514 h 3881887"/>
              <a:gd name="connsiteX29" fmla="*/ 4796287 w 6728604"/>
              <a:gd name="connsiteY29" fmla="*/ 1604514 h 3881887"/>
              <a:gd name="connsiteX30" fmla="*/ 4839419 w 6728604"/>
              <a:gd name="connsiteY30" fmla="*/ 1578634 h 3881887"/>
              <a:gd name="connsiteX31" fmla="*/ 4751854 w 6728604"/>
              <a:gd name="connsiteY31" fmla="*/ 1714603 h 3881887"/>
              <a:gd name="connsiteX32" fmla="*/ 4809500 w 6728604"/>
              <a:gd name="connsiteY32" fmla="*/ 1898428 h 3881887"/>
              <a:gd name="connsiteX33" fmla="*/ 4903022 w 6728604"/>
              <a:gd name="connsiteY33" fmla="*/ 2108064 h 3881887"/>
              <a:gd name="connsiteX34" fmla="*/ 5054806 w 6728604"/>
              <a:gd name="connsiteY34" fmla="*/ 2194328 h 3881887"/>
              <a:gd name="connsiteX35" fmla="*/ 6728604 w 6728604"/>
              <a:gd name="connsiteY35" fmla="*/ 3131389 h 3881887"/>
              <a:gd name="connsiteX36" fmla="*/ 6530196 w 6728604"/>
              <a:gd name="connsiteY36" fmla="*/ 3183148 h 3881887"/>
              <a:gd name="connsiteX37" fmla="*/ 6400800 w 6728604"/>
              <a:gd name="connsiteY37" fmla="*/ 3243532 h 3881887"/>
              <a:gd name="connsiteX38" fmla="*/ 6280030 w 6728604"/>
              <a:gd name="connsiteY38" fmla="*/ 3174521 h 3881887"/>
              <a:gd name="connsiteX39" fmla="*/ 6202393 w 6728604"/>
              <a:gd name="connsiteY39" fmla="*/ 3027872 h 3881887"/>
              <a:gd name="connsiteX40" fmla="*/ 6107502 w 6728604"/>
              <a:gd name="connsiteY40" fmla="*/ 2915729 h 3881887"/>
              <a:gd name="connsiteX41" fmla="*/ 5891842 w 6728604"/>
              <a:gd name="connsiteY41" fmla="*/ 2803585 h 3881887"/>
              <a:gd name="connsiteX42" fmla="*/ 5788325 w 6728604"/>
              <a:gd name="connsiteY42" fmla="*/ 2665563 h 3881887"/>
              <a:gd name="connsiteX43" fmla="*/ 5486400 w 6728604"/>
              <a:gd name="connsiteY43" fmla="*/ 2303253 h 3881887"/>
              <a:gd name="connsiteX44" fmla="*/ 5055079 w 6728604"/>
              <a:gd name="connsiteY44" fmla="*/ 2260121 h 3881887"/>
              <a:gd name="connsiteX45" fmla="*/ 4917057 w 6728604"/>
              <a:gd name="connsiteY45" fmla="*/ 2432649 h 3881887"/>
              <a:gd name="connsiteX46" fmla="*/ 4804913 w 6728604"/>
              <a:gd name="connsiteY46" fmla="*/ 2493034 h 3881887"/>
              <a:gd name="connsiteX47" fmla="*/ 4675517 w 6728604"/>
              <a:gd name="connsiteY47" fmla="*/ 2553419 h 3881887"/>
              <a:gd name="connsiteX48" fmla="*/ 4597879 w 6728604"/>
              <a:gd name="connsiteY48" fmla="*/ 2631057 h 3881887"/>
              <a:gd name="connsiteX49" fmla="*/ 4390845 w 6728604"/>
              <a:gd name="connsiteY49" fmla="*/ 2605178 h 3881887"/>
              <a:gd name="connsiteX50" fmla="*/ 4278702 w 6728604"/>
              <a:gd name="connsiteY50" fmla="*/ 2458529 h 3881887"/>
              <a:gd name="connsiteX51" fmla="*/ 4157932 w 6728604"/>
              <a:gd name="connsiteY51" fmla="*/ 2458529 h 3881887"/>
              <a:gd name="connsiteX52" fmla="*/ 3985404 w 6728604"/>
              <a:gd name="connsiteY52" fmla="*/ 2441276 h 3881887"/>
              <a:gd name="connsiteX53" fmla="*/ 3666227 w 6728604"/>
              <a:gd name="connsiteY53" fmla="*/ 3217653 h 3881887"/>
              <a:gd name="connsiteX54" fmla="*/ 3666227 w 6728604"/>
              <a:gd name="connsiteY54" fmla="*/ 3217653 h 3881887"/>
              <a:gd name="connsiteX55" fmla="*/ 3571336 w 6728604"/>
              <a:gd name="connsiteY55" fmla="*/ 3148642 h 3881887"/>
              <a:gd name="connsiteX56" fmla="*/ 3459193 w 6728604"/>
              <a:gd name="connsiteY56" fmla="*/ 3200400 h 3881887"/>
              <a:gd name="connsiteX57" fmla="*/ 3338423 w 6728604"/>
              <a:gd name="connsiteY57" fmla="*/ 3243532 h 3881887"/>
              <a:gd name="connsiteX58" fmla="*/ 3398808 w 6728604"/>
              <a:gd name="connsiteY58" fmla="*/ 3502325 h 3881887"/>
              <a:gd name="connsiteX59" fmla="*/ 3407434 w 6728604"/>
              <a:gd name="connsiteY59" fmla="*/ 3562710 h 3881887"/>
              <a:gd name="connsiteX60" fmla="*/ 2587925 w 6728604"/>
              <a:gd name="connsiteY60" fmla="*/ 3881887 h 3881887"/>
              <a:gd name="connsiteX61" fmla="*/ 2570672 w 6728604"/>
              <a:gd name="connsiteY61" fmla="*/ 3674853 h 3881887"/>
              <a:gd name="connsiteX62" fmla="*/ 2467155 w 6728604"/>
              <a:gd name="connsiteY62" fmla="*/ 3717985 h 3881887"/>
              <a:gd name="connsiteX63" fmla="*/ 2424023 w 6728604"/>
              <a:gd name="connsiteY63" fmla="*/ 3614468 h 3881887"/>
              <a:gd name="connsiteX64" fmla="*/ 2372264 w 6728604"/>
              <a:gd name="connsiteY64" fmla="*/ 3338423 h 3881887"/>
              <a:gd name="connsiteX65" fmla="*/ 2329132 w 6728604"/>
              <a:gd name="connsiteY65" fmla="*/ 3200400 h 3881887"/>
              <a:gd name="connsiteX66" fmla="*/ 2432649 w 6728604"/>
              <a:gd name="connsiteY66" fmla="*/ 2950234 h 3881887"/>
              <a:gd name="connsiteX67" fmla="*/ 2475781 w 6728604"/>
              <a:gd name="connsiteY67" fmla="*/ 2734574 h 3881887"/>
              <a:gd name="connsiteX68" fmla="*/ 2544793 w 6728604"/>
              <a:gd name="connsiteY68" fmla="*/ 2510287 h 3881887"/>
              <a:gd name="connsiteX69" fmla="*/ 2441276 w 6728604"/>
              <a:gd name="connsiteY69" fmla="*/ 2424023 h 3881887"/>
              <a:gd name="connsiteX70" fmla="*/ 2372264 w 6728604"/>
              <a:gd name="connsiteY70" fmla="*/ 2329132 h 3881887"/>
              <a:gd name="connsiteX71" fmla="*/ 2199736 w 6728604"/>
              <a:gd name="connsiteY71" fmla="*/ 2363638 h 3881887"/>
              <a:gd name="connsiteX72" fmla="*/ 2122098 w 6728604"/>
              <a:gd name="connsiteY72" fmla="*/ 2475782 h 3881887"/>
              <a:gd name="connsiteX73" fmla="*/ 1932317 w 6728604"/>
              <a:gd name="connsiteY73" fmla="*/ 2553419 h 3881887"/>
              <a:gd name="connsiteX74" fmla="*/ 1940944 w 6728604"/>
              <a:gd name="connsiteY74" fmla="*/ 2406770 h 3881887"/>
              <a:gd name="connsiteX75" fmla="*/ 1940944 w 6728604"/>
              <a:gd name="connsiteY75" fmla="*/ 2286000 h 3881887"/>
              <a:gd name="connsiteX76" fmla="*/ 1802921 w 6728604"/>
              <a:gd name="connsiteY76" fmla="*/ 2208363 h 3881887"/>
              <a:gd name="connsiteX77" fmla="*/ 1742536 w 6728604"/>
              <a:gd name="connsiteY77" fmla="*/ 2139351 h 3881887"/>
              <a:gd name="connsiteX78" fmla="*/ 1509623 w 6728604"/>
              <a:gd name="connsiteY78" fmla="*/ 2260121 h 3881887"/>
              <a:gd name="connsiteX79" fmla="*/ 1371600 w 6728604"/>
              <a:gd name="connsiteY79" fmla="*/ 2216989 h 3881887"/>
              <a:gd name="connsiteX80" fmla="*/ 1242204 w 6728604"/>
              <a:gd name="connsiteY80" fmla="*/ 2242868 h 3881887"/>
              <a:gd name="connsiteX81" fmla="*/ 1216325 w 6728604"/>
              <a:gd name="connsiteY81" fmla="*/ 2087593 h 3881887"/>
              <a:gd name="connsiteX82" fmla="*/ 1259457 w 6728604"/>
              <a:gd name="connsiteY82" fmla="*/ 2001329 h 3881887"/>
              <a:gd name="connsiteX83" fmla="*/ 1207698 w 6728604"/>
              <a:gd name="connsiteY83" fmla="*/ 1949570 h 3881887"/>
              <a:gd name="connsiteX84" fmla="*/ 1112808 w 6728604"/>
              <a:gd name="connsiteY84" fmla="*/ 1863306 h 3881887"/>
              <a:gd name="connsiteX85" fmla="*/ 854015 w 6728604"/>
              <a:gd name="connsiteY85" fmla="*/ 1777042 h 3881887"/>
              <a:gd name="connsiteX86" fmla="*/ 819510 w 6728604"/>
              <a:gd name="connsiteY86" fmla="*/ 1854680 h 3881887"/>
              <a:gd name="connsiteX87" fmla="*/ 759125 w 6728604"/>
              <a:gd name="connsiteY87" fmla="*/ 1880559 h 3881887"/>
              <a:gd name="connsiteX88" fmla="*/ 672861 w 6728604"/>
              <a:gd name="connsiteY88" fmla="*/ 1751163 h 3881887"/>
              <a:gd name="connsiteX89" fmla="*/ 715993 w 6728604"/>
              <a:gd name="connsiteY89" fmla="*/ 1699404 h 3881887"/>
              <a:gd name="connsiteX90" fmla="*/ 655608 w 6728604"/>
              <a:gd name="connsiteY90" fmla="*/ 1604514 h 3881887"/>
              <a:gd name="connsiteX91" fmla="*/ 690113 w 6728604"/>
              <a:gd name="connsiteY91" fmla="*/ 1518249 h 3881887"/>
              <a:gd name="connsiteX92" fmla="*/ 690113 w 6728604"/>
              <a:gd name="connsiteY92" fmla="*/ 1457865 h 3881887"/>
              <a:gd name="connsiteX93" fmla="*/ 586596 w 6728604"/>
              <a:gd name="connsiteY93" fmla="*/ 1414732 h 3881887"/>
              <a:gd name="connsiteX94" fmla="*/ 474453 w 6728604"/>
              <a:gd name="connsiteY94" fmla="*/ 1423359 h 3881887"/>
              <a:gd name="connsiteX95" fmla="*/ 431321 w 6728604"/>
              <a:gd name="connsiteY95" fmla="*/ 1466491 h 3881887"/>
              <a:gd name="connsiteX96" fmla="*/ 207034 w 6728604"/>
              <a:gd name="connsiteY96" fmla="*/ 1190446 h 3881887"/>
              <a:gd name="connsiteX97" fmla="*/ 51759 w 6728604"/>
              <a:gd name="connsiteY97" fmla="*/ 1026544 h 3881887"/>
              <a:gd name="connsiteX98" fmla="*/ 0 w 6728604"/>
              <a:gd name="connsiteY98" fmla="*/ 845389 h 3881887"/>
              <a:gd name="connsiteX99" fmla="*/ 86264 w 6728604"/>
              <a:gd name="connsiteY99" fmla="*/ 836763 h 3881887"/>
              <a:gd name="connsiteX100" fmla="*/ 163902 w 6728604"/>
              <a:gd name="connsiteY100" fmla="*/ 690114 h 3881887"/>
              <a:gd name="connsiteX101" fmla="*/ 155276 w 6728604"/>
              <a:gd name="connsiteY101" fmla="*/ 552091 h 3881887"/>
              <a:gd name="connsiteX102" fmla="*/ 241540 w 6728604"/>
              <a:gd name="connsiteY102" fmla="*/ 526212 h 3881887"/>
              <a:gd name="connsiteX103" fmla="*/ 215661 w 6728604"/>
              <a:gd name="connsiteY103" fmla="*/ 448574 h 3881887"/>
              <a:gd name="connsiteX104" fmla="*/ 129396 w 6728604"/>
              <a:gd name="connsiteY104" fmla="*/ 465827 h 3881887"/>
              <a:gd name="connsiteX105" fmla="*/ 25879 w 6728604"/>
              <a:gd name="connsiteY105" fmla="*/ 336431 h 3881887"/>
              <a:gd name="connsiteX106" fmla="*/ 51759 w 6728604"/>
              <a:gd name="connsiteY106" fmla="*/ 232914 h 3881887"/>
              <a:gd name="connsiteX107" fmla="*/ 103517 w 6728604"/>
              <a:gd name="connsiteY107" fmla="*/ 189782 h 3881887"/>
              <a:gd name="connsiteX108" fmla="*/ 120770 w 6728604"/>
              <a:gd name="connsiteY108" fmla="*/ 77638 h 3881887"/>
              <a:gd name="connsiteX109" fmla="*/ 232913 w 6728604"/>
              <a:gd name="connsiteY109" fmla="*/ 60385 h 3881887"/>
              <a:gd name="connsiteX110" fmla="*/ 293298 w 6728604"/>
              <a:gd name="connsiteY110" fmla="*/ 224287 h 3881887"/>
              <a:gd name="connsiteX111" fmla="*/ 491706 w 6728604"/>
              <a:gd name="connsiteY111" fmla="*/ 284672 h 3881887"/>
              <a:gd name="connsiteX112" fmla="*/ 698740 w 6728604"/>
              <a:gd name="connsiteY112" fmla="*/ 232914 h 3881887"/>
              <a:gd name="connsiteX113" fmla="*/ 923027 w 6728604"/>
              <a:gd name="connsiteY113" fmla="*/ 276046 h 3881887"/>
              <a:gd name="connsiteX114" fmla="*/ 1026544 w 6728604"/>
              <a:gd name="connsiteY114" fmla="*/ 224287 h 3881887"/>
              <a:gd name="connsiteX115" fmla="*/ 1138687 w 6728604"/>
              <a:gd name="connsiteY115" fmla="*/ 319178 h 3881887"/>
              <a:gd name="connsiteX116" fmla="*/ 1224951 w 6728604"/>
              <a:gd name="connsiteY116" fmla="*/ 224287 h 3881887"/>
              <a:gd name="connsiteX117" fmla="*/ 1397479 w 6728604"/>
              <a:gd name="connsiteY117" fmla="*/ 181155 h 3881887"/>
              <a:gd name="connsiteX118" fmla="*/ 1578634 w 6728604"/>
              <a:gd name="connsiteY118" fmla="*/ 129397 h 3881887"/>
              <a:gd name="connsiteX119" fmla="*/ 1699404 w 6728604"/>
              <a:gd name="connsiteY119" fmla="*/ 0 h 3881887"/>
              <a:gd name="connsiteX0" fmla="*/ 1699404 w 6728604"/>
              <a:gd name="connsiteY0" fmla="*/ 0 h 3881887"/>
              <a:gd name="connsiteX1" fmla="*/ 2234242 w 6728604"/>
              <a:gd name="connsiteY1" fmla="*/ 457200 h 3881887"/>
              <a:gd name="connsiteX2" fmla="*/ 2544793 w 6728604"/>
              <a:gd name="connsiteY2" fmla="*/ 595223 h 3881887"/>
              <a:gd name="connsiteX3" fmla="*/ 2734574 w 6728604"/>
              <a:gd name="connsiteY3" fmla="*/ 603849 h 3881887"/>
              <a:gd name="connsiteX4" fmla="*/ 2889849 w 6728604"/>
              <a:gd name="connsiteY4" fmla="*/ 500332 h 3881887"/>
              <a:gd name="connsiteX5" fmla="*/ 2812212 w 6728604"/>
              <a:gd name="connsiteY5" fmla="*/ 345057 h 3881887"/>
              <a:gd name="connsiteX6" fmla="*/ 2881223 w 6728604"/>
              <a:gd name="connsiteY6" fmla="*/ 491706 h 3881887"/>
              <a:gd name="connsiteX7" fmla="*/ 3122762 w 6728604"/>
              <a:gd name="connsiteY7" fmla="*/ 595223 h 3881887"/>
              <a:gd name="connsiteX8" fmla="*/ 3252159 w 6728604"/>
              <a:gd name="connsiteY8" fmla="*/ 715993 h 3881887"/>
              <a:gd name="connsiteX9" fmla="*/ 3364302 w 6728604"/>
              <a:gd name="connsiteY9" fmla="*/ 733246 h 3881887"/>
              <a:gd name="connsiteX10" fmla="*/ 3467819 w 6728604"/>
              <a:gd name="connsiteY10" fmla="*/ 785004 h 3881887"/>
              <a:gd name="connsiteX11" fmla="*/ 3717985 w 6728604"/>
              <a:gd name="connsiteY11" fmla="*/ 664234 h 3881887"/>
              <a:gd name="connsiteX12" fmla="*/ 3743864 w 6728604"/>
              <a:gd name="connsiteY12" fmla="*/ 586597 h 3881887"/>
              <a:gd name="connsiteX13" fmla="*/ 3804249 w 6728604"/>
              <a:gd name="connsiteY13" fmla="*/ 577970 h 3881887"/>
              <a:gd name="connsiteX14" fmla="*/ 4002657 w 6728604"/>
              <a:gd name="connsiteY14" fmla="*/ 690114 h 3881887"/>
              <a:gd name="connsiteX15" fmla="*/ 3907766 w 6728604"/>
              <a:gd name="connsiteY15" fmla="*/ 871268 h 3881887"/>
              <a:gd name="connsiteX16" fmla="*/ 4019910 w 6728604"/>
              <a:gd name="connsiteY16" fmla="*/ 966159 h 3881887"/>
              <a:gd name="connsiteX17" fmla="*/ 3778370 w 6728604"/>
              <a:gd name="connsiteY17" fmla="*/ 1000665 h 3881887"/>
              <a:gd name="connsiteX18" fmla="*/ 3623095 w 6728604"/>
              <a:gd name="connsiteY18" fmla="*/ 1086929 h 3881887"/>
              <a:gd name="connsiteX19" fmla="*/ 3743864 w 6728604"/>
              <a:gd name="connsiteY19" fmla="*/ 1233578 h 3881887"/>
              <a:gd name="connsiteX20" fmla="*/ 3847381 w 6728604"/>
              <a:gd name="connsiteY20" fmla="*/ 1104182 h 3881887"/>
              <a:gd name="connsiteX21" fmla="*/ 3916393 w 6728604"/>
              <a:gd name="connsiteY21" fmla="*/ 1164566 h 3881887"/>
              <a:gd name="connsiteX22" fmla="*/ 3838755 w 6728604"/>
              <a:gd name="connsiteY22" fmla="*/ 1268083 h 3881887"/>
              <a:gd name="connsiteX23" fmla="*/ 3804249 w 6728604"/>
              <a:gd name="connsiteY23" fmla="*/ 1380227 h 3881887"/>
              <a:gd name="connsiteX24" fmla="*/ 3907766 w 6728604"/>
              <a:gd name="connsiteY24" fmla="*/ 1449238 h 3881887"/>
              <a:gd name="connsiteX25" fmla="*/ 4063042 w 6728604"/>
              <a:gd name="connsiteY25" fmla="*/ 1509623 h 3881887"/>
              <a:gd name="connsiteX26" fmla="*/ 4192438 w 6728604"/>
              <a:gd name="connsiteY26" fmla="*/ 1526876 h 3881887"/>
              <a:gd name="connsiteX27" fmla="*/ 4382219 w 6728604"/>
              <a:gd name="connsiteY27" fmla="*/ 1526876 h 3881887"/>
              <a:gd name="connsiteX28" fmla="*/ 4666891 w 6728604"/>
              <a:gd name="connsiteY28" fmla="*/ 1604514 h 3881887"/>
              <a:gd name="connsiteX29" fmla="*/ 4796287 w 6728604"/>
              <a:gd name="connsiteY29" fmla="*/ 1604514 h 3881887"/>
              <a:gd name="connsiteX30" fmla="*/ 4839419 w 6728604"/>
              <a:gd name="connsiteY30" fmla="*/ 1578634 h 3881887"/>
              <a:gd name="connsiteX31" fmla="*/ 4751854 w 6728604"/>
              <a:gd name="connsiteY31" fmla="*/ 1714603 h 3881887"/>
              <a:gd name="connsiteX32" fmla="*/ 4809500 w 6728604"/>
              <a:gd name="connsiteY32" fmla="*/ 1898428 h 3881887"/>
              <a:gd name="connsiteX33" fmla="*/ 4903022 w 6728604"/>
              <a:gd name="connsiteY33" fmla="*/ 2108064 h 3881887"/>
              <a:gd name="connsiteX34" fmla="*/ 5054806 w 6728604"/>
              <a:gd name="connsiteY34" fmla="*/ 2194328 h 3881887"/>
              <a:gd name="connsiteX35" fmla="*/ 6728604 w 6728604"/>
              <a:gd name="connsiteY35" fmla="*/ 3131389 h 3881887"/>
              <a:gd name="connsiteX36" fmla="*/ 6530196 w 6728604"/>
              <a:gd name="connsiteY36" fmla="*/ 3183148 h 3881887"/>
              <a:gd name="connsiteX37" fmla="*/ 6400800 w 6728604"/>
              <a:gd name="connsiteY37" fmla="*/ 3243532 h 3881887"/>
              <a:gd name="connsiteX38" fmla="*/ 6280030 w 6728604"/>
              <a:gd name="connsiteY38" fmla="*/ 3174521 h 3881887"/>
              <a:gd name="connsiteX39" fmla="*/ 6202393 w 6728604"/>
              <a:gd name="connsiteY39" fmla="*/ 3027872 h 3881887"/>
              <a:gd name="connsiteX40" fmla="*/ 6107502 w 6728604"/>
              <a:gd name="connsiteY40" fmla="*/ 2915729 h 3881887"/>
              <a:gd name="connsiteX41" fmla="*/ 5891842 w 6728604"/>
              <a:gd name="connsiteY41" fmla="*/ 2803585 h 3881887"/>
              <a:gd name="connsiteX42" fmla="*/ 5486400 w 6728604"/>
              <a:gd name="connsiteY42" fmla="*/ 2303253 h 3881887"/>
              <a:gd name="connsiteX43" fmla="*/ 5055079 w 6728604"/>
              <a:gd name="connsiteY43" fmla="*/ 2260121 h 3881887"/>
              <a:gd name="connsiteX44" fmla="*/ 4917057 w 6728604"/>
              <a:gd name="connsiteY44" fmla="*/ 2432649 h 3881887"/>
              <a:gd name="connsiteX45" fmla="*/ 4804913 w 6728604"/>
              <a:gd name="connsiteY45" fmla="*/ 2493034 h 3881887"/>
              <a:gd name="connsiteX46" fmla="*/ 4675517 w 6728604"/>
              <a:gd name="connsiteY46" fmla="*/ 2553419 h 3881887"/>
              <a:gd name="connsiteX47" fmla="*/ 4597879 w 6728604"/>
              <a:gd name="connsiteY47" fmla="*/ 2631057 h 3881887"/>
              <a:gd name="connsiteX48" fmla="*/ 4390845 w 6728604"/>
              <a:gd name="connsiteY48" fmla="*/ 2605178 h 3881887"/>
              <a:gd name="connsiteX49" fmla="*/ 4278702 w 6728604"/>
              <a:gd name="connsiteY49" fmla="*/ 2458529 h 3881887"/>
              <a:gd name="connsiteX50" fmla="*/ 4157932 w 6728604"/>
              <a:gd name="connsiteY50" fmla="*/ 2458529 h 3881887"/>
              <a:gd name="connsiteX51" fmla="*/ 3985404 w 6728604"/>
              <a:gd name="connsiteY51" fmla="*/ 2441276 h 3881887"/>
              <a:gd name="connsiteX52" fmla="*/ 3666227 w 6728604"/>
              <a:gd name="connsiteY52" fmla="*/ 3217653 h 3881887"/>
              <a:gd name="connsiteX53" fmla="*/ 3666227 w 6728604"/>
              <a:gd name="connsiteY53" fmla="*/ 3217653 h 3881887"/>
              <a:gd name="connsiteX54" fmla="*/ 3571336 w 6728604"/>
              <a:gd name="connsiteY54" fmla="*/ 3148642 h 3881887"/>
              <a:gd name="connsiteX55" fmla="*/ 3459193 w 6728604"/>
              <a:gd name="connsiteY55" fmla="*/ 3200400 h 3881887"/>
              <a:gd name="connsiteX56" fmla="*/ 3338423 w 6728604"/>
              <a:gd name="connsiteY56" fmla="*/ 3243532 h 3881887"/>
              <a:gd name="connsiteX57" fmla="*/ 3398808 w 6728604"/>
              <a:gd name="connsiteY57" fmla="*/ 3502325 h 3881887"/>
              <a:gd name="connsiteX58" fmla="*/ 3407434 w 6728604"/>
              <a:gd name="connsiteY58" fmla="*/ 3562710 h 3881887"/>
              <a:gd name="connsiteX59" fmla="*/ 2587925 w 6728604"/>
              <a:gd name="connsiteY59" fmla="*/ 3881887 h 3881887"/>
              <a:gd name="connsiteX60" fmla="*/ 2570672 w 6728604"/>
              <a:gd name="connsiteY60" fmla="*/ 3674853 h 3881887"/>
              <a:gd name="connsiteX61" fmla="*/ 2467155 w 6728604"/>
              <a:gd name="connsiteY61" fmla="*/ 3717985 h 3881887"/>
              <a:gd name="connsiteX62" fmla="*/ 2424023 w 6728604"/>
              <a:gd name="connsiteY62" fmla="*/ 3614468 h 3881887"/>
              <a:gd name="connsiteX63" fmla="*/ 2372264 w 6728604"/>
              <a:gd name="connsiteY63" fmla="*/ 3338423 h 3881887"/>
              <a:gd name="connsiteX64" fmla="*/ 2329132 w 6728604"/>
              <a:gd name="connsiteY64" fmla="*/ 3200400 h 3881887"/>
              <a:gd name="connsiteX65" fmla="*/ 2432649 w 6728604"/>
              <a:gd name="connsiteY65" fmla="*/ 2950234 h 3881887"/>
              <a:gd name="connsiteX66" fmla="*/ 2475781 w 6728604"/>
              <a:gd name="connsiteY66" fmla="*/ 2734574 h 3881887"/>
              <a:gd name="connsiteX67" fmla="*/ 2544793 w 6728604"/>
              <a:gd name="connsiteY67" fmla="*/ 2510287 h 3881887"/>
              <a:gd name="connsiteX68" fmla="*/ 2441276 w 6728604"/>
              <a:gd name="connsiteY68" fmla="*/ 2424023 h 3881887"/>
              <a:gd name="connsiteX69" fmla="*/ 2372264 w 6728604"/>
              <a:gd name="connsiteY69" fmla="*/ 2329132 h 3881887"/>
              <a:gd name="connsiteX70" fmla="*/ 2199736 w 6728604"/>
              <a:gd name="connsiteY70" fmla="*/ 2363638 h 3881887"/>
              <a:gd name="connsiteX71" fmla="*/ 2122098 w 6728604"/>
              <a:gd name="connsiteY71" fmla="*/ 2475782 h 3881887"/>
              <a:gd name="connsiteX72" fmla="*/ 1932317 w 6728604"/>
              <a:gd name="connsiteY72" fmla="*/ 2553419 h 3881887"/>
              <a:gd name="connsiteX73" fmla="*/ 1940944 w 6728604"/>
              <a:gd name="connsiteY73" fmla="*/ 2406770 h 3881887"/>
              <a:gd name="connsiteX74" fmla="*/ 1940944 w 6728604"/>
              <a:gd name="connsiteY74" fmla="*/ 2286000 h 3881887"/>
              <a:gd name="connsiteX75" fmla="*/ 1802921 w 6728604"/>
              <a:gd name="connsiteY75" fmla="*/ 2208363 h 3881887"/>
              <a:gd name="connsiteX76" fmla="*/ 1742536 w 6728604"/>
              <a:gd name="connsiteY76" fmla="*/ 2139351 h 3881887"/>
              <a:gd name="connsiteX77" fmla="*/ 1509623 w 6728604"/>
              <a:gd name="connsiteY77" fmla="*/ 2260121 h 3881887"/>
              <a:gd name="connsiteX78" fmla="*/ 1371600 w 6728604"/>
              <a:gd name="connsiteY78" fmla="*/ 2216989 h 3881887"/>
              <a:gd name="connsiteX79" fmla="*/ 1242204 w 6728604"/>
              <a:gd name="connsiteY79" fmla="*/ 2242868 h 3881887"/>
              <a:gd name="connsiteX80" fmla="*/ 1216325 w 6728604"/>
              <a:gd name="connsiteY80" fmla="*/ 2087593 h 3881887"/>
              <a:gd name="connsiteX81" fmla="*/ 1259457 w 6728604"/>
              <a:gd name="connsiteY81" fmla="*/ 2001329 h 3881887"/>
              <a:gd name="connsiteX82" fmla="*/ 1207698 w 6728604"/>
              <a:gd name="connsiteY82" fmla="*/ 1949570 h 3881887"/>
              <a:gd name="connsiteX83" fmla="*/ 1112808 w 6728604"/>
              <a:gd name="connsiteY83" fmla="*/ 1863306 h 3881887"/>
              <a:gd name="connsiteX84" fmla="*/ 854015 w 6728604"/>
              <a:gd name="connsiteY84" fmla="*/ 1777042 h 3881887"/>
              <a:gd name="connsiteX85" fmla="*/ 819510 w 6728604"/>
              <a:gd name="connsiteY85" fmla="*/ 1854680 h 3881887"/>
              <a:gd name="connsiteX86" fmla="*/ 759125 w 6728604"/>
              <a:gd name="connsiteY86" fmla="*/ 1880559 h 3881887"/>
              <a:gd name="connsiteX87" fmla="*/ 672861 w 6728604"/>
              <a:gd name="connsiteY87" fmla="*/ 1751163 h 3881887"/>
              <a:gd name="connsiteX88" fmla="*/ 715993 w 6728604"/>
              <a:gd name="connsiteY88" fmla="*/ 1699404 h 3881887"/>
              <a:gd name="connsiteX89" fmla="*/ 655608 w 6728604"/>
              <a:gd name="connsiteY89" fmla="*/ 1604514 h 3881887"/>
              <a:gd name="connsiteX90" fmla="*/ 690113 w 6728604"/>
              <a:gd name="connsiteY90" fmla="*/ 1518249 h 3881887"/>
              <a:gd name="connsiteX91" fmla="*/ 690113 w 6728604"/>
              <a:gd name="connsiteY91" fmla="*/ 1457865 h 3881887"/>
              <a:gd name="connsiteX92" fmla="*/ 586596 w 6728604"/>
              <a:gd name="connsiteY92" fmla="*/ 1414732 h 3881887"/>
              <a:gd name="connsiteX93" fmla="*/ 474453 w 6728604"/>
              <a:gd name="connsiteY93" fmla="*/ 1423359 h 3881887"/>
              <a:gd name="connsiteX94" fmla="*/ 431321 w 6728604"/>
              <a:gd name="connsiteY94" fmla="*/ 1466491 h 3881887"/>
              <a:gd name="connsiteX95" fmla="*/ 207034 w 6728604"/>
              <a:gd name="connsiteY95" fmla="*/ 1190446 h 3881887"/>
              <a:gd name="connsiteX96" fmla="*/ 51759 w 6728604"/>
              <a:gd name="connsiteY96" fmla="*/ 1026544 h 3881887"/>
              <a:gd name="connsiteX97" fmla="*/ 0 w 6728604"/>
              <a:gd name="connsiteY97" fmla="*/ 845389 h 3881887"/>
              <a:gd name="connsiteX98" fmla="*/ 86264 w 6728604"/>
              <a:gd name="connsiteY98" fmla="*/ 836763 h 3881887"/>
              <a:gd name="connsiteX99" fmla="*/ 163902 w 6728604"/>
              <a:gd name="connsiteY99" fmla="*/ 690114 h 3881887"/>
              <a:gd name="connsiteX100" fmla="*/ 155276 w 6728604"/>
              <a:gd name="connsiteY100" fmla="*/ 552091 h 3881887"/>
              <a:gd name="connsiteX101" fmla="*/ 241540 w 6728604"/>
              <a:gd name="connsiteY101" fmla="*/ 526212 h 3881887"/>
              <a:gd name="connsiteX102" fmla="*/ 215661 w 6728604"/>
              <a:gd name="connsiteY102" fmla="*/ 448574 h 3881887"/>
              <a:gd name="connsiteX103" fmla="*/ 129396 w 6728604"/>
              <a:gd name="connsiteY103" fmla="*/ 465827 h 3881887"/>
              <a:gd name="connsiteX104" fmla="*/ 25879 w 6728604"/>
              <a:gd name="connsiteY104" fmla="*/ 336431 h 3881887"/>
              <a:gd name="connsiteX105" fmla="*/ 51759 w 6728604"/>
              <a:gd name="connsiteY105" fmla="*/ 232914 h 3881887"/>
              <a:gd name="connsiteX106" fmla="*/ 103517 w 6728604"/>
              <a:gd name="connsiteY106" fmla="*/ 189782 h 3881887"/>
              <a:gd name="connsiteX107" fmla="*/ 120770 w 6728604"/>
              <a:gd name="connsiteY107" fmla="*/ 77638 h 3881887"/>
              <a:gd name="connsiteX108" fmla="*/ 232913 w 6728604"/>
              <a:gd name="connsiteY108" fmla="*/ 60385 h 3881887"/>
              <a:gd name="connsiteX109" fmla="*/ 293298 w 6728604"/>
              <a:gd name="connsiteY109" fmla="*/ 224287 h 3881887"/>
              <a:gd name="connsiteX110" fmla="*/ 491706 w 6728604"/>
              <a:gd name="connsiteY110" fmla="*/ 284672 h 3881887"/>
              <a:gd name="connsiteX111" fmla="*/ 698740 w 6728604"/>
              <a:gd name="connsiteY111" fmla="*/ 232914 h 3881887"/>
              <a:gd name="connsiteX112" fmla="*/ 923027 w 6728604"/>
              <a:gd name="connsiteY112" fmla="*/ 276046 h 3881887"/>
              <a:gd name="connsiteX113" fmla="*/ 1026544 w 6728604"/>
              <a:gd name="connsiteY113" fmla="*/ 224287 h 3881887"/>
              <a:gd name="connsiteX114" fmla="*/ 1138687 w 6728604"/>
              <a:gd name="connsiteY114" fmla="*/ 319178 h 3881887"/>
              <a:gd name="connsiteX115" fmla="*/ 1224951 w 6728604"/>
              <a:gd name="connsiteY115" fmla="*/ 224287 h 3881887"/>
              <a:gd name="connsiteX116" fmla="*/ 1397479 w 6728604"/>
              <a:gd name="connsiteY116" fmla="*/ 181155 h 3881887"/>
              <a:gd name="connsiteX117" fmla="*/ 1578634 w 6728604"/>
              <a:gd name="connsiteY117" fmla="*/ 129397 h 3881887"/>
              <a:gd name="connsiteX118" fmla="*/ 1699404 w 6728604"/>
              <a:gd name="connsiteY118" fmla="*/ 0 h 3881887"/>
              <a:gd name="connsiteX0" fmla="*/ 1699404 w 6728604"/>
              <a:gd name="connsiteY0" fmla="*/ 0 h 3881887"/>
              <a:gd name="connsiteX1" fmla="*/ 2234242 w 6728604"/>
              <a:gd name="connsiteY1" fmla="*/ 457200 h 3881887"/>
              <a:gd name="connsiteX2" fmla="*/ 2544793 w 6728604"/>
              <a:gd name="connsiteY2" fmla="*/ 595223 h 3881887"/>
              <a:gd name="connsiteX3" fmla="*/ 2734574 w 6728604"/>
              <a:gd name="connsiteY3" fmla="*/ 603849 h 3881887"/>
              <a:gd name="connsiteX4" fmla="*/ 2889849 w 6728604"/>
              <a:gd name="connsiteY4" fmla="*/ 500332 h 3881887"/>
              <a:gd name="connsiteX5" fmla="*/ 2812212 w 6728604"/>
              <a:gd name="connsiteY5" fmla="*/ 345057 h 3881887"/>
              <a:gd name="connsiteX6" fmla="*/ 2881223 w 6728604"/>
              <a:gd name="connsiteY6" fmla="*/ 491706 h 3881887"/>
              <a:gd name="connsiteX7" fmla="*/ 3122762 w 6728604"/>
              <a:gd name="connsiteY7" fmla="*/ 595223 h 3881887"/>
              <a:gd name="connsiteX8" fmla="*/ 3252159 w 6728604"/>
              <a:gd name="connsiteY8" fmla="*/ 715993 h 3881887"/>
              <a:gd name="connsiteX9" fmla="*/ 3364302 w 6728604"/>
              <a:gd name="connsiteY9" fmla="*/ 733246 h 3881887"/>
              <a:gd name="connsiteX10" fmla="*/ 3467819 w 6728604"/>
              <a:gd name="connsiteY10" fmla="*/ 785004 h 3881887"/>
              <a:gd name="connsiteX11" fmla="*/ 3717985 w 6728604"/>
              <a:gd name="connsiteY11" fmla="*/ 664234 h 3881887"/>
              <a:gd name="connsiteX12" fmla="*/ 3743864 w 6728604"/>
              <a:gd name="connsiteY12" fmla="*/ 586597 h 3881887"/>
              <a:gd name="connsiteX13" fmla="*/ 3804249 w 6728604"/>
              <a:gd name="connsiteY13" fmla="*/ 577970 h 3881887"/>
              <a:gd name="connsiteX14" fmla="*/ 4002657 w 6728604"/>
              <a:gd name="connsiteY14" fmla="*/ 690114 h 3881887"/>
              <a:gd name="connsiteX15" fmla="*/ 3907766 w 6728604"/>
              <a:gd name="connsiteY15" fmla="*/ 871268 h 3881887"/>
              <a:gd name="connsiteX16" fmla="*/ 4019910 w 6728604"/>
              <a:gd name="connsiteY16" fmla="*/ 966159 h 3881887"/>
              <a:gd name="connsiteX17" fmla="*/ 3778370 w 6728604"/>
              <a:gd name="connsiteY17" fmla="*/ 1000665 h 3881887"/>
              <a:gd name="connsiteX18" fmla="*/ 3623095 w 6728604"/>
              <a:gd name="connsiteY18" fmla="*/ 1086929 h 3881887"/>
              <a:gd name="connsiteX19" fmla="*/ 3743864 w 6728604"/>
              <a:gd name="connsiteY19" fmla="*/ 1233578 h 3881887"/>
              <a:gd name="connsiteX20" fmla="*/ 3847381 w 6728604"/>
              <a:gd name="connsiteY20" fmla="*/ 1104182 h 3881887"/>
              <a:gd name="connsiteX21" fmla="*/ 3916393 w 6728604"/>
              <a:gd name="connsiteY21" fmla="*/ 1164566 h 3881887"/>
              <a:gd name="connsiteX22" fmla="*/ 3838755 w 6728604"/>
              <a:gd name="connsiteY22" fmla="*/ 1268083 h 3881887"/>
              <a:gd name="connsiteX23" fmla="*/ 3804249 w 6728604"/>
              <a:gd name="connsiteY23" fmla="*/ 1380227 h 3881887"/>
              <a:gd name="connsiteX24" fmla="*/ 3907766 w 6728604"/>
              <a:gd name="connsiteY24" fmla="*/ 1449238 h 3881887"/>
              <a:gd name="connsiteX25" fmla="*/ 4063042 w 6728604"/>
              <a:gd name="connsiteY25" fmla="*/ 1509623 h 3881887"/>
              <a:gd name="connsiteX26" fmla="*/ 4192438 w 6728604"/>
              <a:gd name="connsiteY26" fmla="*/ 1526876 h 3881887"/>
              <a:gd name="connsiteX27" fmla="*/ 4382219 w 6728604"/>
              <a:gd name="connsiteY27" fmla="*/ 1526876 h 3881887"/>
              <a:gd name="connsiteX28" fmla="*/ 4666891 w 6728604"/>
              <a:gd name="connsiteY28" fmla="*/ 1604514 h 3881887"/>
              <a:gd name="connsiteX29" fmla="*/ 4796287 w 6728604"/>
              <a:gd name="connsiteY29" fmla="*/ 1604514 h 3881887"/>
              <a:gd name="connsiteX30" fmla="*/ 4839419 w 6728604"/>
              <a:gd name="connsiteY30" fmla="*/ 1578634 h 3881887"/>
              <a:gd name="connsiteX31" fmla="*/ 4751854 w 6728604"/>
              <a:gd name="connsiteY31" fmla="*/ 1714603 h 3881887"/>
              <a:gd name="connsiteX32" fmla="*/ 4809500 w 6728604"/>
              <a:gd name="connsiteY32" fmla="*/ 1898428 h 3881887"/>
              <a:gd name="connsiteX33" fmla="*/ 4903022 w 6728604"/>
              <a:gd name="connsiteY33" fmla="*/ 2108064 h 3881887"/>
              <a:gd name="connsiteX34" fmla="*/ 5054806 w 6728604"/>
              <a:gd name="connsiteY34" fmla="*/ 2194328 h 3881887"/>
              <a:gd name="connsiteX35" fmla="*/ 6728604 w 6728604"/>
              <a:gd name="connsiteY35" fmla="*/ 3131389 h 3881887"/>
              <a:gd name="connsiteX36" fmla="*/ 6530196 w 6728604"/>
              <a:gd name="connsiteY36" fmla="*/ 3183148 h 3881887"/>
              <a:gd name="connsiteX37" fmla="*/ 6400800 w 6728604"/>
              <a:gd name="connsiteY37" fmla="*/ 3243532 h 3881887"/>
              <a:gd name="connsiteX38" fmla="*/ 6280030 w 6728604"/>
              <a:gd name="connsiteY38" fmla="*/ 3174521 h 3881887"/>
              <a:gd name="connsiteX39" fmla="*/ 6202393 w 6728604"/>
              <a:gd name="connsiteY39" fmla="*/ 3027872 h 3881887"/>
              <a:gd name="connsiteX40" fmla="*/ 6107502 w 6728604"/>
              <a:gd name="connsiteY40" fmla="*/ 2915729 h 3881887"/>
              <a:gd name="connsiteX41" fmla="*/ 5486400 w 6728604"/>
              <a:gd name="connsiteY41" fmla="*/ 2303253 h 3881887"/>
              <a:gd name="connsiteX42" fmla="*/ 5055079 w 6728604"/>
              <a:gd name="connsiteY42" fmla="*/ 2260121 h 3881887"/>
              <a:gd name="connsiteX43" fmla="*/ 4917057 w 6728604"/>
              <a:gd name="connsiteY43" fmla="*/ 2432649 h 3881887"/>
              <a:gd name="connsiteX44" fmla="*/ 4804913 w 6728604"/>
              <a:gd name="connsiteY44" fmla="*/ 2493034 h 3881887"/>
              <a:gd name="connsiteX45" fmla="*/ 4675517 w 6728604"/>
              <a:gd name="connsiteY45" fmla="*/ 2553419 h 3881887"/>
              <a:gd name="connsiteX46" fmla="*/ 4597879 w 6728604"/>
              <a:gd name="connsiteY46" fmla="*/ 2631057 h 3881887"/>
              <a:gd name="connsiteX47" fmla="*/ 4390845 w 6728604"/>
              <a:gd name="connsiteY47" fmla="*/ 2605178 h 3881887"/>
              <a:gd name="connsiteX48" fmla="*/ 4278702 w 6728604"/>
              <a:gd name="connsiteY48" fmla="*/ 2458529 h 3881887"/>
              <a:gd name="connsiteX49" fmla="*/ 4157932 w 6728604"/>
              <a:gd name="connsiteY49" fmla="*/ 2458529 h 3881887"/>
              <a:gd name="connsiteX50" fmla="*/ 3985404 w 6728604"/>
              <a:gd name="connsiteY50" fmla="*/ 2441276 h 3881887"/>
              <a:gd name="connsiteX51" fmla="*/ 3666227 w 6728604"/>
              <a:gd name="connsiteY51" fmla="*/ 3217653 h 3881887"/>
              <a:gd name="connsiteX52" fmla="*/ 3666227 w 6728604"/>
              <a:gd name="connsiteY52" fmla="*/ 3217653 h 3881887"/>
              <a:gd name="connsiteX53" fmla="*/ 3571336 w 6728604"/>
              <a:gd name="connsiteY53" fmla="*/ 3148642 h 3881887"/>
              <a:gd name="connsiteX54" fmla="*/ 3459193 w 6728604"/>
              <a:gd name="connsiteY54" fmla="*/ 3200400 h 3881887"/>
              <a:gd name="connsiteX55" fmla="*/ 3338423 w 6728604"/>
              <a:gd name="connsiteY55" fmla="*/ 3243532 h 3881887"/>
              <a:gd name="connsiteX56" fmla="*/ 3398808 w 6728604"/>
              <a:gd name="connsiteY56" fmla="*/ 3502325 h 3881887"/>
              <a:gd name="connsiteX57" fmla="*/ 3407434 w 6728604"/>
              <a:gd name="connsiteY57" fmla="*/ 3562710 h 3881887"/>
              <a:gd name="connsiteX58" fmla="*/ 2587925 w 6728604"/>
              <a:gd name="connsiteY58" fmla="*/ 3881887 h 3881887"/>
              <a:gd name="connsiteX59" fmla="*/ 2570672 w 6728604"/>
              <a:gd name="connsiteY59" fmla="*/ 3674853 h 3881887"/>
              <a:gd name="connsiteX60" fmla="*/ 2467155 w 6728604"/>
              <a:gd name="connsiteY60" fmla="*/ 3717985 h 3881887"/>
              <a:gd name="connsiteX61" fmla="*/ 2424023 w 6728604"/>
              <a:gd name="connsiteY61" fmla="*/ 3614468 h 3881887"/>
              <a:gd name="connsiteX62" fmla="*/ 2372264 w 6728604"/>
              <a:gd name="connsiteY62" fmla="*/ 3338423 h 3881887"/>
              <a:gd name="connsiteX63" fmla="*/ 2329132 w 6728604"/>
              <a:gd name="connsiteY63" fmla="*/ 3200400 h 3881887"/>
              <a:gd name="connsiteX64" fmla="*/ 2432649 w 6728604"/>
              <a:gd name="connsiteY64" fmla="*/ 2950234 h 3881887"/>
              <a:gd name="connsiteX65" fmla="*/ 2475781 w 6728604"/>
              <a:gd name="connsiteY65" fmla="*/ 2734574 h 3881887"/>
              <a:gd name="connsiteX66" fmla="*/ 2544793 w 6728604"/>
              <a:gd name="connsiteY66" fmla="*/ 2510287 h 3881887"/>
              <a:gd name="connsiteX67" fmla="*/ 2441276 w 6728604"/>
              <a:gd name="connsiteY67" fmla="*/ 2424023 h 3881887"/>
              <a:gd name="connsiteX68" fmla="*/ 2372264 w 6728604"/>
              <a:gd name="connsiteY68" fmla="*/ 2329132 h 3881887"/>
              <a:gd name="connsiteX69" fmla="*/ 2199736 w 6728604"/>
              <a:gd name="connsiteY69" fmla="*/ 2363638 h 3881887"/>
              <a:gd name="connsiteX70" fmla="*/ 2122098 w 6728604"/>
              <a:gd name="connsiteY70" fmla="*/ 2475782 h 3881887"/>
              <a:gd name="connsiteX71" fmla="*/ 1932317 w 6728604"/>
              <a:gd name="connsiteY71" fmla="*/ 2553419 h 3881887"/>
              <a:gd name="connsiteX72" fmla="*/ 1940944 w 6728604"/>
              <a:gd name="connsiteY72" fmla="*/ 2406770 h 3881887"/>
              <a:gd name="connsiteX73" fmla="*/ 1940944 w 6728604"/>
              <a:gd name="connsiteY73" fmla="*/ 2286000 h 3881887"/>
              <a:gd name="connsiteX74" fmla="*/ 1802921 w 6728604"/>
              <a:gd name="connsiteY74" fmla="*/ 2208363 h 3881887"/>
              <a:gd name="connsiteX75" fmla="*/ 1742536 w 6728604"/>
              <a:gd name="connsiteY75" fmla="*/ 2139351 h 3881887"/>
              <a:gd name="connsiteX76" fmla="*/ 1509623 w 6728604"/>
              <a:gd name="connsiteY76" fmla="*/ 2260121 h 3881887"/>
              <a:gd name="connsiteX77" fmla="*/ 1371600 w 6728604"/>
              <a:gd name="connsiteY77" fmla="*/ 2216989 h 3881887"/>
              <a:gd name="connsiteX78" fmla="*/ 1242204 w 6728604"/>
              <a:gd name="connsiteY78" fmla="*/ 2242868 h 3881887"/>
              <a:gd name="connsiteX79" fmla="*/ 1216325 w 6728604"/>
              <a:gd name="connsiteY79" fmla="*/ 2087593 h 3881887"/>
              <a:gd name="connsiteX80" fmla="*/ 1259457 w 6728604"/>
              <a:gd name="connsiteY80" fmla="*/ 2001329 h 3881887"/>
              <a:gd name="connsiteX81" fmla="*/ 1207698 w 6728604"/>
              <a:gd name="connsiteY81" fmla="*/ 1949570 h 3881887"/>
              <a:gd name="connsiteX82" fmla="*/ 1112808 w 6728604"/>
              <a:gd name="connsiteY82" fmla="*/ 1863306 h 3881887"/>
              <a:gd name="connsiteX83" fmla="*/ 854015 w 6728604"/>
              <a:gd name="connsiteY83" fmla="*/ 1777042 h 3881887"/>
              <a:gd name="connsiteX84" fmla="*/ 819510 w 6728604"/>
              <a:gd name="connsiteY84" fmla="*/ 1854680 h 3881887"/>
              <a:gd name="connsiteX85" fmla="*/ 759125 w 6728604"/>
              <a:gd name="connsiteY85" fmla="*/ 1880559 h 3881887"/>
              <a:gd name="connsiteX86" fmla="*/ 672861 w 6728604"/>
              <a:gd name="connsiteY86" fmla="*/ 1751163 h 3881887"/>
              <a:gd name="connsiteX87" fmla="*/ 715993 w 6728604"/>
              <a:gd name="connsiteY87" fmla="*/ 1699404 h 3881887"/>
              <a:gd name="connsiteX88" fmla="*/ 655608 w 6728604"/>
              <a:gd name="connsiteY88" fmla="*/ 1604514 h 3881887"/>
              <a:gd name="connsiteX89" fmla="*/ 690113 w 6728604"/>
              <a:gd name="connsiteY89" fmla="*/ 1518249 h 3881887"/>
              <a:gd name="connsiteX90" fmla="*/ 690113 w 6728604"/>
              <a:gd name="connsiteY90" fmla="*/ 1457865 h 3881887"/>
              <a:gd name="connsiteX91" fmla="*/ 586596 w 6728604"/>
              <a:gd name="connsiteY91" fmla="*/ 1414732 h 3881887"/>
              <a:gd name="connsiteX92" fmla="*/ 474453 w 6728604"/>
              <a:gd name="connsiteY92" fmla="*/ 1423359 h 3881887"/>
              <a:gd name="connsiteX93" fmla="*/ 431321 w 6728604"/>
              <a:gd name="connsiteY93" fmla="*/ 1466491 h 3881887"/>
              <a:gd name="connsiteX94" fmla="*/ 207034 w 6728604"/>
              <a:gd name="connsiteY94" fmla="*/ 1190446 h 3881887"/>
              <a:gd name="connsiteX95" fmla="*/ 51759 w 6728604"/>
              <a:gd name="connsiteY95" fmla="*/ 1026544 h 3881887"/>
              <a:gd name="connsiteX96" fmla="*/ 0 w 6728604"/>
              <a:gd name="connsiteY96" fmla="*/ 845389 h 3881887"/>
              <a:gd name="connsiteX97" fmla="*/ 86264 w 6728604"/>
              <a:gd name="connsiteY97" fmla="*/ 836763 h 3881887"/>
              <a:gd name="connsiteX98" fmla="*/ 163902 w 6728604"/>
              <a:gd name="connsiteY98" fmla="*/ 690114 h 3881887"/>
              <a:gd name="connsiteX99" fmla="*/ 155276 w 6728604"/>
              <a:gd name="connsiteY99" fmla="*/ 552091 h 3881887"/>
              <a:gd name="connsiteX100" fmla="*/ 241540 w 6728604"/>
              <a:gd name="connsiteY100" fmla="*/ 526212 h 3881887"/>
              <a:gd name="connsiteX101" fmla="*/ 215661 w 6728604"/>
              <a:gd name="connsiteY101" fmla="*/ 448574 h 3881887"/>
              <a:gd name="connsiteX102" fmla="*/ 129396 w 6728604"/>
              <a:gd name="connsiteY102" fmla="*/ 465827 h 3881887"/>
              <a:gd name="connsiteX103" fmla="*/ 25879 w 6728604"/>
              <a:gd name="connsiteY103" fmla="*/ 336431 h 3881887"/>
              <a:gd name="connsiteX104" fmla="*/ 51759 w 6728604"/>
              <a:gd name="connsiteY104" fmla="*/ 232914 h 3881887"/>
              <a:gd name="connsiteX105" fmla="*/ 103517 w 6728604"/>
              <a:gd name="connsiteY105" fmla="*/ 189782 h 3881887"/>
              <a:gd name="connsiteX106" fmla="*/ 120770 w 6728604"/>
              <a:gd name="connsiteY106" fmla="*/ 77638 h 3881887"/>
              <a:gd name="connsiteX107" fmla="*/ 232913 w 6728604"/>
              <a:gd name="connsiteY107" fmla="*/ 60385 h 3881887"/>
              <a:gd name="connsiteX108" fmla="*/ 293298 w 6728604"/>
              <a:gd name="connsiteY108" fmla="*/ 224287 h 3881887"/>
              <a:gd name="connsiteX109" fmla="*/ 491706 w 6728604"/>
              <a:gd name="connsiteY109" fmla="*/ 284672 h 3881887"/>
              <a:gd name="connsiteX110" fmla="*/ 698740 w 6728604"/>
              <a:gd name="connsiteY110" fmla="*/ 232914 h 3881887"/>
              <a:gd name="connsiteX111" fmla="*/ 923027 w 6728604"/>
              <a:gd name="connsiteY111" fmla="*/ 276046 h 3881887"/>
              <a:gd name="connsiteX112" fmla="*/ 1026544 w 6728604"/>
              <a:gd name="connsiteY112" fmla="*/ 224287 h 3881887"/>
              <a:gd name="connsiteX113" fmla="*/ 1138687 w 6728604"/>
              <a:gd name="connsiteY113" fmla="*/ 319178 h 3881887"/>
              <a:gd name="connsiteX114" fmla="*/ 1224951 w 6728604"/>
              <a:gd name="connsiteY114" fmla="*/ 224287 h 3881887"/>
              <a:gd name="connsiteX115" fmla="*/ 1397479 w 6728604"/>
              <a:gd name="connsiteY115" fmla="*/ 181155 h 3881887"/>
              <a:gd name="connsiteX116" fmla="*/ 1578634 w 6728604"/>
              <a:gd name="connsiteY116" fmla="*/ 129397 h 3881887"/>
              <a:gd name="connsiteX117" fmla="*/ 1699404 w 6728604"/>
              <a:gd name="connsiteY117" fmla="*/ 0 h 3881887"/>
              <a:gd name="connsiteX0" fmla="*/ 1699404 w 6728604"/>
              <a:gd name="connsiteY0" fmla="*/ 0 h 3881887"/>
              <a:gd name="connsiteX1" fmla="*/ 2234242 w 6728604"/>
              <a:gd name="connsiteY1" fmla="*/ 457200 h 3881887"/>
              <a:gd name="connsiteX2" fmla="*/ 2544793 w 6728604"/>
              <a:gd name="connsiteY2" fmla="*/ 595223 h 3881887"/>
              <a:gd name="connsiteX3" fmla="*/ 2734574 w 6728604"/>
              <a:gd name="connsiteY3" fmla="*/ 603849 h 3881887"/>
              <a:gd name="connsiteX4" fmla="*/ 2889849 w 6728604"/>
              <a:gd name="connsiteY4" fmla="*/ 500332 h 3881887"/>
              <a:gd name="connsiteX5" fmla="*/ 2812212 w 6728604"/>
              <a:gd name="connsiteY5" fmla="*/ 345057 h 3881887"/>
              <a:gd name="connsiteX6" fmla="*/ 2881223 w 6728604"/>
              <a:gd name="connsiteY6" fmla="*/ 491706 h 3881887"/>
              <a:gd name="connsiteX7" fmla="*/ 3122762 w 6728604"/>
              <a:gd name="connsiteY7" fmla="*/ 595223 h 3881887"/>
              <a:gd name="connsiteX8" fmla="*/ 3252159 w 6728604"/>
              <a:gd name="connsiteY8" fmla="*/ 715993 h 3881887"/>
              <a:gd name="connsiteX9" fmla="*/ 3364302 w 6728604"/>
              <a:gd name="connsiteY9" fmla="*/ 733246 h 3881887"/>
              <a:gd name="connsiteX10" fmla="*/ 3467819 w 6728604"/>
              <a:gd name="connsiteY10" fmla="*/ 785004 h 3881887"/>
              <a:gd name="connsiteX11" fmla="*/ 3717985 w 6728604"/>
              <a:gd name="connsiteY11" fmla="*/ 664234 h 3881887"/>
              <a:gd name="connsiteX12" fmla="*/ 3743864 w 6728604"/>
              <a:gd name="connsiteY12" fmla="*/ 586597 h 3881887"/>
              <a:gd name="connsiteX13" fmla="*/ 3804249 w 6728604"/>
              <a:gd name="connsiteY13" fmla="*/ 577970 h 3881887"/>
              <a:gd name="connsiteX14" fmla="*/ 4002657 w 6728604"/>
              <a:gd name="connsiteY14" fmla="*/ 690114 h 3881887"/>
              <a:gd name="connsiteX15" fmla="*/ 3907766 w 6728604"/>
              <a:gd name="connsiteY15" fmla="*/ 871268 h 3881887"/>
              <a:gd name="connsiteX16" fmla="*/ 4019910 w 6728604"/>
              <a:gd name="connsiteY16" fmla="*/ 966159 h 3881887"/>
              <a:gd name="connsiteX17" fmla="*/ 3778370 w 6728604"/>
              <a:gd name="connsiteY17" fmla="*/ 1000665 h 3881887"/>
              <a:gd name="connsiteX18" fmla="*/ 3623095 w 6728604"/>
              <a:gd name="connsiteY18" fmla="*/ 1086929 h 3881887"/>
              <a:gd name="connsiteX19" fmla="*/ 3743864 w 6728604"/>
              <a:gd name="connsiteY19" fmla="*/ 1233578 h 3881887"/>
              <a:gd name="connsiteX20" fmla="*/ 3847381 w 6728604"/>
              <a:gd name="connsiteY20" fmla="*/ 1104182 h 3881887"/>
              <a:gd name="connsiteX21" fmla="*/ 3916393 w 6728604"/>
              <a:gd name="connsiteY21" fmla="*/ 1164566 h 3881887"/>
              <a:gd name="connsiteX22" fmla="*/ 3838755 w 6728604"/>
              <a:gd name="connsiteY22" fmla="*/ 1268083 h 3881887"/>
              <a:gd name="connsiteX23" fmla="*/ 3804249 w 6728604"/>
              <a:gd name="connsiteY23" fmla="*/ 1380227 h 3881887"/>
              <a:gd name="connsiteX24" fmla="*/ 3907766 w 6728604"/>
              <a:gd name="connsiteY24" fmla="*/ 1449238 h 3881887"/>
              <a:gd name="connsiteX25" fmla="*/ 4063042 w 6728604"/>
              <a:gd name="connsiteY25" fmla="*/ 1509623 h 3881887"/>
              <a:gd name="connsiteX26" fmla="*/ 4192438 w 6728604"/>
              <a:gd name="connsiteY26" fmla="*/ 1526876 h 3881887"/>
              <a:gd name="connsiteX27" fmla="*/ 4382219 w 6728604"/>
              <a:gd name="connsiteY27" fmla="*/ 1526876 h 3881887"/>
              <a:gd name="connsiteX28" fmla="*/ 4666891 w 6728604"/>
              <a:gd name="connsiteY28" fmla="*/ 1604514 h 3881887"/>
              <a:gd name="connsiteX29" fmla="*/ 4796287 w 6728604"/>
              <a:gd name="connsiteY29" fmla="*/ 1604514 h 3881887"/>
              <a:gd name="connsiteX30" fmla="*/ 4839419 w 6728604"/>
              <a:gd name="connsiteY30" fmla="*/ 1578634 h 3881887"/>
              <a:gd name="connsiteX31" fmla="*/ 4751854 w 6728604"/>
              <a:gd name="connsiteY31" fmla="*/ 1714603 h 3881887"/>
              <a:gd name="connsiteX32" fmla="*/ 4809500 w 6728604"/>
              <a:gd name="connsiteY32" fmla="*/ 1898428 h 3881887"/>
              <a:gd name="connsiteX33" fmla="*/ 4903022 w 6728604"/>
              <a:gd name="connsiteY33" fmla="*/ 2108064 h 3881887"/>
              <a:gd name="connsiteX34" fmla="*/ 5054806 w 6728604"/>
              <a:gd name="connsiteY34" fmla="*/ 2194328 h 3881887"/>
              <a:gd name="connsiteX35" fmla="*/ 6728604 w 6728604"/>
              <a:gd name="connsiteY35" fmla="*/ 3131389 h 3881887"/>
              <a:gd name="connsiteX36" fmla="*/ 6530196 w 6728604"/>
              <a:gd name="connsiteY36" fmla="*/ 3183148 h 3881887"/>
              <a:gd name="connsiteX37" fmla="*/ 6400800 w 6728604"/>
              <a:gd name="connsiteY37" fmla="*/ 3243532 h 3881887"/>
              <a:gd name="connsiteX38" fmla="*/ 6280030 w 6728604"/>
              <a:gd name="connsiteY38" fmla="*/ 3174521 h 3881887"/>
              <a:gd name="connsiteX39" fmla="*/ 6202393 w 6728604"/>
              <a:gd name="connsiteY39" fmla="*/ 3027872 h 3881887"/>
              <a:gd name="connsiteX40" fmla="*/ 5486400 w 6728604"/>
              <a:gd name="connsiteY40" fmla="*/ 2303253 h 3881887"/>
              <a:gd name="connsiteX41" fmla="*/ 5055079 w 6728604"/>
              <a:gd name="connsiteY41" fmla="*/ 2260121 h 3881887"/>
              <a:gd name="connsiteX42" fmla="*/ 4917057 w 6728604"/>
              <a:gd name="connsiteY42" fmla="*/ 2432649 h 3881887"/>
              <a:gd name="connsiteX43" fmla="*/ 4804913 w 6728604"/>
              <a:gd name="connsiteY43" fmla="*/ 2493034 h 3881887"/>
              <a:gd name="connsiteX44" fmla="*/ 4675517 w 6728604"/>
              <a:gd name="connsiteY44" fmla="*/ 2553419 h 3881887"/>
              <a:gd name="connsiteX45" fmla="*/ 4597879 w 6728604"/>
              <a:gd name="connsiteY45" fmla="*/ 2631057 h 3881887"/>
              <a:gd name="connsiteX46" fmla="*/ 4390845 w 6728604"/>
              <a:gd name="connsiteY46" fmla="*/ 2605178 h 3881887"/>
              <a:gd name="connsiteX47" fmla="*/ 4278702 w 6728604"/>
              <a:gd name="connsiteY47" fmla="*/ 2458529 h 3881887"/>
              <a:gd name="connsiteX48" fmla="*/ 4157932 w 6728604"/>
              <a:gd name="connsiteY48" fmla="*/ 2458529 h 3881887"/>
              <a:gd name="connsiteX49" fmla="*/ 3985404 w 6728604"/>
              <a:gd name="connsiteY49" fmla="*/ 2441276 h 3881887"/>
              <a:gd name="connsiteX50" fmla="*/ 3666227 w 6728604"/>
              <a:gd name="connsiteY50" fmla="*/ 3217653 h 3881887"/>
              <a:gd name="connsiteX51" fmla="*/ 3666227 w 6728604"/>
              <a:gd name="connsiteY51" fmla="*/ 3217653 h 3881887"/>
              <a:gd name="connsiteX52" fmla="*/ 3571336 w 6728604"/>
              <a:gd name="connsiteY52" fmla="*/ 3148642 h 3881887"/>
              <a:gd name="connsiteX53" fmla="*/ 3459193 w 6728604"/>
              <a:gd name="connsiteY53" fmla="*/ 3200400 h 3881887"/>
              <a:gd name="connsiteX54" fmla="*/ 3338423 w 6728604"/>
              <a:gd name="connsiteY54" fmla="*/ 3243532 h 3881887"/>
              <a:gd name="connsiteX55" fmla="*/ 3398808 w 6728604"/>
              <a:gd name="connsiteY55" fmla="*/ 3502325 h 3881887"/>
              <a:gd name="connsiteX56" fmla="*/ 3407434 w 6728604"/>
              <a:gd name="connsiteY56" fmla="*/ 3562710 h 3881887"/>
              <a:gd name="connsiteX57" fmla="*/ 2587925 w 6728604"/>
              <a:gd name="connsiteY57" fmla="*/ 3881887 h 3881887"/>
              <a:gd name="connsiteX58" fmla="*/ 2570672 w 6728604"/>
              <a:gd name="connsiteY58" fmla="*/ 3674853 h 3881887"/>
              <a:gd name="connsiteX59" fmla="*/ 2467155 w 6728604"/>
              <a:gd name="connsiteY59" fmla="*/ 3717985 h 3881887"/>
              <a:gd name="connsiteX60" fmla="*/ 2424023 w 6728604"/>
              <a:gd name="connsiteY60" fmla="*/ 3614468 h 3881887"/>
              <a:gd name="connsiteX61" fmla="*/ 2372264 w 6728604"/>
              <a:gd name="connsiteY61" fmla="*/ 3338423 h 3881887"/>
              <a:gd name="connsiteX62" fmla="*/ 2329132 w 6728604"/>
              <a:gd name="connsiteY62" fmla="*/ 3200400 h 3881887"/>
              <a:gd name="connsiteX63" fmla="*/ 2432649 w 6728604"/>
              <a:gd name="connsiteY63" fmla="*/ 2950234 h 3881887"/>
              <a:gd name="connsiteX64" fmla="*/ 2475781 w 6728604"/>
              <a:gd name="connsiteY64" fmla="*/ 2734574 h 3881887"/>
              <a:gd name="connsiteX65" fmla="*/ 2544793 w 6728604"/>
              <a:gd name="connsiteY65" fmla="*/ 2510287 h 3881887"/>
              <a:gd name="connsiteX66" fmla="*/ 2441276 w 6728604"/>
              <a:gd name="connsiteY66" fmla="*/ 2424023 h 3881887"/>
              <a:gd name="connsiteX67" fmla="*/ 2372264 w 6728604"/>
              <a:gd name="connsiteY67" fmla="*/ 2329132 h 3881887"/>
              <a:gd name="connsiteX68" fmla="*/ 2199736 w 6728604"/>
              <a:gd name="connsiteY68" fmla="*/ 2363638 h 3881887"/>
              <a:gd name="connsiteX69" fmla="*/ 2122098 w 6728604"/>
              <a:gd name="connsiteY69" fmla="*/ 2475782 h 3881887"/>
              <a:gd name="connsiteX70" fmla="*/ 1932317 w 6728604"/>
              <a:gd name="connsiteY70" fmla="*/ 2553419 h 3881887"/>
              <a:gd name="connsiteX71" fmla="*/ 1940944 w 6728604"/>
              <a:gd name="connsiteY71" fmla="*/ 2406770 h 3881887"/>
              <a:gd name="connsiteX72" fmla="*/ 1940944 w 6728604"/>
              <a:gd name="connsiteY72" fmla="*/ 2286000 h 3881887"/>
              <a:gd name="connsiteX73" fmla="*/ 1802921 w 6728604"/>
              <a:gd name="connsiteY73" fmla="*/ 2208363 h 3881887"/>
              <a:gd name="connsiteX74" fmla="*/ 1742536 w 6728604"/>
              <a:gd name="connsiteY74" fmla="*/ 2139351 h 3881887"/>
              <a:gd name="connsiteX75" fmla="*/ 1509623 w 6728604"/>
              <a:gd name="connsiteY75" fmla="*/ 2260121 h 3881887"/>
              <a:gd name="connsiteX76" fmla="*/ 1371600 w 6728604"/>
              <a:gd name="connsiteY76" fmla="*/ 2216989 h 3881887"/>
              <a:gd name="connsiteX77" fmla="*/ 1242204 w 6728604"/>
              <a:gd name="connsiteY77" fmla="*/ 2242868 h 3881887"/>
              <a:gd name="connsiteX78" fmla="*/ 1216325 w 6728604"/>
              <a:gd name="connsiteY78" fmla="*/ 2087593 h 3881887"/>
              <a:gd name="connsiteX79" fmla="*/ 1259457 w 6728604"/>
              <a:gd name="connsiteY79" fmla="*/ 2001329 h 3881887"/>
              <a:gd name="connsiteX80" fmla="*/ 1207698 w 6728604"/>
              <a:gd name="connsiteY80" fmla="*/ 1949570 h 3881887"/>
              <a:gd name="connsiteX81" fmla="*/ 1112808 w 6728604"/>
              <a:gd name="connsiteY81" fmla="*/ 1863306 h 3881887"/>
              <a:gd name="connsiteX82" fmla="*/ 854015 w 6728604"/>
              <a:gd name="connsiteY82" fmla="*/ 1777042 h 3881887"/>
              <a:gd name="connsiteX83" fmla="*/ 819510 w 6728604"/>
              <a:gd name="connsiteY83" fmla="*/ 1854680 h 3881887"/>
              <a:gd name="connsiteX84" fmla="*/ 759125 w 6728604"/>
              <a:gd name="connsiteY84" fmla="*/ 1880559 h 3881887"/>
              <a:gd name="connsiteX85" fmla="*/ 672861 w 6728604"/>
              <a:gd name="connsiteY85" fmla="*/ 1751163 h 3881887"/>
              <a:gd name="connsiteX86" fmla="*/ 715993 w 6728604"/>
              <a:gd name="connsiteY86" fmla="*/ 1699404 h 3881887"/>
              <a:gd name="connsiteX87" fmla="*/ 655608 w 6728604"/>
              <a:gd name="connsiteY87" fmla="*/ 1604514 h 3881887"/>
              <a:gd name="connsiteX88" fmla="*/ 690113 w 6728604"/>
              <a:gd name="connsiteY88" fmla="*/ 1518249 h 3881887"/>
              <a:gd name="connsiteX89" fmla="*/ 690113 w 6728604"/>
              <a:gd name="connsiteY89" fmla="*/ 1457865 h 3881887"/>
              <a:gd name="connsiteX90" fmla="*/ 586596 w 6728604"/>
              <a:gd name="connsiteY90" fmla="*/ 1414732 h 3881887"/>
              <a:gd name="connsiteX91" fmla="*/ 474453 w 6728604"/>
              <a:gd name="connsiteY91" fmla="*/ 1423359 h 3881887"/>
              <a:gd name="connsiteX92" fmla="*/ 431321 w 6728604"/>
              <a:gd name="connsiteY92" fmla="*/ 1466491 h 3881887"/>
              <a:gd name="connsiteX93" fmla="*/ 207034 w 6728604"/>
              <a:gd name="connsiteY93" fmla="*/ 1190446 h 3881887"/>
              <a:gd name="connsiteX94" fmla="*/ 51759 w 6728604"/>
              <a:gd name="connsiteY94" fmla="*/ 1026544 h 3881887"/>
              <a:gd name="connsiteX95" fmla="*/ 0 w 6728604"/>
              <a:gd name="connsiteY95" fmla="*/ 845389 h 3881887"/>
              <a:gd name="connsiteX96" fmla="*/ 86264 w 6728604"/>
              <a:gd name="connsiteY96" fmla="*/ 836763 h 3881887"/>
              <a:gd name="connsiteX97" fmla="*/ 163902 w 6728604"/>
              <a:gd name="connsiteY97" fmla="*/ 690114 h 3881887"/>
              <a:gd name="connsiteX98" fmla="*/ 155276 w 6728604"/>
              <a:gd name="connsiteY98" fmla="*/ 552091 h 3881887"/>
              <a:gd name="connsiteX99" fmla="*/ 241540 w 6728604"/>
              <a:gd name="connsiteY99" fmla="*/ 526212 h 3881887"/>
              <a:gd name="connsiteX100" fmla="*/ 215661 w 6728604"/>
              <a:gd name="connsiteY100" fmla="*/ 448574 h 3881887"/>
              <a:gd name="connsiteX101" fmla="*/ 129396 w 6728604"/>
              <a:gd name="connsiteY101" fmla="*/ 465827 h 3881887"/>
              <a:gd name="connsiteX102" fmla="*/ 25879 w 6728604"/>
              <a:gd name="connsiteY102" fmla="*/ 336431 h 3881887"/>
              <a:gd name="connsiteX103" fmla="*/ 51759 w 6728604"/>
              <a:gd name="connsiteY103" fmla="*/ 232914 h 3881887"/>
              <a:gd name="connsiteX104" fmla="*/ 103517 w 6728604"/>
              <a:gd name="connsiteY104" fmla="*/ 189782 h 3881887"/>
              <a:gd name="connsiteX105" fmla="*/ 120770 w 6728604"/>
              <a:gd name="connsiteY105" fmla="*/ 77638 h 3881887"/>
              <a:gd name="connsiteX106" fmla="*/ 232913 w 6728604"/>
              <a:gd name="connsiteY106" fmla="*/ 60385 h 3881887"/>
              <a:gd name="connsiteX107" fmla="*/ 293298 w 6728604"/>
              <a:gd name="connsiteY107" fmla="*/ 224287 h 3881887"/>
              <a:gd name="connsiteX108" fmla="*/ 491706 w 6728604"/>
              <a:gd name="connsiteY108" fmla="*/ 284672 h 3881887"/>
              <a:gd name="connsiteX109" fmla="*/ 698740 w 6728604"/>
              <a:gd name="connsiteY109" fmla="*/ 232914 h 3881887"/>
              <a:gd name="connsiteX110" fmla="*/ 923027 w 6728604"/>
              <a:gd name="connsiteY110" fmla="*/ 276046 h 3881887"/>
              <a:gd name="connsiteX111" fmla="*/ 1026544 w 6728604"/>
              <a:gd name="connsiteY111" fmla="*/ 224287 h 3881887"/>
              <a:gd name="connsiteX112" fmla="*/ 1138687 w 6728604"/>
              <a:gd name="connsiteY112" fmla="*/ 319178 h 3881887"/>
              <a:gd name="connsiteX113" fmla="*/ 1224951 w 6728604"/>
              <a:gd name="connsiteY113" fmla="*/ 224287 h 3881887"/>
              <a:gd name="connsiteX114" fmla="*/ 1397479 w 6728604"/>
              <a:gd name="connsiteY114" fmla="*/ 181155 h 3881887"/>
              <a:gd name="connsiteX115" fmla="*/ 1578634 w 6728604"/>
              <a:gd name="connsiteY115" fmla="*/ 129397 h 3881887"/>
              <a:gd name="connsiteX116" fmla="*/ 1699404 w 6728604"/>
              <a:gd name="connsiteY116" fmla="*/ 0 h 3881887"/>
              <a:gd name="connsiteX0" fmla="*/ 1699404 w 6728604"/>
              <a:gd name="connsiteY0" fmla="*/ 0 h 3881887"/>
              <a:gd name="connsiteX1" fmla="*/ 2234242 w 6728604"/>
              <a:gd name="connsiteY1" fmla="*/ 457200 h 3881887"/>
              <a:gd name="connsiteX2" fmla="*/ 2544793 w 6728604"/>
              <a:gd name="connsiteY2" fmla="*/ 595223 h 3881887"/>
              <a:gd name="connsiteX3" fmla="*/ 2734574 w 6728604"/>
              <a:gd name="connsiteY3" fmla="*/ 603849 h 3881887"/>
              <a:gd name="connsiteX4" fmla="*/ 2889849 w 6728604"/>
              <a:gd name="connsiteY4" fmla="*/ 500332 h 3881887"/>
              <a:gd name="connsiteX5" fmla="*/ 2812212 w 6728604"/>
              <a:gd name="connsiteY5" fmla="*/ 345057 h 3881887"/>
              <a:gd name="connsiteX6" fmla="*/ 2881223 w 6728604"/>
              <a:gd name="connsiteY6" fmla="*/ 491706 h 3881887"/>
              <a:gd name="connsiteX7" fmla="*/ 3122762 w 6728604"/>
              <a:gd name="connsiteY7" fmla="*/ 595223 h 3881887"/>
              <a:gd name="connsiteX8" fmla="*/ 3252159 w 6728604"/>
              <a:gd name="connsiteY8" fmla="*/ 715993 h 3881887"/>
              <a:gd name="connsiteX9" fmla="*/ 3364302 w 6728604"/>
              <a:gd name="connsiteY9" fmla="*/ 733246 h 3881887"/>
              <a:gd name="connsiteX10" fmla="*/ 3467819 w 6728604"/>
              <a:gd name="connsiteY10" fmla="*/ 785004 h 3881887"/>
              <a:gd name="connsiteX11" fmla="*/ 3717985 w 6728604"/>
              <a:gd name="connsiteY11" fmla="*/ 664234 h 3881887"/>
              <a:gd name="connsiteX12" fmla="*/ 3743864 w 6728604"/>
              <a:gd name="connsiteY12" fmla="*/ 586597 h 3881887"/>
              <a:gd name="connsiteX13" fmla="*/ 3804249 w 6728604"/>
              <a:gd name="connsiteY13" fmla="*/ 577970 h 3881887"/>
              <a:gd name="connsiteX14" fmla="*/ 4002657 w 6728604"/>
              <a:gd name="connsiteY14" fmla="*/ 690114 h 3881887"/>
              <a:gd name="connsiteX15" fmla="*/ 3907766 w 6728604"/>
              <a:gd name="connsiteY15" fmla="*/ 871268 h 3881887"/>
              <a:gd name="connsiteX16" fmla="*/ 4019910 w 6728604"/>
              <a:gd name="connsiteY16" fmla="*/ 966159 h 3881887"/>
              <a:gd name="connsiteX17" fmla="*/ 3778370 w 6728604"/>
              <a:gd name="connsiteY17" fmla="*/ 1000665 h 3881887"/>
              <a:gd name="connsiteX18" fmla="*/ 3623095 w 6728604"/>
              <a:gd name="connsiteY18" fmla="*/ 1086929 h 3881887"/>
              <a:gd name="connsiteX19" fmla="*/ 3743864 w 6728604"/>
              <a:gd name="connsiteY19" fmla="*/ 1233578 h 3881887"/>
              <a:gd name="connsiteX20" fmla="*/ 3847381 w 6728604"/>
              <a:gd name="connsiteY20" fmla="*/ 1104182 h 3881887"/>
              <a:gd name="connsiteX21" fmla="*/ 3916393 w 6728604"/>
              <a:gd name="connsiteY21" fmla="*/ 1164566 h 3881887"/>
              <a:gd name="connsiteX22" fmla="*/ 3838755 w 6728604"/>
              <a:gd name="connsiteY22" fmla="*/ 1268083 h 3881887"/>
              <a:gd name="connsiteX23" fmla="*/ 3804249 w 6728604"/>
              <a:gd name="connsiteY23" fmla="*/ 1380227 h 3881887"/>
              <a:gd name="connsiteX24" fmla="*/ 3907766 w 6728604"/>
              <a:gd name="connsiteY24" fmla="*/ 1449238 h 3881887"/>
              <a:gd name="connsiteX25" fmla="*/ 4063042 w 6728604"/>
              <a:gd name="connsiteY25" fmla="*/ 1509623 h 3881887"/>
              <a:gd name="connsiteX26" fmla="*/ 4192438 w 6728604"/>
              <a:gd name="connsiteY26" fmla="*/ 1526876 h 3881887"/>
              <a:gd name="connsiteX27" fmla="*/ 4382219 w 6728604"/>
              <a:gd name="connsiteY27" fmla="*/ 1526876 h 3881887"/>
              <a:gd name="connsiteX28" fmla="*/ 4666891 w 6728604"/>
              <a:gd name="connsiteY28" fmla="*/ 1604514 h 3881887"/>
              <a:gd name="connsiteX29" fmla="*/ 4796287 w 6728604"/>
              <a:gd name="connsiteY29" fmla="*/ 1604514 h 3881887"/>
              <a:gd name="connsiteX30" fmla="*/ 4839419 w 6728604"/>
              <a:gd name="connsiteY30" fmla="*/ 1578634 h 3881887"/>
              <a:gd name="connsiteX31" fmla="*/ 4751854 w 6728604"/>
              <a:gd name="connsiteY31" fmla="*/ 1714603 h 3881887"/>
              <a:gd name="connsiteX32" fmla="*/ 4809500 w 6728604"/>
              <a:gd name="connsiteY32" fmla="*/ 1898428 h 3881887"/>
              <a:gd name="connsiteX33" fmla="*/ 4903022 w 6728604"/>
              <a:gd name="connsiteY33" fmla="*/ 2108064 h 3881887"/>
              <a:gd name="connsiteX34" fmla="*/ 5054806 w 6728604"/>
              <a:gd name="connsiteY34" fmla="*/ 2194328 h 3881887"/>
              <a:gd name="connsiteX35" fmla="*/ 6728604 w 6728604"/>
              <a:gd name="connsiteY35" fmla="*/ 3131389 h 3881887"/>
              <a:gd name="connsiteX36" fmla="*/ 6530196 w 6728604"/>
              <a:gd name="connsiteY36" fmla="*/ 3183148 h 3881887"/>
              <a:gd name="connsiteX37" fmla="*/ 6400800 w 6728604"/>
              <a:gd name="connsiteY37" fmla="*/ 3243532 h 3881887"/>
              <a:gd name="connsiteX38" fmla="*/ 6280030 w 6728604"/>
              <a:gd name="connsiteY38" fmla="*/ 3174521 h 3881887"/>
              <a:gd name="connsiteX39" fmla="*/ 5486400 w 6728604"/>
              <a:gd name="connsiteY39" fmla="*/ 2303253 h 3881887"/>
              <a:gd name="connsiteX40" fmla="*/ 5055079 w 6728604"/>
              <a:gd name="connsiteY40" fmla="*/ 2260121 h 3881887"/>
              <a:gd name="connsiteX41" fmla="*/ 4917057 w 6728604"/>
              <a:gd name="connsiteY41" fmla="*/ 2432649 h 3881887"/>
              <a:gd name="connsiteX42" fmla="*/ 4804913 w 6728604"/>
              <a:gd name="connsiteY42" fmla="*/ 2493034 h 3881887"/>
              <a:gd name="connsiteX43" fmla="*/ 4675517 w 6728604"/>
              <a:gd name="connsiteY43" fmla="*/ 2553419 h 3881887"/>
              <a:gd name="connsiteX44" fmla="*/ 4597879 w 6728604"/>
              <a:gd name="connsiteY44" fmla="*/ 2631057 h 3881887"/>
              <a:gd name="connsiteX45" fmla="*/ 4390845 w 6728604"/>
              <a:gd name="connsiteY45" fmla="*/ 2605178 h 3881887"/>
              <a:gd name="connsiteX46" fmla="*/ 4278702 w 6728604"/>
              <a:gd name="connsiteY46" fmla="*/ 2458529 h 3881887"/>
              <a:gd name="connsiteX47" fmla="*/ 4157932 w 6728604"/>
              <a:gd name="connsiteY47" fmla="*/ 2458529 h 3881887"/>
              <a:gd name="connsiteX48" fmla="*/ 3985404 w 6728604"/>
              <a:gd name="connsiteY48" fmla="*/ 2441276 h 3881887"/>
              <a:gd name="connsiteX49" fmla="*/ 3666227 w 6728604"/>
              <a:gd name="connsiteY49" fmla="*/ 3217653 h 3881887"/>
              <a:gd name="connsiteX50" fmla="*/ 3666227 w 6728604"/>
              <a:gd name="connsiteY50" fmla="*/ 3217653 h 3881887"/>
              <a:gd name="connsiteX51" fmla="*/ 3571336 w 6728604"/>
              <a:gd name="connsiteY51" fmla="*/ 3148642 h 3881887"/>
              <a:gd name="connsiteX52" fmla="*/ 3459193 w 6728604"/>
              <a:gd name="connsiteY52" fmla="*/ 3200400 h 3881887"/>
              <a:gd name="connsiteX53" fmla="*/ 3338423 w 6728604"/>
              <a:gd name="connsiteY53" fmla="*/ 3243532 h 3881887"/>
              <a:gd name="connsiteX54" fmla="*/ 3398808 w 6728604"/>
              <a:gd name="connsiteY54" fmla="*/ 3502325 h 3881887"/>
              <a:gd name="connsiteX55" fmla="*/ 3407434 w 6728604"/>
              <a:gd name="connsiteY55" fmla="*/ 3562710 h 3881887"/>
              <a:gd name="connsiteX56" fmla="*/ 2587925 w 6728604"/>
              <a:gd name="connsiteY56" fmla="*/ 3881887 h 3881887"/>
              <a:gd name="connsiteX57" fmla="*/ 2570672 w 6728604"/>
              <a:gd name="connsiteY57" fmla="*/ 3674853 h 3881887"/>
              <a:gd name="connsiteX58" fmla="*/ 2467155 w 6728604"/>
              <a:gd name="connsiteY58" fmla="*/ 3717985 h 3881887"/>
              <a:gd name="connsiteX59" fmla="*/ 2424023 w 6728604"/>
              <a:gd name="connsiteY59" fmla="*/ 3614468 h 3881887"/>
              <a:gd name="connsiteX60" fmla="*/ 2372264 w 6728604"/>
              <a:gd name="connsiteY60" fmla="*/ 3338423 h 3881887"/>
              <a:gd name="connsiteX61" fmla="*/ 2329132 w 6728604"/>
              <a:gd name="connsiteY61" fmla="*/ 3200400 h 3881887"/>
              <a:gd name="connsiteX62" fmla="*/ 2432649 w 6728604"/>
              <a:gd name="connsiteY62" fmla="*/ 2950234 h 3881887"/>
              <a:gd name="connsiteX63" fmla="*/ 2475781 w 6728604"/>
              <a:gd name="connsiteY63" fmla="*/ 2734574 h 3881887"/>
              <a:gd name="connsiteX64" fmla="*/ 2544793 w 6728604"/>
              <a:gd name="connsiteY64" fmla="*/ 2510287 h 3881887"/>
              <a:gd name="connsiteX65" fmla="*/ 2441276 w 6728604"/>
              <a:gd name="connsiteY65" fmla="*/ 2424023 h 3881887"/>
              <a:gd name="connsiteX66" fmla="*/ 2372264 w 6728604"/>
              <a:gd name="connsiteY66" fmla="*/ 2329132 h 3881887"/>
              <a:gd name="connsiteX67" fmla="*/ 2199736 w 6728604"/>
              <a:gd name="connsiteY67" fmla="*/ 2363638 h 3881887"/>
              <a:gd name="connsiteX68" fmla="*/ 2122098 w 6728604"/>
              <a:gd name="connsiteY68" fmla="*/ 2475782 h 3881887"/>
              <a:gd name="connsiteX69" fmla="*/ 1932317 w 6728604"/>
              <a:gd name="connsiteY69" fmla="*/ 2553419 h 3881887"/>
              <a:gd name="connsiteX70" fmla="*/ 1940944 w 6728604"/>
              <a:gd name="connsiteY70" fmla="*/ 2406770 h 3881887"/>
              <a:gd name="connsiteX71" fmla="*/ 1940944 w 6728604"/>
              <a:gd name="connsiteY71" fmla="*/ 2286000 h 3881887"/>
              <a:gd name="connsiteX72" fmla="*/ 1802921 w 6728604"/>
              <a:gd name="connsiteY72" fmla="*/ 2208363 h 3881887"/>
              <a:gd name="connsiteX73" fmla="*/ 1742536 w 6728604"/>
              <a:gd name="connsiteY73" fmla="*/ 2139351 h 3881887"/>
              <a:gd name="connsiteX74" fmla="*/ 1509623 w 6728604"/>
              <a:gd name="connsiteY74" fmla="*/ 2260121 h 3881887"/>
              <a:gd name="connsiteX75" fmla="*/ 1371600 w 6728604"/>
              <a:gd name="connsiteY75" fmla="*/ 2216989 h 3881887"/>
              <a:gd name="connsiteX76" fmla="*/ 1242204 w 6728604"/>
              <a:gd name="connsiteY76" fmla="*/ 2242868 h 3881887"/>
              <a:gd name="connsiteX77" fmla="*/ 1216325 w 6728604"/>
              <a:gd name="connsiteY77" fmla="*/ 2087593 h 3881887"/>
              <a:gd name="connsiteX78" fmla="*/ 1259457 w 6728604"/>
              <a:gd name="connsiteY78" fmla="*/ 2001329 h 3881887"/>
              <a:gd name="connsiteX79" fmla="*/ 1207698 w 6728604"/>
              <a:gd name="connsiteY79" fmla="*/ 1949570 h 3881887"/>
              <a:gd name="connsiteX80" fmla="*/ 1112808 w 6728604"/>
              <a:gd name="connsiteY80" fmla="*/ 1863306 h 3881887"/>
              <a:gd name="connsiteX81" fmla="*/ 854015 w 6728604"/>
              <a:gd name="connsiteY81" fmla="*/ 1777042 h 3881887"/>
              <a:gd name="connsiteX82" fmla="*/ 819510 w 6728604"/>
              <a:gd name="connsiteY82" fmla="*/ 1854680 h 3881887"/>
              <a:gd name="connsiteX83" fmla="*/ 759125 w 6728604"/>
              <a:gd name="connsiteY83" fmla="*/ 1880559 h 3881887"/>
              <a:gd name="connsiteX84" fmla="*/ 672861 w 6728604"/>
              <a:gd name="connsiteY84" fmla="*/ 1751163 h 3881887"/>
              <a:gd name="connsiteX85" fmla="*/ 715993 w 6728604"/>
              <a:gd name="connsiteY85" fmla="*/ 1699404 h 3881887"/>
              <a:gd name="connsiteX86" fmla="*/ 655608 w 6728604"/>
              <a:gd name="connsiteY86" fmla="*/ 1604514 h 3881887"/>
              <a:gd name="connsiteX87" fmla="*/ 690113 w 6728604"/>
              <a:gd name="connsiteY87" fmla="*/ 1518249 h 3881887"/>
              <a:gd name="connsiteX88" fmla="*/ 690113 w 6728604"/>
              <a:gd name="connsiteY88" fmla="*/ 1457865 h 3881887"/>
              <a:gd name="connsiteX89" fmla="*/ 586596 w 6728604"/>
              <a:gd name="connsiteY89" fmla="*/ 1414732 h 3881887"/>
              <a:gd name="connsiteX90" fmla="*/ 474453 w 6728604"/>
              <a:gd name="connsiteY90" fmla="*/ 1423359 h 3881887"/>
              <a:gd name="connsiteX91" fmla="*/ 431321 w 6728604"/>
              <a:gd name="connsiteY91" fmla="*/ 1466491 h 3881887"/>
              <a:gd name="connsiteX92" fmla="*/ 207034 w 6728604"/>
              <a:gd name="connsiteY92" fmla="*/ 1190446 h 3881887"/>
              <a:gd name="connsiteX93" fmla="*/ 51759 w 6728604"/>
              <a:gd name="connsiteY93" fmla="*/ 1026544 h 3881887"/>
              <a:gd name="connsiteX94" fmla="*/ 0 w 6728604"/>
              <a:gd name="connsiteY94" fmla="*/ 845389 h 3881887"/>
              <a:gd name="connsiteX95" fmla="*/ 86264 w 6728604"/>
              <a:gd name="connsiteY95" fmla="*/ 836763 h 3881887"/>
              <a:gd name="connsiteX96" fmla="*/ 163902 w 6728604"/>
              <a:gd name="connsiteY96" fmla="*/ 690114 h 3881887"/>
              <a:gd name="connsiteX97" fmla="*/ 155276 w 6728604"/>
              <a:gd name="connsiteY97" fmla="*/ 552091 h 3881887"/>
              <a:gd name="connsiteX98" fmla="*/ 241540 w 6728604"/>
              <a:gd name="connsiteY98" fmla="*/ 526212 h 3881887"/>
              <a:gd name="connsiteX99" fmla="*/ 215661 w 6728604"/>
              <a:gd name="connsiteY99" fmla="*/ 448574 h 3881887"/>
              <a:gd name="connsiteX100" fmla="*/ 129396 w 6728604"/>
              <a:gd name="connsiteY100" fmla="*/ 465827 h 3881887"/>
              <a:gd name="connsiteX101" fmla="*/ 25879 w 6728604"/>
              <a:gd name="connsiteY101" fmla="*/ 336431 h 3881887"/>
              <a:gd name="connsiteX102" fmla="*/ 51759 w 6728604"/>
              <a:gd name="connsiteY102" fmla="*/ 232914 h 3881887"/>
              <a:gd name="connsiteX103" fmla="*/ 103517 w 6728604"/>
              <a:gd name="connsiteY103" fmla="*/ 189782 h 3881887"/>
              <a:gd name="connsiteX104" fmla="*/ 120770 w 6728604"/>
              <a:gd name="connsiteY104" fmla="*/ 77638 h 3881887"/>
              <a:gd name="connsiteX105" fmla="*/ 232913 w 6728604"/>
              <a:gd name="connsiteY105" fmla="*/ 60385 h 3881887"/>
              <a:gd name="connsiteX106" fmla="*/ 293298 w 6728604"/>
              <a:gd name="connsiteY106" fmla="*/ 224287 h 3881887"/>
              <a:gd name="connsiteX107" fmla="*/ 491706 w 6728604"/>
              <a:gd name="connsiteY107" fmla="*/ 284672 h 3881887"/>
              <a:gd name="connsiteX108" fmla="*/ 698740 w 6728604"/>
              <a:gd name="connsiteY108" fmla="*/ 232914 h 3881887"/>
              <a:gd name="connsiteX109" fmla="*/ 923027 w 6728604"/>
              <a:gd name="connsiteY109" fmla="*/ 276046 h 3881887"/>
              <a:gd name="connsiteX110" fmla="*/ 1026544 w 6728604"/>
              <a:gd name="connsiteY110" fmla="*/ 224287 h 3881887"/>
              <a:gd name="connsiteX111" fmla="*/ 1138687 w 6728604"/>
              <a:gd name="connsiteY111" fmla="*/ 319178 h 3881887"/>
              <a:gd name="connsiteX112" fmla="*/ 1224951 w 6728604"/>
              <a:gd name="connsiteY112" fmla="*/ 224287 h 3881887"/>
              <a:gd name="connsiteX113" fmla="*/ 1397479 w 6728604"/>
              <a:gd name="connsiteY113" fmla="*/ 181155 h 3881887"/>
              <a:gd name="connsiteX114" fmla="*/ 1578634 w 6728604"/>
              <a:gd name="connsiteY114" fmla="*/ 129397 h 3881887"/>
              <a:gd name="connsiteX115" fmla="*/ 1699404 w 6728604"/>
              <a:gd name="connsiteY115" fmla="*/ 0 h 3881887"/>
              <a:gd name="connsiteX0" fmla="*/ 1699404 w 6728604"/>
              <a:gd name="connsiteY0" fmla="*/ 0 h 3881887"/>
              <a:gd name="connsiteX1" fmla="*/ 2234242 w 6728604"/>
              <a:gd name="connsiteY1" fmla="*/ 457200 h 3881887"/>
              <a:gd name="connsiteX2" fmla="*/ 2544793 w 6728604"/>
              <a:gd name="connsiteY2" fmla="*/ 595223 h 3881887"/>
              <a:gd name="connsiteX3" fmla="*/ 2734574 w 6728604"/>
              <a:gd name="connsiteY3" fmla="*/ 603849 h 3881887"/>
              <a:gd name="connsiteX4" fmla="*/ 2889849 w 6728604"/>
              <a:gd name="connsiteY4" fmla="*/ 500332 h 3881887"/>
              <a:gd name="connsiteX5" fmla="*/ 2812212 w 6728604"/>
              <a:gd name="connsiteY5" fmla="*/ 345057 h 3881887"/>
              <a:gd name="connsiteX6" fmla="*/ 2881223 w 6728604"/>
              <a:gd name="connsiteY6" fmla="*/ 491706 h 3881887"/>
              <a:gd name="connsiteX7" fmla="*/ 3122762 w 6728604"/>
              <a:gd name="connsiteY7" fmla="*/ 595223 h 3881887"/>
              <a:gd name="connsiteX8" fmla="*/ 3252159 w 6728604"/>
              <a:gd name="connsiteY8" fmla="*/ 715993 h 3881887"/>
              <a:gd name="connsiteX9" fmla="*/ 3364302 w 6728604"/>
              <a:gd name="connsiteY9" fmla="*/ 733246 h 3881887"/>
              <a:gd name="connsiteX10" fmla="*/ 3467819 w 6728604"/>
              <a:gd name="connsiteY10" fmla="*/ 785004 h 3881887"/>
              <a:gd name="connsiteX11" fmla="*/ 3717985 w 6728604"/>
              <a:gd name="connsiteY11" fmla="*/ 664234 h 3881887"/>
              <a:gd name="connsiteX12" fmla="*/ 3743864 w 6728604"/>
              <a:gd name="connsiteY12" fmla="*/ 586597 h 3881887"/>
              <a:gd name="connsiteX13" fmla="*/ 3804249 w 6728604"/>
              <a:gd name="connsiteY13" fmla="*/ 577970 h 3881887"/>
              <a:gd name="connsiteX14" fmla="*/ 4002657 w 6728604"/>
              <a:gd name="connsiteY14" fmla="*/ 690114 h 3881887"/>
              <a:gd name="connsiteX15" fmla="*/ 3907766 w 6728604"/>
              <a:gd name="connsiteY15" fmla="*/ 871268 h 3881887"/>
              <a:gd name="connsiteX16" fmla="*/ 4019910 w 6728604"/>
              <a:gd name="connsiteY16" fmla="*/ 966159 h 3881887"/>
              <a:gd name="connsiteX17" fmla="*/ 3778370 w 6728604"/>
              <a:gd name="connsiteY17" fmla="*/ 1000665 h 3881887"/>
              <a:gd name="connsiteX18" fmla="*/ 3623095 w 6728604"/>
              <a:gd name="connsiteY18" fmla="*/ 1086929 h 3881887"/>
              <a:gd name="connsiteX19" fmla="*/ 3743864 w 6728604"/>
              <a:gd name="connsiteY19" fmla="*/ 1233578 h 3881887"/>
              <a:gd name="connsiteX20" fmla="*/ 3847381 w 6728604"/>
              <a:gd name="connsiteY20" fmla="*/ 1104182 h 3881887"/>
              <a:gd name="connsiteX21" fmla="*/ 3916393 w 6728604"/>
              <a:gd name="connsiteY21" fmla="*/ 1164566 h 3881887"/>
              <a:gd name="connsiteX22" fmla="*/ 3838755 w 6728604"/>
              <a:gd name="connsiteY22" fmla="*/ 1268083 h 3881887"/>
              <a:gd name="connsiteX23" fmla="*/ 3804249 w 6728604"/>
              <a:gd name="connsiteY23" fmla="*/ 1380227 h 3881887"/>
              <a:gd name="connsiteX24" fmla="*/ 3907766 w 6728604"/>
              <a:gd name="connsiteY24" fmla="*/ 1449238 h 3881887"/>
              <a:gd name="connsiteX25" fmla="*/ 4063042 w 6728604"/>
              <a:gd name="connsiteY25" fmla="*/ 1509623 h 3881887"/>
              <a:gd name="connsiteX26" fmla="*/ 4192438 w 6728604"/>
              <a:gd name="connsiteY26" fmla="*/ 1526876 h 3881887"/>
              <a:gd name="connsiteX27" fmla="*/ 4382219 w 6728604"/>
              <a:gd name="connsiteY27" fmla="*/ 1526876 h 3881887"/>
              <a:gd name="connsiteX28" fmla="*/ 4666891 w 6728604"/>
              <a:gd name="connsiteY28" fmla="*/ 1604514 h 3881887"/>
              <a:gd name="connsiteX29" fmla="*/ 4796287 w 6728604"/>
              <a:gd name="connsiteY29" fmla="*/ 1604514 h 3881887"/>
              <a:gd name="connsiteX30" fmla="*/ 4839419 w 6728604"/>
              <a:gd name="connsiteY30" fmla="*/ 1578634 h 3881887"/>
              <a:gd name="connsiteX31" fmla="*/ 4751854 w 6728604"/>
              <a:gd name="connsiteY31" fmla="*/ 1714603 h 3881887"/>
              <a:gd name="connsiteX32" fmla="*/ 4809500 w 6728604"/>
              <a:gd name="connsiteY32" fmla="*/ 1898428 h 3881887"/>
              <a:gd name="connsiteX33" fmla="*/ 4903022 w 6728604"/>
              <a:gd name="connsiteY33" fmla="*/ 2108064 h 3881887"/>
              <a:gd name="connsiteX34" fmla="*/ 5054806 w 6728604"/>
              <a:gd name="connsiteY34" fmla="*/ 2194328 h 3881887"/>
              <a:gd name="connsiteX35" fmla="*/ 6728604 w 6728604"/>
              <a:gd name="connsiteY35" fmla="*/ 3131389 h 3881887"/>
              <a:gd name="connsiteX36" fmla="*/ 6530196 w 6728604"/>
              <a:gd name="connsiteY36" fmla="*/ 3183148 h 3881887"/>
              <a:gd name="connsiteX37" fmla="*/ 6400800 w 6728604"/>
              <a:gd name="connsiteY37" fmla="*/ 3243532 h 3881887"/>
              <a:gd name="connsiteX38" fmla="*/ 5486400 w 6728604"/>
              <a:gd name="connsiteY38" fmla="*/ 2303253 h 3881887"/>
              <a:gd name="connsiteX39" fmla="*/ 5055079 w 6728604"/>
              <a:gd name="connsiteY39" fmla="*/ 2260121 h 3881887"/>
              <a:gd name="connsiteX40" fmla="*/ 4917057 w 6728604"/>
              <a:gd name="connsiteY40" fmla="*/ 2432649 h 3881887"/>
              <a:gd name="connsiteX41" fmla="*/ 4804913 w 6728604"/>
              <a:gd name="connsiteY41" fmla="*/ 2493034 h 3881887"/>
              <a:gd name="connsiteX42" fmla="*/ 4675517 w 6728604"/>
              <a:gd name="connsiteY42" fmla="*/ 2553419 h 3881887"/>
              <a:gd name="connsiteX43" fmla="*/ 4597879 w 6728604"/>
              <a:gd name="connsiteY43" fmla="*/ 2631057 h 3881887"/>
              <a:gd name="connsiteX44" fmla="*/ 4390845 w 6728604"/>
              <a:gd name="connsiteY44" fmla="*/ 2605178 h 3881887"/>
              <a:gd name="connsiteX45" fmla="*/ 4278702 w 6728604"/>
              <a:gd name="connsiteY45" fmla="*/ 2458529 h 3881887"/>
              <a:gd name="connsiteX46" fmla="*/ 4157932 w 6728604"/>
              <a:gd name="connsiteY46" fmla="*/ 2458529 h 3881887"/>
              <a:gd name="connsiteX47" fmla="*/ 3985404 w 6728604"/>
              <a:gd name="connsiteY47" fmla="*/ 2441276 h 3881887"/>
              <a:gd name="connsiteX48" fmla="*/ 3666227 w 6728604"/>
              <a:gd name="connsiteY48" fmla="*/ 3217653 h 3881887"/>
              <a:gd name="connsiteX49" fmla="*/ 3666227 w 6728604"/>
              <a:gd name="connsiteY49" fmla="*/ 3217653 h 3881887"/>
              <a:gd name="connsiteX50" fmla="*/ 3571336 w 6728604"/>
              <a:gd name="connsiteY50" fmla="*/ 3148642 h 3881887"/>
              <a:gd name="connsiteX51" fmla="*/ 3459193 w 6728604"/>
              <a:gd name="connsiteY51" fmla="*/ 3200400 h 3881887"/>
              <a:gd name="connsiteX52" fmla="*/ 3338423 w 6728604"/>
              <a:gd name="connsiteY52" fmla="*/ 3243532 h 3881887"/>
              <a:gd name="connsiteX53" fmla="*/ 3398808 w 6728604"/>
              <a:gd name="connsiteY53" fmla="*/ 3502325 h 3881887"/>
              <a:gd name="connsiteX54" fmla="*/ 3407434 w 6728604"/>
              <a:gd name="connsiteY54" fmla="*/ 3562710 h 3881887"/>
              <a:gd name="connsiteX55" fmla="*/ 2587925 w 6728604"/>
              <a:gd name="connsiteY55" fmla="*/ 3881887 h 3881887"/>
              <a:gd name="connsiteX56" fmla="*/ 2570672 w 6728604"/>
              <a:gd name="connsiteY56" fmla="*/ 3674853 h 3881887"/>
              <a:gd name="connsiteX57" fmla="*/ 2467155 w 6728604"/>
              <a:gd name="connsiteY57" fmla="*/ 3717985 h 3881887"/>
              <a:gd name="connsiteX58" fmla="*/ 2424023 w 6728604"/>
              <a:gd name="connsiteY58" fmla="*/ 3614468 h 3881887"/>
              <a:gd name="connsiteX59" fmla="*/ 2372264 w 6728604"/>
              <a:gd name="connsiteY59" fmla="*/ 3338423 h 3881887"/>
              <a:gd name="connsiteX60" fmla="*/ 2329132 w 6728604"/>
              <a:gd name="connsiteY60" fmla="*/ 3200400 h 3881887"/>
              <a:gd name="connsiteX61" fmla="*/ 2432649 w 6728604"/>
              <a:gd name="connsiteY61" fmla="*/ 2950234 h 3881887"/>
              <a:gd name="connsiteX62" fmla="*/ 2475781 w 6728604"/>
              <a:gd name="connsiteY62" fmla="*/ 2734574 h 3881887"/>
              <a:gd name="connsiteX63" fmla="*/ 2544793 w 6728604"/>
              <a:gd name="connsiteY63" fmla="*/ 2510287 h 3881887"/>
              <a:gd name="connsiteX64" fmla="*/ 2441276 w 6728604"/>
              <a:gd name="connsiteY64" fmla="*/ 2424023 h 3881887"/>
              <a:gd name="connsiteX65" fmla="*/ 2372264 w 6728604"/>
              <a:gd name="connsiteY65" fmla="*/ 2329132 h 3881887"/>
              <a:gd name="connsiteX66" fmla="*/ 2199736 w 6728604"/>
              <a:gd name="connsiteY66" fmla="*/ 2363638 h 3881887"/>
              <a:gd name="connsiteX67" fmla="*/ 2122098 w 6728604"/>
              <a:gd name="connsiteY67" fmla="*/ 2475782 h 3881887"/>
              <a:gd name="connsiteX68" fmla="*/ 1932317 w 6728604"/>
              <a:gd name="connsiteY68" fmla="*/ 2553419 h 3881887"/>
              <a:gd name="connsiteX69" fmla="*/ 1940944 w 6728604"/>
              <a:gd name="connsiteY69" fmla="*/ 2406770 h 3881887"/>
              <a:gd name="connsiteX70" fmla="*/ 1940944 w 6728604"/>
              <a:gd name="connsiteY70" fmla="*/ 2286000 h 3881887"/>
              <a:gd name="connsiteX71" fmla="*/ 1802921 w 6728604"/>
              <a:gd name="connsiteY71" fmla="*/ 2208363 h 3881887"/>
              <a:gd name="connsiteX72" fmla="*/ 1742536 w 6728604"/>
              <a:gd name="connsiteY72" fmla="*/ 2139351 h 3881887"/>
              <a:gd name="connsiteX73" fmla="*/ 1509623 w 6728604"/>
              <a:gd name="connsiteY73" fmla="*/ 2260121 h 3881887"/>
              <a:gd name="connsiteX74" fmla="*/ 1371600 w 6728604"/>
              <a:gd name="connsiteY74" fmla="*/ 2216989 h 3881887"/>
              <a:gd name="connsiteX75" fmla="*/ 1242204 w 6728604"/>
              <a:gd name="connsiteY75" fmla="*/ 2242868 h 3881887"/>
              <a:gd name="connsiteX76" fmla="*/ 1216325 w 6728604"/>
              <a:gd name="connsiteY76" fmla="*/ 2087593 h 3881887"/>
              <a:gd name="connsiteX77" fmla="*/ 1259457 w 6728604"/>
              <a:gd name="connsiteY77" fmla="*/ 2001329 h 3881887"/>
              <a:gd name="connsiteX78" fmla="*/ 1207698 w 6728604"/>
              <a:gd name="connsiteY78" fmla="*/ 1949570 h 3881887"/>
              <a:gd name="connsiteX79" fmla="*/ 1112808 w 6728604"/>
              <a:gd name="connsiteY79" fmla="*/ 1863306 h 3881887"/>
              <a:gd name="connsiteX80" fmla="*/ 854015 w 6728604"/>
              <a:gd name="connsiteY80" fmla="*/ 1777042 h 3881887"/>
              <a:gd name="connsiteX81" fmla="*/ 819510 w 6728604"/>
              <a:gd name="connsiteY81" fmla="*/ 1854680 h 3881887"/>
              <a:gd name="connsiteX82" fmla="*/ 759125 w 6728604"/>
              <a:gd name="connsiteY82" fmla="*/ 1880559 h 3881887"/>
              <a:gd name="connsiteX83" fmla="*/ 672861 w 6728604"/>
              <a:gd name="connsiteY83" fmla="*/ 1751163 h 3881887"/>
              <a:gd name="connsiteX84" fmla="*/ 715993 w 6728604"/>
              <a:gd name="connsiteY84" fmla="*/ 1699404 h 3881887"/>
              <a:gd name="connsiteX85" fmla="*/ 655608 w 6728604"/>
              <a:gd name="connsiteY85" fmla="*/ 1604514 h 3881887"/>
              <a:gd name="connsiteX86" fmla="*/ 690113 w 6728604"/>
              <a:gd name="connsiteY86" fmla="*/ 1518249 h 3881887"/>
              <a:gd name="connsiteX87" fmla="*/ 690113 w 6728604"/>
              <a:gd name="connsiteY87" fmla="*/ 1457865 h 3881887"/>
              <a:gd name="connsiteX88" fmla="*/ 586596 w 6728604"/>
              <a:gd name="connsiteY88" fmla="*/ 1414732 h 3881887"/>
              <a:gd name="connsiteX89" fmla="*/ 474453 w 6728604"/>
              <a:gd name="connsiteY89" fmla="*/ 1423359 h 3881887"/>
              <a:gd name="connsiteX90" fmla="*/ 431321 w 6728604"/>
              <a:gd name="connsiteY90" fmla="*/ 1466491 h 3881887"/>
              <a:gd name="connsiteX91" fmla="*/ 207034 w 6728604"/>
              <a:gd name="connsiteY91" fmla="*/ 1190446 h 3881887"/>
              <a:gd name="connsiteX92" fmla="*/ 51759 w 6728604"/>
              <a:gd name="connsiteY92" fmla="*/ 1026544 h 3881887"/>
              <a:gd name="connsiteX93" fmla="*/ 0 w 6728604"/>
              <a:gd name="connsiteY93" fmla="*/ 845389 h 3881887"/>
              <a:gd name="connsiteX94" fmla="*/ 86264 w 6728604"/>
              <a:gd name="connsiteY94" fmla="*/ 836763 h 3881887"/>
              <a:gd name="connsiteX95" fmla="*/ 163902 w 6728604"/>
              <a:gd name="connsiteY95" fmla="*/ 690114 h 3881887"/>
              <a:gd name="connsiteX96" fmla="*/ 155276 w 6728604"/>
              <a:gd name="connsiteY96" fmla="*/ 552091 h 3881887"/>
              <a:gd name="connsiteX97" fmla="*/ 241540 w 6728604"/>
              <a:gd name="connsiteY97" fmla="*/ 526212 h 3881887"/>
              <a:gd name="connsiteX98" fmla="*/ 215661 w 6728604"/>
              <a:gd name="connsiteY98" fmla="*/ 448574 h 3881887"/>
              <a:gd name="connsiteX99" fmla="*/ 129396 w 6728604"/>
              <a:gd name="connsiteY99" fmla="*/ 465827 h 3881887"/>
              <a:gd name="connsiteX100" fmla="*/ 25879 w 6728604"/>
              <a:gd name="connsiteY100" fmla="*/ 336431 h 3881887"/>
              <a:gd name="connsiteX101" fmla="*/ 51759 w 6728604"/>
              <a:gd name="connsiteY101" fmla="*/ 232914 h 3881887"/>
              <a:gd name="connsiteX102" fmla="*/ 103517 w 6728604"/>
              <a:gd name="connsiteY102" fmla="*/ 189782 h 3881887"/>
              <a:gd name="connsiteX103" fmla="*/ 120770 w 6728604"/>
              <a:gd name="connsiteY103" fmla="*/ 77638 h 3881887"/>
              <a:gd name="connsiteX104" fmla="*/ 232913 w 6728604"/>
              <a:gd name="connsiteY104" fmla="*/ 60385 h 3881887"/>
              <a:gd name="connsiteX105" fmla="*/ 293298 w 6728604"/>
              <a:gd name="connsiteY105" fmla="*/ 224287 h 3881887"/>
              <a:gd name="connsiteX106" fmla="*/ 491706 w 6728604"/>
              <a:gd name="connsiteY106" fmla="*/ 284672 h 3881887"/>
              <a:gd name="connsiteX107" fmla="*/ 698740 w 6728604"/>
              <a:gd name="connsiteY107" fmla="*/ 232914 h 3881887"/>
              <a:gd name="connsiteX108" fmla="*/ 923027 w 6728604"/>
              <a:gd name="connsiteY108" fmla="*/ 276046 h 3881887"/>
              <a:gd name="connsiteX109" fmla="*/ 1026544 w 6728604"/>
              <a:gd name="connsiteY109" fmla="*/ 224287 h 3881887"/>
              <a:gd name="connsiteX110" fmla="*/ 1138687 w 6728604"/>
              <a:gd name="connsiteY110" fmla="*/ 319178 h 3881887"/>
              <a:gd name="connsiteX111" fmla="*/ 1224951 w 6728604"/>
              <a:gd name="connsiteY111" fmla="*/ 224287 h 3881887"/>
              <a:gd name="connsiteX112" fmla="*/ 1397479 w 6728604"/>
              <a:gd name="connsiteY112" fmla="*/ 181155 h 3881887"/>
              <a:gd name="connsiteX113" fmla="*/ 1578634 w 6728604"/>
              <a:gd name="connsiteY113" fmla="*/ 129397 h 3881887"/>
              <a:gd name="connsiteX114" fmla="*/ 1699404 w 6728604"/>
              <a:gd name="connsiteY114" fmla="*/ 0 h 3881887"/>
              <a:gd name="connsiteX0" fmla="*/ 1699404 w 6728604"/>
              <a:gd name="connsiteY0" fmla="*/ 0 h 3881887"/>
              <a:gd name="connsiteX1" fmla="*/ 2234242 w 6728604"/>
              <a:gd name="connsiteY1" fmla="*/ 457200 h 3881887"/>
              <a:gd name="connsiteX2" fmla="*/ 2544793 w 6728604"/>
              <a:gd name="connsiteY2" fmla="*/ 595223 h 3881887"/>
              <a:gd name="connsiteX3" fmla="*/ 2734574 w 6728604"/>
              <a:gd name="connsiteY3" fmla="*/ 603849 h 3881887"/>
              <a:gd name="connsiteX4" fmla="*/ 2889849 w 6728604"/>
              <a:gd name="connsiteY4" fmla="*/ 500332 h 3881887"/>
              <a:gd name="connsiteX5" fmla="*/ 2812212 w 6728604"/>
              <a:gd name="connsiteY5" fmla="*/ 345057 h 3881887"/>
              <a:gd name="connsiteX6" fmla="*/ 2881223 w 6728604"/>
              <a:gd name="connsiteY6" fmla="*/ 491706 h 3881887"/>
              <a:gd name="connsiteX7" fmla="*/ 3122762 w 6728604"/>
              <a:gd name="connsiteY7" fmla="*/ 595223 h 3881887"/>
              <a:gd name="connsiteX8" fmla="*/ 3252159 w 6728604"/>
              <a:gd name="connsiteY8" fmla="*/ 715993 h 3881887"/>
              <a:gd name="connsiteX9" fmla="*/ 3364302 w 6728604"/>
              <a:gd name="connsiteY9" fmla="*/ 733246 h 3881887"/>
              <a:gd name="connsiteX10" fmla="*/ 3467819 w 6728604"/>
              <a:gd name="connsiteY10" fmla="*/ 785004 h 3881887"/>
              <a:gd name="connsiteX11" fmla="*/ 3717985 w 6728604"/>
              <a:gd name="connsiteY11" fmla="*/ 664234 h 3881887"/>
              <a:gd name="connsiteX12" fmla="*/ 3743864 w 6728604"/>
              <a:gd name="connsiteY12" fmla="*/ 586597 h 3881887"/>
              <a:gd name="connsiteX13" fmla="*/ 3804249 w 6728604"/>
              <a:gd name="connsiteY13" fmla="*/ 577970 h 3881887"/>
              <a:gd name="connsiteX14" fmla="*/ 4002657 w 6728604"/>
              <a:gd name="connsiteY14" fmla="*/ 690114 h 3881887"/>
              <a:gd name="connsiteX15" fmla="*/ 3907766 w 6728604"/>
              <a:gd name="connsiteY15" fmla="*/ 871268 h 3881887"/>
              <a:gd name="connsiteX16" fmla="*/ 4019910 w 6728604"/>
              <a:gd name="connsiteY16" fmla="*/ 966159 h 3881887"/>
              <a:gd name="connsiteX17" fmla="*/ 3778370 w 6728604"/>
              <a:gd name="connsiteY17" fmla="*/ 1000665 h 3881887"/>
              <a:gd name="connsiteX18" fmla="*/ 3623095 w 6728604"/>
              <a:gd name="connsiteY18" fmla="*/ 1086929 h 3881887"/>
              <a:gd name="connsiteX19" fmla="*/ 3743864 w 6728604"/>
              <a:gd name="connsiteY19" fmla="*/ 1233578 h 3881887"/>
              <a:gd name="connsiteX20" fmla="*/ 3847381 w 6728604"/>
              <a:gd name="connsiteY20" fmla="*/ 1104182 h 3881887"/>
              <a:gd name="connsiteX21" fmla="*/ 3916393 w 6728604"/>
              <a:gd name="connsiteY21" fmla="*/ 1164566 h 3881887"/>
              <a:gd name="connsiteX22" fmla="*/ 3838755 w 6728604"/>
              <a:gd name="connsiteY22" fmla="*/ 1268083 h 3881887"/>
              <a:gd name="connsiteX23" fmla="*/ 3804249 w 6728604"/>
              <a:gd name="connsiteY23" fmla="*/ 1380227 h 3881887"/>
              <a:gd name="connsiteX24" fmla="*/ 3907766 w 6728604"/>
              <a:gd name="connsiteY24" fmla="*/ 1449238 h 3881887"/>
              <a:gd name="connsiteX25" fmla="*/ 4063042 w 6728604"/>
              <a:gd name="connsiteY25" fmla="*/ 1509623 h 3881887"/>
              <a:gd name="connsiteX26" fmla="*/ 4192438 w 6728604"/>
              <a:gd name="connsiteY26" fmla="*/ 1526876 h 3881887"/>
              <a:gd name="connsiteX27" fmla="*/ 4382219 w 6728604"/>
              <a:gd name="connsiteY27" fmla="*/ 1526876 h 3881887"/>
              <a:gd name="connsiteX28" fmla="*/ 4666891 w 6728604"/>
              <a:gd name="connsiteY28" fmla="*/ 1604514 h 3881887"/>
              <a:gd name="connsiteX29" fmla="*/ 4796287 w 6728604"/>
              <a:gd name="connsiteY29" fmla="*/ 1604514 h 3881887"/>
              <a:gd name="connsiteX30" fmla="*/ 4839419 w 6728604"/>
              <a:gd name="connsiteY30" fmla="*/ 1578634 h 3881887"/>
              <a:gd name="connsiteX31" fmla="*/ 4751854 w 6728604"/>
              <a:gd name="connsiteY31" fmla="*/ 1714603 h 3881887"/>
              <a:gd name="connsiteX32" fmla="*/ 4809500 w 6728604"/>
              <a:gd name="connsiteY32" fmla="*/ 1898428 h 3881887"/>
              <a:gd name="connsiteX33" fmla="*/ 4903022 w 6728604"/>
              <a:gd name="connsiteY33" fmla="*/ 2108064 h 3881887"/>
              <a:gd name="connsiteX34" fmla="*/ 5054806 w 6728604"/>
              <a:gd name="connsiteY34" fmla="*/ 2194328 h 3881887"/>
              <a:gd name="connsiteX35" fmla="*/ 6728604 w 6728604"/>
              <a:gd name="connsiteY35" fmla="*/ 3131389 h 3881887"/>
              <a:gd name="connsiteX36" fmla="*/ 6530196 w 6728604"/>
              <a:gd name="connsiteY36" fmla="*/ 3183148 h 3881887"/>
              <a:gd name="connsiteX37" fmla="*/ 5486400 w 6728604"/>
              <a:gd name="connsiteY37" fmla="*/ 2303253 h 3881887"/>
              <a:gd name="connsiteX38" fmla="*/ 5055079 w 6728604"/>
              <a:gd name="connsiteY38" fmla="*/ 2260121 h 3881887"/>
              <a:gd name="connsiteX39" fmla="*/ 4917057 w 6728604"/>
              <a:gd name="connsiteY39" fmla="*/ 2432649 h 3881887"/>
              <a:gd name="connsiteX40" fmla="*/ 4804913 w 6728604"/>
              <a:gd name="connsiteY40" fmla="*/ 2493034 h 3881887"/>
              <a:gd name="connsiteX41" fmla="*/ 4675517 w 6728604"/>
              <a:gd name="connsiteY41" fmla="*/ 2553419 h 3881887"/>
              <a:gd name="connsiteX42" fmla="*/ 4597879 w 6728604"/>
              <a:gd name="connsiteY42" fmla="*/ 2631057 h 3881887"/>
              <a:gd name="connsiteX43" fmla="*/ 4390845 w 6728604"/>
              <a:gd name="connsiteY43" fmla="*/ 2605178 h 3881887"/>
              <a:gd name="connsiteX44" fmla="*/ 4278702 w 6728604"/>
              <a:gd name="connsiteY44" fmla="*/ 2458529 h 3881887"/>
              <a:gd name="connsiteX45" fmla="*/ 4157932 w 6728604"/>
              <a:gd name="connsiteY45" fmla="*/ 2458529 h 3881887"/>
              <a:gd name="connsiteX46" fmla="*/ 3985404 w 6728604"/>
              <a:gd name="connsiteY46" fmla="*/ 2441276 h 3881887"/>
              <a:gd name="connsiteX47" fmla="*/ 3666227 w 6728604"/>
              <a:gd name="connsiteY47" fmla="*/ 3217653 h 3881887"/>
              <a:gd name="connsiteX48" fmla="*/ 3666227 w 6728604"/>
              <a:gd name="connsiteY48" fmla="*/ 3217653 h 3881887"/>
              <a:gd name="connsiteX49" fmla="*/ 3571336 w 6728604"/>
              <a:gd name="connsiteY49" fmla="*/ 3148642 h 3881887"/>
              <a:gd name="connsiteX50" fmla="*/ 3459193 w 6728604"/>
              <a:gd name="connsiteY50" fmla="*/ 3200400 h 3881887"/>
              <a:gd name="connsiteX51" fmla="*/ 3338423 w 6728604"/>
              <a:gd name="connsiteY51" fmla="*/ 3243532 h 3881887"/>
              <a:gd name="connsiteX52" fmla="*/ 3398808 w 6728604"/>
              <a:gd name="connsiteY52" fmla="*/ 3502325 h 3881887"/>
              <a:gd name="connsiteX53" fmla="*/ 3407434 w 6728604"/>
              <a:gd name="connsiteY53" fmla="*/ 3562710 h 3881887"/>
              <a:gd name="connsiteX54" fmla="*/ 2587925 w 6728604"/>
              <a:gd name="connsiteY54" fmla="*/ 3881887 h 3881887"/>
              <a:gd name="connsiteX55" fmla="*/ 2570672 w 6728604"/>
              <a:gd name="connsiteY55" fmla="*/ 3674853 h 3881887"/>
              <a:gd name="connsiteX56" fmla="*/ 2467155 w 6728604"/>
              <a:gd name="connsiteY56" fmla="*/ 3717985 h 3881887"/>
              <a:gd name="connsiteX57" fmla="*/ 2424023 w 6728604"/>
              <a:gd name="connsiteY57" fmla="*/ 3614468 h 3881887"/>
              <a:gd name="connsiteX58" fmla="*/ 2372264 w 6728604"/>
              <a:gd name="connsiteY58" fmla="*/ 3338423 h 3881887"/>
              <a:gd name="connsiteX59" fmla="*/ 2329132 w 6728604"/>
              <a:gd name="connsiteY59" fmla="*/ 3200400 h 3881887"/>
              <a:gd name="connsiteX60" fmla="*/ 2432649 w 6728604"/>
              <a:gd name="connsiteY60" fmla="*/ 2950234 h 3881887"/>
              <a:gd name="connsiteX61" fmla="*/ 2475781 w 6728604"/>
              <a:gd name="connsiteY61" fmla="*/ 2734574 h 3881887"/>
              <a:gd name="connsiteX62" fmla="*/ 2544793 w 6728604"/>
              <a:gd name="connsiteY62" fmla="*/ 2510287 h 3881887"/>
              <a:gd name="connsiteX63" fmla="*/ 2441276 w 6728604"/>
              <a:gd name="connsiteY63" fmla="*/ 2424023 h 3881887"/>
              <a:gd name="connsiteX64" fmla="*/ 2372264 w 6728604"/>
              <a:gd name="connsiteY64" fmla="*/ 2329132 h 3881887"/>
              <a:gd name="connsiteX65" fmla="*/ 2199736 w 6728604"/>
              <a:gd name="connsiteY65" fmla="*/ 2363638 h 3881887"/>
              <a:gd name="connsiteX66" fmla="*/ 2122098 w 6728604"/>
              <a:gd name="connsiteY66" fmla="*/ 2475782 h 3881887"/>
              <a:gd name="connsiteX67" fmla="*/ 1932317 w 6728604"/>
              <a:gd name="connsiteY67" fmla="*/ 2553419 h 3881887"/>
              <a:gd name="connsiteX68" fmla="*/ 1940944 w 6728604"/>
              <a:gd name="connsiteY68" fmla="*/ 2406770 h 3881887"/>
              <a:gd name="connsiteX69" fmla="*/ 1940944 w 6728604"/>
              <a:gd name="connsiteY69" fmla="*/ 2286000 h 3881887"/>
              <a:gd name="connsiteX70" fmla="*/ 1802921 w 6728604"/>
              <a:gd name="connsiteY70" fmla="*/ 2208363 h 3881887"/>
              <a:gd name="connsiteX71" fmla="*/ 1742536 w 6728604"/>
              <a:gd name="connsiteY71" fmla="*/ 2139351 h 3881887"/>
              <a:gd name="connsiteX72" fmla="*/ 1509623 w 6728604"/>
              <a:gd name="connsiteY72" fmla="*/ 2260121 h 3881887"/>
              <a:gd name="connsiteX73" fmla="*/ 1371600 w 6728604"/>
              <a:gd name="connsiteY73" fmla="*/ 2216989 h 3881887"/>
              <a:gd name="connsiteX74" fmla="*/ 1242204 w 6728604"/>
              <a:gd name="connsiteY74" fmla="*/ 2242868 h 3881887"/>
              <a:gd name="connsiteX75" fmla="*/ 1216325 w 6728604"/>
              <a:gd name="connsiteY75" fmla="*/ 2087593 h 3881887"/>
              <a:gd name="connsiteX76" fmla="*/ 1259457 w 6728604"/>
              <a:gd name="connsiteY76" fmla="*/ 2001329 h 3881887"/>
              <a:gd name="connsiteX77" fmla="*/ 1207698 w 6728604"/>
              <a:gd name="connsiteY77" fmla="*/ 1949570 h 3881887"/>
              <a:gd name="connsiteX78" fmla="*/ 1112808 w 6728604"/>
              <a:gd name="connsiteY78" fmla="*/ 1863306 h 3881887"/>
              <a:gd name="connsiteX79" fmla="*/ 854015 w 6728604"/>
              <a:gd name="connsiteY79" fmla="*/ 1777042 h 3881887"/>
              <a:gd name="connsiteX80" fmla="*/ 819510 w 6728604"/>
              <a:gd name="connsiteY80" fmla="*/ 1854680 h 3881887"/>
              <a:gd name="connsiteX81" fmla="*/ 759125 w 6728604"/>
              <a:gd name="connsiteY81" fmla="*/ 1880559 h 3881887"/>
              <a:gd name="connsiteX82" fmla="*/ 672861 w 6728604"/>
              <a:gd name="connsiteY82" fmla="*/ 1751163 h 3881887"/>
              <a:gd name="connsiteX83" fmla="*/ 715993 w 6728604"/>
              <a:gd name="connsiteY83" fmla="*/ 1699404 h 3881887"/>
              <a:gd name="connsiteX84" fmla="*/ 655608 w 6728604"/>
              <a:gd name="connsiteY84" fmla="*/ 1604514 h 3881887"/>
              <a:gd name="connsiteX85" fmla="*/ 690113 w 6728604"/>
              <a:gd name="connsiteY85" fmla="*/ 1518249 h 3881887"/>
              <a:gd name="connsiteX86" fmla="*/ 690113 w 6728604"/>
              <a:gd name="connsiteY86" fmla="*/ 1457865 h 3881887"/>
              <a:gd name="connsiteX87" fmla="*/ 586596 w 6728604"/>
              <a:gd name="connsiteY87" fmla="*/ 1414732 h 3881887"/>
              <a:gd name="connsiteX88" fmla="*/ 474453 w 6728604"/>
              <a:gd name="connsiteY88" fmla="*/ 1423359 h 3881887"/>
              <a:gd name="connsiteX89" fmla="*/ 431321 w 6728604"/>
              <a:gd name="connsiteY89" fmla="*/ 1466491 h 3881887"/>
              <a:gd name="connsiteX90" fmla="*/ 207034 w 6728604"/>
              <a:gd name="connsiteY90" fmla="*/ 1190446 h 3881887"/>
              <a:gd name="connsiteX91" fmla="*/ 51759 w 6728604"/>
              <a:gd name="connsiteY91" fmla="*/ 1026544 h 3881887"/>
              <a:gd name="connsiteX92" fmla="*/ 0 w 6728604"/>
              <a:gd name="connsiteY92" fmla="*/ 845389 h 3881887"/>
              <a:gd name="connsiteX93" fmla="*/ 86264 w 6728604"/>
              <a:gd name="connsiteY93" fmla="*/ 836763 h 3881887"/>
              <a:gd name="connsiteX94" fmla="*/ 163902 w 6728604"/>
              <a:gd name="connsiteY94" fmla="*/ 690114 h 3881887"/>
              <a:gd name="connsiteX95" fmla="*/ 155276 w 6728604"/>
              <a:gd name="connsiteY95" fmla="*/ 552091 h 3881887"/>
              <a:gd name="connsiteX96" fmla="*/ 241540 w 6728604"/>
              <a:gd name="connsiteY96" fmla="*/ 526212 h 3881887"/>
              <a:gd name="connsiteX97" fmla="*/ 215661 w 6728604"/>
              <a:gd name="connsiteY97" fmla="*/ 448574 h 3881887"/>
              <a:gd name="connsiteX98" fmla="*/ 129396 w 6728604"/>
              <a:gd name="connsiteY98" fmla="*/ 465827 h 3881887"/>
              <a:gd name="connsiteX99" fmla="*/ 25879 w 6728604"/>
              <a:gd name="connsiteY99" fmla="*/ 336431 h 3881887"/>
              <a:gd name="connsiteX100" fmla="*/ 51759 w 6728604"/>
              <a:gd name="connsiteY100" fmla="*/ 232914 h 3881887"/>
              <a:gd name="connsiteX101" fmla="*/ 103517 w 6728604"/>
              <a:gd name="connsiteY101" fmla="*/ 189782 h 3881887"/>
              <a:gd name="connsiteX102" fmla="*/ 120770 w 6728604"/>
              <a:gd name="connsiteY102" fmla="*/ 77638 h 3881887"/>
              <a:gd name="connsiteX103" fmla="*/ 232913 w 6728604"/>
              <a:gd name="connsiteY103" fmla="*/ 60385 h 3881887"/>
              <a:gd name="connsiteX104" fmla="*/ 293298 w 6728604"/>
              <a:gd name="connsiteY104" fmla="*/ 224287 h 3881887"/>
              <a:gd name="connsiteX105" fmla="*/ 491706 w 6728604"/>
              <a:gd name="connsiteY105" fmla="*/ 284672 h 3881887"/>
              <a:gd name="connsiteX106" fmla="*/ 698740 w 6728604"/>
              <a:gd name="connsiteY106" fmla="*/ 232914 h 3881887"/>
              <a:gd name="connsiteX107" fmla="*/ 923027 w 6728604"/>
              <a:gd name="connsiteY107" fmla="*/ 276046 h 3881887"/>
              <a:gd name="connsiteX108" fmla="*/ 1026544 w 6728604"/>
              <a:gd name="connsiteY108" fmla="*/ 224287 h 3881887"/>
              <a:gd name="connsiteX109" fmla="*/ 1138687 w 6728604"/>
              <a:gd name="connsiteY109" fmla="*/ 319178 h 3881887"/>
              <a:gd name="connsiteX110" fmla="*/ 1224951 w 6728604"/>
              <a:gd name="connsiteY110" fmla="*/ 224287 h 3881887"/>
              <a:gd name="connsiteX111" fmla="*/ 1397479 w 6728604"/>
              <a:gd name="connsiteY111" fmla="*/ 181155 h 3881887"/>
              <a:gd name="connsiteX112" fmla="*/ 1578634 w 6728604"/>
              <a:gd name="connsiteY112" fmla="*/ 129397 h 3881887"/>
              <a:gd name="connsiteX113" fmla="*/ 1699404 w 6728604"/>
              <a:gd name="connsiteY113" fmla="*/ 0 h 3881887"/>
              <a:gd name="connsiteX0" fmla="*/ 1699404 w 6728604"/>
              <a:gd name="connsiteY0" fmla="*/ 0 h 3881887"/>
              <a:gd name="connsiteX1" fmla="*/ 2234242 w 6728604"/>
              <a:gd name="connsiteY1" fmla="*/ 457200 h 3881887"/>
              <a:gd name="connsiteX2" fmla="*/ 2544793 w 6728604"/>
              <a:gd name="connsiteY2" fmla="*/ 595223 h 3881887"/>
              <a:gd name="connsiteX3" fmla="*/ 2734574 w 6728604"/>
              <a:gd name="connsiteY3" fmla="*/ 603849 h 3881887"/>
              <a:gd name="connsiteX4" fmla="*/ 2889849 w 6728604"/>
              <a:gd name="connsiteY4" fmla="*/ 500332 h 3881887"/>
              <a:gd name="connsiteX5" fmla="*/ 2812212 w 6728604"/>
              <a:gd name="connsiteY5" fmla="*/ 345057 h 3881887"/>
              <a:gd name="connsiteX6" fmla="*/ 2881223 w 6728604"/>
              <a:gd name="connsiteY6" fmla="*/ 491706 h 3881887"/>
              <a:gd name="connsiteX7" fmla="*/ 3122762 w 6728604"/>
              <a:gd name="connsiteY7" fmla="*/ 595223 h 3881887"/>
              <a:gd name="connsiteX8" fmla="*/ 3252159 w 6728604"/>
              <a:gd name="connsiteY8" fmla="*/ 715993 h 3881887"/>
              <a:gd name="connsiteX9" fmla="*/ 3364302 w 6728604"/>
              <a:gd name="connsiteY9" fmla="*/ 733246 h 3881887"/>
              <a:gd name="connsiteX10" fmla="*/ 3467819 w 6728604"/>
              <a:gd name="connsiteY10" fmla="*/ 785004 h 3881887"/>
              <a:gd name="connsiteX11" fmla="*/ 3717985 w 6728604"/>
              <a:gd name="connsiteY11" fmla="*/ 664234 h 3881887"/>
              <a:gd name="connsiteX12" fmla="*/ 3743864 w 6728604"/>
              <a:gd name="connsiteY12" fmla="*/ 586597 h 3881887"/>
              <a:gd name="connsiteX13" fmla="*/ 3804249 w 6728604"/>
              <a:gd name="connsiteY13" fmla="*/ 577970 h 3881887"/>
              <a:gd name="connsiteX14" fmla="*/ 4002657 w 6728604"/>
              <a:gd name="connsiteY14" fmla="*/ 690114 h 3881887"/>
              <a:gd name="connsiteX15" fmla="*/ 3907766 w 6728604"/>
              <a:gd name="connsiteY15" fmla="*/ 871268 h 3881887"/>
              <a:gd name="connsiteX16" fmla="*/ 4019910 w 6728604"/>
              <a:gd name="connsiteY16" fmla="*/ 966159 h 3881887"/>
              <a:gd name="connsiteX17" fmla="*/ 3778370 w 6728604"/>
              <a:gd name="connsiteY17" fmla="*/ 1000665 h 3881887"/>
              <a:gd name="connsiteX18" fmla="*/ 3623095 w 6728604"/>
              <a:gd name="connsiteY18" fmla="*/ 1086929 h 3881887"/>
              <a:gd name="connsiteX19" fmla="*/ 3743864 w 6728604"/>
              <a:gd name="connsiteY19" fmla="*/ 1233578 h 3881887"/>
              <a:gd name="connsiteX20" fmla="*/ 3847381 w 6728604"/>
              <a:gd name="connsiteY20" fmla="*/ 1104182 h 3881887"/>
              <a:gd name="connsiteX21" fmla="*/ 3916393 w 6728604"/>
              <a:gd name="connsiteY21" fmla="*/ 1164566 h 3881887"/>
              <a:gd name="connsiteX22" fmla="*/ 3838755 w 6728604"/>
              <a:gd name="connsiteY22" fmla="*/ 1268083 h 3881887"/>
              <a:gd name="connsiteX23" fmla="*/ 3804249 w 6728604"/>
              <a:gd name="connsiteY23" fmla="*/ 1380227 h 3881887"/>
              <a:gd name="connsiteX24" fmla="*/ 3907766 w 6728604"/>
              <a:gd name="connsiteY24" fmla="*/ 1449238 h 3881887"/>
              <a:gd name="connsiteX25" fmla="*/ 4063042 w 6728604"/>
              <a:gd name="connsiteY25" fmla="*/ 1509623 h 3881887"/>
              <a:gd name="connsiteX26" fmla="*/ 4192438 w 6728604"/>
              <a:gd name="connsiteY26" fmla="*/ 1526876 h 3881887"/>
              <a:gd name="connsiteX27" fmla="*/ 4382219 w 6728604"/>
              <a:gd name="connsiteY27" fmla="*/ 1526876 h 3881887"/>
              <a:gd name="connsiteX28" fmla="*/ 4666891 w 6728604"/>
              <a:gd name="connsiteY28" fmla="*/ 1604514 h 3881887"/>
              <a:gd name="connsiteX29" fmla="*/ 4796287 w 6728604"/>
              <a:gd name="connsiteY29" fmla="*/ 1604514 h 3881887"/>
              <a:gd name="connsiteX30" fmla="*/ 4839419 w 6728604"/>
              <a:gd name="connsiteY30" fmla="*/ 1578634 h 3881887"/>
              <a:gd name="connsiteX31" fmla="*/ 4751854 w 6728604"/>
              <a:gd name="connsiteY31" fmla="*/ 1714603 h 3881887"/>
              <a:gd name="connsiteX32" fmla="*/ 4809500 w 6728604"/>
              <a:gd name="connsiteY32" fmla="*/ 1898428 h 3881887"/>
              <a:gd name="connsiteX33" fmla="*/ 4903022 w 6728604"/>
              <a:gd name="connsiteY33" fmla="*/ 2108064 h 3881887"/>
              <a:gd name="connsiteX34" fmla="*/ 5054806 w 6728604"/>
              <a:gd name="connsiteY34" fmla="*/ 2194328 h 3881887"/>
              <a:gd name="connsiteX35" fmla="*/ 6728604 w 6728604"/>
              <a:gd name="connsiteY35" fmla="*/ 3131389 h 3881887"/>
              <a:gd name="connsiteX36" fmla="*/ 5486400 w 6728604"/>
              <a:gd name="connsiteY36" fmla="*/ 2303253 h 3881887"/>
              <a:gd name="connsiteX37" fmla="*/ 5055079 w 6728604"/>
              <a:gd name="connsiteY37" fmla="*/ 2260121 h 3881887"/>
              <a:gd name="connsiteX38" fmla="*/ 4917057 w 6728604"/>
              <a:gd name="connsiteY38" fmla="*/ 2432649 h 3881887"/>
              <a:gd name="connsiteX39" fmla="*/ 4804913 w 6728604"/>
              <a:gd name="connsiteY39" fmla="*/ 2493034 h 3881887"/>
              <a:gd name="connsiteX40" fmla="*/ 4675517 w 6728604"/>
              <a:gd name="connsiteY40" fmla="*/ 2553419 h 3881887"/>
              <a:gd name="connsiteX41" fmla="*/ 4597879 w 6728604"/>
              <a:gd name="connsiteY41" fmla="*/ 2631057 h 3881887"/>
              <a:gd name="connsiteX42" fmla="*/ 4390845 w 6728604"/>
              <a:gd name="connsiteY42" fmla="*/ 2605178 h 3881887"/>
              <a:gd name="connsiteX43" fmla="*/ 4278702 w 6728604"/>
              <a:gd name="connsiteY43" fmla="*/ 2458529 h 3881887"/>
              <a:gd name="connsiteX44" fmla="*/ 4157932 w 6728604"/>
              <a:gd name="connsiteY44" fmla="*/ 2458529 h 3881887"/>
              <a:gd name="connsiteX45" fmla="*/ 3985404 w 6728604"/>
              <a:gd name="connsiteY45" fmla="*/ 2441276 h 3881887"/>
              <a:gd name="connsiteX46" fmla="*/ 3666227 w 6728604"/>
              <a:gd name="connsiteY46" fmla="*/ 3217653 h 3881887"/>
              <a:gd name="connsiteX47" fmla="*/ 3666227 w 6728604"/>
              <a:gd name="connsiteY47" fmla="*/ 3217653 h 3881887"/>
              <a:gd name="connsiteX48" fmla="*/ 3571336 w 6728604"/>
              <a:gd name="connsiteY48" fmla="*/ 3148642 h 3881887"/>
              <a:gd name="connsiteX49" fmla="*/ 3459193 w 6728604"/>
              <a:gd name="connsiteY49" fmla="*/ 3200400 h 3881887"/>
              <a:gd name="connsiteX50" fmla="*/ 3338423 w 6728604"/>
              <a:gd name="connsiteY50" fmla="*/ 3243532 h 3881887"/>
              <a:gd name="connsiteX51" fmla="*/ 3398808 w 6728604"/>
              <a:gd name="connsiteY51" fmla="*/ 3502325 h 3881887"/>
              <a:gd name="connsiteX52" fmla="*/ 3407434 w 6728604"/>
              <a:gd name="connsiteY52" fmla="*/ 3562710 h 3881887"/>
              <a:gd name="connsiteX53" fmla="*/ 2587925 w 6728604"/>
              <a:gd name="connsiteY53" fmla="*/ 3881887 h 3881887"/>
              <a:gd name="connsiteX54" fmla="*/ 2570672 w 6728604"/>
              <a:gd name="connsiteY54" fmla="*/ 3674853 h 3881887"/>
              <a:gd name="connsiteX55" fmla="*/ 2467155 w 6728604"/>
              <a:gd name="connsiteY55" fmla="*/ 3717985 h 3881887"/>
              <a:gd name="connsiteX56" fmla="*/ 2424023 w 6728604"/>
              <a:gd name="connsiteY56" fmla="*/ 3614468 h 3881887"/>
              <a:gd name="connsiteX57" fmla="*/ 2372264 w 6728604"/>
              <a:gd name="connsiteY57" fmla="*/ 3338423 h 3881887"/>
              <a:gd name="connsiteX58" fmla="*/ 2329132 w 6728604"/>
              <a:gd name="connsiteY58" fmla="*/ 3200400 h 3881887"/>
              <a:gd name="connsiteX59" fmla="*/ 2432649 w 6728604"/>
              <a:gd name="connsiteY59" fmla="*/ 2950234 h 3881887"/>
              <a:gd name="connsiteX60" fmla="*/ 2475781 w 6728604"/>
              <a:gd name="connsiteY60" fmla="*/ 2734574 h 3881887"/>
              <a:gd name="connsiteX61" fmla="*/ 2544793 w 6728604"/>
              <a:gd name="connsiteY61" fmla="*/ 2510287 h 3881887"/>
              <a:gd name="connsiteX62" fmla="*/ 2441276 w 6728604"/>
              <a:gd name="connsiteY62" fmla="*/ 2424023 h 3881887"/>
              <a:gd name="connsiteX63" fmla="*/ 2372264 w 6728604"/>
              <a:gd name="connsiteY63" fmla="*/ 2329132 h 3881887"/>
              <a:gd name="connsiteX64" fmla="*/ 2199736 w 6728604"/>
              <a:gd name="connsiteY64" fmla="*/ 2363638 h 3881887"/>
              <a:gd name="connsiteX65" fmla="*/ 2122098 w 6728604"/>
              <a:gd name="connsiteY65" fmla="*/ 2475782 h 3881887"/>
              <a:gd name="connsiteX66" fmla="*/ 1932317 w 6728604"/>
              <a:gd name="connsiteY66" fmla="*/ 2553419 h 3881887"/>
              <a:gd name="connsiteX67" fmla="*/ 1940944 w 6728604"/>
              <a:gd name="connsiteY67" fmla="*/ 2406770 h 3881887"/>
              <a:gd name="connsiteX68" fmla="*/ 1940944 w 6728604"/>
              <a:gd name="connsiteY68" fmla="*/ 2286000 h 3881887"/>
              <a:gd name="connsiteX69" fmla="*/ 1802921 w 6728604"/>
              <a:gd name="connsiteY69" fmla="*/ 2208363 h 3881887"/>
              <a:gd name="connsiteX70" fmla="*/ 1742536 w 6728604"/>
              <a:gd name="connsiteY70" fmla="*/ 2139351 h 3881887"/>
              <a:gd name="connsiteX71" fmla="*/ 1509623 w 6728604"/>
              <a:gd name="connsiteY71" fmla="*/ 2260121 h 3881887"/>
              <a:gd name="connsiteX72" fmla="*/ 1371600 w 6728604"/>
              <a:gd name="connsiteY72" fmla="*/ 2216989 h 3881887"/>
              <a:gd name="connsiteX73" fmla="*/ 1242204 w 6728604"/>
              <a:gd name="connsiteY73" fmla="*/ 2242868 h 3881887"/>
              <a:gd name="connsiteX74" fmla="*/ 1216325 w 6728604"/>
              <a:gd name="connsiteY74" fmla="*/ 2087593 h 3881887"/>
              <a:gd name="connsiteX75" fmla="*/ 1259457 w 6728604"/>
              <a:gd name="connsiteY75" fmla="*/ 2001329 h 3881887"/>
              <a:gd name="connsiteX76" fmla="*/ 1207698 w 6728604"/>
              <a:gd name="connsiteY76" fmla="*/ 1949570 h 3881887"/>
              <a:gd name="connsiteX77" fmla="*/ 1112808 w 6728604"/>
              <a:gd name="connsiteY77" fmla="*/ 1863306 h 3881887"/>
              <a:gd name="connsiteX78" fmla="*/ 854015 w 6728604"/>
              <a:gd name="connsiteY78" fmla="*/ 1777042 h 3881887"/>
              <a:gd name="connsiteX79" fmla="*/ 819510 w 6728604"/>
              <a:gd name="connsiteY79" fmla="*/ 1854680 h 3881887"/>
              <a:gd name="connsiteX80" fmla="*/ 759125 w 6728604"/>
              <a:gd name="connsiteY80" fmla="*/ 1880559 h 3881887"/>
              <a:gd name="connsiteX81" fmla="*/ 672861 w 6728604"/>
              <a:gd name="connsiteY81" fmla="*/ 1751163 h 3881887"/>
              <a:gd name="connsiteX82" fmla="*/ 715993 w 6728604"/>
              <a:gd name="connsiteY82" fmla="*/ 1699404 h 3881887"/>
              <a:gd name="connsiteX83" fmla="*/ 655608 w 6728604"/>
              <a:gd name="connsiteY83" fmla="*/ 1604514 h 3881887"/>
              <a:gd name="connsiteX84" fmla="*/ 690113 w 6728604"/>
              <a:gd name="connsiteY84" fmla="*/ 1518249 h 3881887"/>
              <a:gd name="connsiteX85" fmla="*/ 690113 w 6728604"/>
              <a:gd name="connsiteY85" fmla="*/ 1457865 h 3881887"/>
              <a:gd name="connsiteX86" fmla="*/ 586596 w 6728604"/>
              <a:gd name="connsiteY86" fmla="*/ 1414732 h 3881887"/>
              <a:gd name="connsiteX87" fmla="*/ 474453 w 6728604"/>
              <a:gd name="connsiteY87" fmla="*/ 1423359 h 3881887"/>
              <a:gd name="connsiteX88" fmla="*/ 431321 w 6728604"/>
              <a:gd name="connsiteY88" fmla="*/ 1466491 h 3881887"/>
              <a:gd name="connsiteX89" fmla="*/ 207034 w 6728604"/>
              <a:gd name="connsiteY89" fmla="*/ 1190446 h 3881887"/>
              <a:gd name="connsiteX90" fmla="*/ 51759 w 6728604"/>
              <a:gd name="connsiteY90" fmla="*/ 1026544 h 3881887"/>
              <a:gd name="connsiteX91" fmla="*/ 0 w 6728604"/>
              <a:gd name="connsiteY91" fmla="*/ 845389 h 3881887"/>
              <a:gd name="connsiteX92" fmla="*/ 86264 w 6728604"/>
              <a:gd name="connsiteY92" fmla="*/ 836763 h 3881887"/>
              <a:gd name="connsiteX93" fmla="*/ 163902 w 6728604"/>
              <a:gd name="connsiteY93" fmla="*/ 690114 h 3881887"/>
              <a:gd name="connsiteX94" fmla="*/ 155276 w 6728604"/>
              <a:gd name="connsiteY94" fmla="*/ 552091 h 3881887"/>
              <a:gd name="connsiteX95" fmla="*/ 241540 w 6728604"/>
              <a:gd name="connsiteY95" fmla="*/ 526212 h 3881887"/>
              <a:gd name="connsiteX96" fmla="*/ 215661 w 6728604"/>
              <a:gd name="connsiteY96" fmla="*/ 448574 h 3881887"/>
              <a:gd name="connsiteX97" fmla="*/ 129396 w 6728604"/>
              <a:gd name="connsiteY97" fmla="*/ 465827 h 3881887"/>
              <a:gd name="connsiteX98" fmla="*/ 25879 w 6728604"/>
              <a:gd name="connsiteY98" fmla="*/ 336431 h 3881887"/>
              <a:gd name="connsiteX99" fmla="*/ 51759 w 6728604"/>
              <a:gd name="connsiteY99" fmla="*/ 232914 h 3881887"/>
              <a:gd name="connsiteX100" fmla="*/ 103517 w 6728604"/>
              <a:gd name="connsiteY100" fmla="*/ 189782 h 3881887"/>
              <a:gd name="connsiteX101" fmla="*/ 120770 w 6728604"/>
              <a:gd name="connsiteY101" fmla="*/ 77638 h 3881887"/>
              <a:gd name="connsiteX102" fmla="*/ 232913 w 6728604"/>
              <a:gd name="connsiteY102" fmla="*/ 60385 h 3881887"/>
              <a:gd name="connsiteX103" fmla="*/ 293298 w 6728604"/>
              <a:gd name="connsiteY103" fmla="*/ 224287 h 3881887"/>
              <a:gd name="connsiteX104" fmla="*/ 491706 w 6728604"/>
              <a:gd name="connsiteY104" fmla="*/ 284672 h 3881887"/>
              <a:gd name="connsiteX105" fmla="*/ 698740 w 6728604"/>
              <a:gd name="connsiteY105" fmla="*/ 232914 h 3881887"/>
              <a:gd name="connsiteX106" fmla="*/ 923027 w 6728604"/>
              <a:gd name="connsiteY106" fmla="*/ 276046 h 3881887"/>
              <a:gd name="connsiteX107" fmla="*/ 1026544 w 6728604"/>
              <a:gd name="connsiteY107" fmla="*/ 224287 h 3881887"/>
              <a:gd name="connsiteX108" fmla="*/ 1138687 w 6728604"/>
              <a:gd name="connsiteY108" fmla="*/ 319178 h 3881887"/>
              <a:gd name="connsiteX109" fmla="*/ 1224951 w 6728604"/>
              <a:gd name="connsiteY109" fmla="*/ 224287 h 3881887"/>
              <a:gd name="connsiteX110" fmla="*/ 1397479 w 6728604"/>
              <a:gd name="connsiteY110" fmla="*/ 181155 h 3881887"/>
              <a:gd name="connsiteX111" fmla="*/ 1578634 w 6728604"/>
              <a:gd name="connsiteY111" fmla="*/ 129397 h 3881887"/>
              <a:gd name="connsiteX112" fmla="*/ 1699404 w 6728604"/>
              <a:gd name="connsiteY112" fmla="*/ 0 h 3881887"/>
              <a:gd name="connsiteX0" fmla="*/ 1699404 w 5486400"/>
              <a:gd name="connsiteY0" fmla="*/ 0 h 3881887"/>
              <a:gd name="connsiteX1" fmla="*/ 2234242 w 5486400"/>
              <a:gd name="connsiteY1" fmla="*/ 457200 h 3881887"/>
              <a:gd name="connsiteX2" fmla="*/ 2544793 w 5486400"/>
              <a:gd name="connsiteY2" fmla="*/ 595223 h 3881887"/>
              <a:gd name="connsiteX3" fmla="*/ 2734574 w 5486400"/>
              <a:gd name="connsiteY3" fmla="*/ 603849 h 3881887"/>
              <a:gd name="connsiteX4" fmla="*/ 2889849 w 5486400"/>
              <a:gd name="connsiteY4" fmla="*/ 500332 h 3881887"/>
              <a:gd name="connsiteX5" fmla="*/ 2812212 w 5486400"/>
              <a:gd name="connsiteY5" fmla="*/ 345057 h 3881887"/>
              <a:gd name="connsiteX6" fmla="*/ 2881223 w 5486400"/>
              <a:gd name="connsiteY6" fmla="*/ 491706 h 3881887"/>
              <a:gd name="connsiteX7" fmla="*/ 3122762 w 5486400"/>
              <a:gd name="connsiteY7" fmla="*/ 595223 h 3881887"/>
              <a:gd name="connsiteX8" fmla="*/ 3252159 w 5486400"/>
              <a:gd name="connsiteY8" fmla="*/ 715993 h 3881887"/>
              <a:gd name="connsiteX9" fmla="*/ 3364302 w 5486400"/>
              <a:gd name="connsiteY9" fmla="*/ 733246 h 3881887"/>
              <a:gd name="connsiteX10" fmla="*/ 3467819 w 5486400"/>
              <a:gd name="connsiteY10" fmla="*/ 785004 h 3881887"/>
              <a:gd name="connsiteX11" fmla="*/ 3717985 w 5486400"/>
              <a:gd name="connsiteY11" fmla="*/ 664234 h 3881887"/>
              <a:gd name="connsiteX12" fmla="*/ 3743864 w 5486400"/>
              <a:gd name="connsiteY12" fmla="*/ 586597 h 3881887"/>
              <a:gd name="connsiteX13" fmla="*/ 3804249 w 5486400"/>
              <a:gd name="connsiteY13" fmla="*/ 577970 h 3881887"/>
              <a:gd name="connsiteX14" fmla="*/ 4002657 w 5486400"/>
              <a:gd name="connsiteY14" fmla="*/ 690114 h 3881887"/>
              <a:gd name="connsiteX15" fmla="*/ 3907766 w 5486400"/>
              <a:gd name="connsiteY15" fmla="*/ 871268 h 3881887"/>
              <a:gd name="connsiteX16" fmla="*/ 4019910 w 5486400"/>
              <a:gd name="connsiteY16" fmla="*/ 966159 h 3881887"/>
              <a:gd name="connsiteX17" fmla="*/ 3778370 w 5486400"/>
              <a:gd name="connsiteY17" fmla="*/ 1000665 h 3881887"/>
              <a:gd name="connsiteX18" fmla="*/ 3623095 w 5486400"/>
              <a:gd name="connsiteY18" fmla="*/ 1086929 h 3881887"/>
              <a:gd name="connsiteX19" fmla="*/ 3743864 w 5486400"/>
              <a:gd name="connsiteY19" fmla="*/ 1233578 h 3881887"/>
              <a:gd name="connsiteX20" fmla="*/ 3847381 w 5486400"/>
              <a:gd name="connsiteY20" fmla="*/ 1104182 h 3881887"/>
              <a:gd name="connsiteX21" fmla="*/ 3916393 w 5486400"/>
              <a:gd name="connsiteY21" fmla="*/ 1164566 h 3881887"/>
              <a:gd name="connsiteX22" fmla="*/ 3838755 w 5486400"/>
              <a:gd name="connsiteY22" fmla="*/ 1268083 h 3881887"/>
              <a:gd name="connsiteX23" fmla="*/ 3804249 w 5486400"/>
              <a:gd name="connsiteY23" fmla="*/ 1380227 h 3881887"/>
              <a:gd name="connsiteX24" fmla="*/ 3907766 w 5486400"/>
              <a:gd name="connsiteY24" fmla="*/ 1449238 h 3881887"/>
              <a:gd name="connsiteX25" fmla="*/ 4063042 w 5486400"/>
              <a:gd name="connsiteY25" fmla="*/ 1509623 h 3881887"/>
              <a:gd name="connsiteX26" fmla="*/ 4192438 w 5486400"/>
              <a:gd name="connsiteY26" fmla="*/ 1526876 h 3881887"/>
              <a:gd name="connsiteX27" fmla="*/ 4382219 w 5486400"/>
              <a:gd name="connsiteY27" fmla="*/ 1526876 h 3881887"/>
              <a:gd name="connsiteX28" fmla="*/ 4666891 w 5486400"/>
              <a:gd name="connsiteY28" fmla="*/ 1604514 h 3881887"/>
              <a:gd name="connsiteX29" fmla="*/ 4796287 w 5486400"/>
              <a:gd name="connsiteY29" fmla="*/ 1604514 h 3881887"/>
              <a:gd name="connsiteX30" fmla="*/ 4839419 w 5486400"/>
              <a:gd name="connsiteY30" fmla="*/ 1578634 h 3881887"/>
              <a:gd name="connsiteX31" fmla="*/ 4751854 w 5486400"/>
              <a:gd name="connsiteY31" fmla="*/ 1714603 h 3881887"/>
              <a:gd name="connsiteX32" fmla="*/ 4809500 w 5486400"/>
              <a:gd name="connsiteY32" fmla="*/ 1898428 h 3881887"/>
              <a:gd name="connsiteX33" fmla="*/ 4903022 w 5486400"/>
              <a:gd name="connsiteY33" fmla="*/ 2108064 h 3881887"/>
              <a:gd name="connsiteX34" fmla="*/ 5054806 w 5486400"/>
              <a:gd name="connsiteY34" fmla="*/ 2194328 h 3881887"/>
              <a:gd name="connsiteX35" fmla="*/ 5486400 w 5486400"/>
              <a:gd name="connsiteY35" fmla="*/ 2303253 h 3881887"/>
              <a:gd name="connsiteX36" fmla="*/ 5055079 w 5486400"/>
              <a:gd name="connsiteY36" fmla="*/ 2260121 h 3881887"/>
              <a:gd name="connsiteX37" fmla="*/ 4917057 w 5486400"/>
              <a:gd name="connsiteY37" fmla="*/ 2432649 h 3881887"/>
              <a:gd name="connsiteX38" fmla="*/ 4804913 w 5486400"/>
              <a:gd name="connsiteY38" fmla="*/ 2493034 h 3881887"/>
              <a:gd name="connsiteX39" fmla="*/ 4675517 w 5486400"/>
              <a:gd name="connsiteY39" fmla="*/ 2553419 h 3881887"/>
              <a:gd name="connsiteX40" fmla="*/ 4597879 w 5486400"/>
              <a:gd name="connsiteY40" fmla="*/ 2631057 h 3881887"/>
              <a:gd name="connsiteX41" fmla="*/ 4390845 w 5486400"/>
              <a:gd name="connsiteY41" fmla="*/ 2605178 h 3881887"/>
              <a:gd name="connsiteX42" fmla="*/ 4278702 w 5486400"/>
              <a:gd name="connsiteY42" fmla="*/ 2458529 h 3881887"/>
              <a:gd name="connsiteX43" fmla="*/ 4157932 w 5486400"/>
              <a:gd name="connsiteY43" fmla="*/ 2458529 h 3881887"/>
              <a:gd name="connsiteX44" fmla="*/ 3985404 w 5486400"/>
              <a:gd name="connsiteY44" fmla="*/ 2441276 h 3881887"/>
              <a:gd name="connsiteX45" fmla="*/ 3666227 w 5486400"/>
              <a:gd name="connsiteY45" fmla="*/ 3217653 h 3881887"/>
              <a:gd name="connsiteX46" fmla="*/ 3666227 w 5486400"/>
              <a:gd name="connsiteY46" fmla="*/ 3217653 h 3881887"/>
              <a:gd name="connsiteX47" fmla="*/ 3571336 w 5486400"/>
              <a:gd name="connsiteY47" fmla="*/ 3148642 h 3881887"/>
              <a:gd name="connsiteX48" fmla="*/ 3459193 w 5486400"/>
              <a:gd name="connsiteY48" fmla="*/ 3200400 h 3881887"/>
              <a:gd name="connsiteX49" fmla="*/ 3338423 w 5486400"/>
              <a:gd name="connsiteY49" fmla="*/ 3243532 h 3881887"/>
              <a:gd name="connsiteX50" fmla="*/ 3398808 w 5486400"/>
              <a:gd name="connsiteY50" fmla="*/ 3502325 h 3881887"/>
              <a:gd name="connsiteX51" fmla="*/ 3407434 w 5486400"/>
              <a:gd name="connsiteY51" fmla="*/ 3562710 h 3881887"/>
              <a:gd name="connsiteX52" fmla="*/ 2587925 w 5486400"/>
              <a:gd name="connsiteY52" fmla="*/ 3881887 h 3881887"/>
              <a:gd name="connsiteX53" fmla="*/ 2570672 w 5486400"/>
              <a:gd name="connsiteY53" fmla="*/ 3674853 h 3881887"/>
              <a:gd name="connsiteX54" fmla="*/ 2467155 w 5486400"/>
              <a:gd name="connsiteY54" fmla="*/ 3717985 h 3881887"/>
              <a:gd name="connsiteX55" fmla="*/ 2424023 w 5486400"/>
              <a:gd name="connsiteY55" fmla="*/ 3614468 h 3881887"/>
              <a:gd name="connsiteX56" fmla="*/ 2372264 w 5486400"/>
              <a:gd name="connsiteY56" fmla="*/ 3338423 h 3881887"/>
              <a:gd name="connsiteX57" fmla="*/ 2329132 w 5486400"/>
              <a:gd name="connsiteY57" fmla="*/ 3200400 h 3881887"/>
              <a:gd name="connsiteX58" fmla="*/ 2432649 w 5486400"/>
              <a:gd name="connsiteY58" fmla="*/ 2950234 h 3881887"/>
              <a:gd name="connsiteX59" fmla="*/ 2475781 w 5486400"/>
              <a:gd name="connsiteY59" fmla="*/ 2734574 h 3881887"/>
              <a:gd name="connsiteX60" fmla="*/ 2544793 w 5486400"/>
              <a:gd name="connsiteY60" fmla="*/ 2510287 h 3881887"/>
              <a:gd name="connsiteX61" fmla="*/ 2441276 w 5486400"/>
              <a:gd name="connsiteY61" fmla="*/ 2424023 h 3881887"/>
              <a:gd name="connsiteX62" fmla="*/ 2372264 w 5486400"/>
              <a:gd name="connsiteY62" fmla="*/ 2329132 h 3881887"/>
              <a:gd name="connsiteX63" fmla="*/ 2199736 w 5486400"/>
              <a:gd name="connsiteY63" fmla="*/ 2363638 h 3881887"/>
              <a:gd name="connsiteX64" fmla="*/ 2122098 w 5486400"/>
              <a:gd name="connsiteY64" fmla="*/ 2475782 h 3881887"/>
              <a:gd name="connsiteX65" fmla="*/ 1932317 w 5486400"/>
              <a:gd name="connsiteY65" fmla="*/ 2553419 h 3881887"/>
              <a:gd name="connsiteX66" fmla="*/ 1940944 w 5486400"/>
              <a:gd name="connsiteY66" fmla="*/ 2406770 h 3881887"/>
              <a:gd name="connsiteX67" fmla="*/ 1940944 w 5486400"/>
              <a:gd name="connsiteY67" fmla="*/ 2286000 h 3881887"/>
              <a:gd name="connsiteX68" fmla="*/ 1802921 w 5486400"/>
              <a:gd name="connsiteY68" fmla="*/ 2208363 h 3881887"/>
              <a:gd name="connsiteX69" fmla="*/ 1742536 w 5486400"/>
              <a:gd name="connsiteY69" fmla="*/ 2139351 h 3881887"/>
              <a:gd name="connsiteX70" fmla="*/ 1509623 w 5486400"/>
              <a:gd name="connsiteY70" fmla="*/ 2260121 h 3881887"/>
              <a:gd name="connsiteX71" fmla="*/ 1371600 w 5486400"/>
              <a:gd name="connsiteY71" fmla="*/ 2216989 h 3881887"/>
              <a:gd name="connsiteX72" fmla="*/ 1242204 w 5486400"/>
              <a:gd name="connsiteY72" fmla="*/ 2242868 h 3881887"/>
              <a:gd name="connsiteX73" fmla="*/ 1216325 w 5486400"/>
              <a:gd name="connsiteY73" fmla="*/ 2087593 h 3881887"/>
              <a:gd name="connsiteX74" fmla="*/ 1259457 w 5486400"/>
              <a:gd name="connsiteY74" fmla="*/ 2001329 h 3881887"/>
              <a:gd name="connsiteX75" fmla="*/ 1207698 w 5486400"/>
              <a:gd name="connsiteY75" fmla="*/ 1949570 h 3881887"/>
              <a:gd name="connsiteX76" fmla="*/ 1112808 w 5486400"/>
              <a:gd name="connsiteY76" fmla="*/ 1863306 h 3881887"/>
              <a:gd name="connsiteX77" fmla="*/ 854015 w 5486400"/>
              <a:gd name="connsiteY77" fmla="*/ 1777042 h 3881887"/>
              <a:gd name="connsiteX78" fmla="*/ 819510 w 5486400"/>
              <a:gd name="connsiteY78" fmla="*/ 1854680 h 3881887"/>
              <a:gd name="connsiteX79" fmla="*/ 759125 w 5486400"/>
              <a:gd name="connsiteY79" fmla="*/ 1880559 h 3881887"/>
              <a:gd name="connsiteX80" fmla="*/ 672861 w 5486400"/>
              <a:gd name="connsiteY80" fmla="*/ 1751163 h 3881887"/>
              <a:gd name="connsiteX81" fmla="*/ 715993 w 5486400"/>
              <a:gd name="connsiteY81" fmla="*/ 1699404 h 3881887"/>
              <a:gd name="connsiteX82" fmla="*/ 655608 w 5486400"/>
              <a:gd name="connsiteY82" fmla="*/ 1604514 h 3881887"/>
              <a:gd name="connsiteX83" fmla="*/ 690113 w 5486400"/>
              <a:gd name="connsiteY83" fmla="*/ 1518249 h 3881887"/>
              <a:gd name="connsiteX84" fmla="*/ 690113 w 5486400"/>
              <a:gd name="connsiteY84" fmla="*/ 1457865 h 3881887"/>
              <a:gd name="connsiteX85" fmla="*/ 586596 w 5486400"/>
              <a:gd name="connsiteY85" fmla="*/ 1414732 h 3881887"/>
              <a:gd name="connsiteX86" fmla="*/ 474453 w 5486400"/>
              <a:gd name="connsiteY86" fmla="*/ 1423359 h 3881887"/>
              <a:gd name="connsiteX87" fmla="*/ 431321 w 5486400"/>
              <a:gd name="connsiteY87" fmla="*/ 1466491 h 3881887"/>
              <a:gd name="connsiteX88" fmla="*/ 207034 w 5486400"/>
              <a:gd name="connsiteY88" fmla="*/ 1190446 h 3881887"/>
              <a:gd name="connsiteX89" fmla="*/ 51759 w 5486400"/>
              <a:gd name="connsiteY89" fmla="*/ 1026544 h 3881887"/>
              <a:gd name="connsiteX90" fmla="*/ 0 w 5486400"/>
              <a:gd name="connsiteY90" fmla="*/ 845389 h 3881887"/>
              <a:gd name="connsiteX91" fmla="*/ 86264 w 5486400"/>
              <a:gd name="connsiteY91" fmla="*/ 836763 h 3881887"/>
              <a:gd name="connsiteX92" fmla="*/ 163902 w 5486400"/>
              <a:gd name="connsiteY92" fmla="*/ 690114 h 3881887"/>
              <a:gd name="connsiteX93" fmla="*/ 155276 w 5486400"/>
              <a:gd name="connsiteY93" fmla="*/ 552091 h 3881887"/>
              <a:gd name="connsiteX94" fmla="*/ 241540 w 5486400"/>
              <a:gd name="connsiteY94" fmla="*/ 526212 h 3881887"/>
              <a:gd name="connsiteX95" fmla="*/ 215661 w 5486400"/>
              <a:gd name="connsiteY95" fmla="*/ 448574 h 3881887"/>
              <a:gd name="connsiteX96" fmla="*/ 129396 w 5486400"/>
              <a:gd name="connsiteY96" fmla="*/ 465827 h 3881887"/>
              <a:gd name="connsiteX97" fmla="*/ 25879 w 5486400"/>
              <a:gd name="connsiteY97" fmla="*/ 336431 h 3881887"/>
              <a:gd name="connsiteX98" fmla="*/ 51759 w 5486400"/>
              <a:gd name="connsiteY98" fmla="*/ 232914 h 3881887"/>
              <a:gd name="connsiteX99" fmla="*/ 103517 w 5486400"/>
              <a:gd name="connsiteY99" fmla="*/ 189782 h 3881887"/>
              <a:gd name="connsiteX100" fmla="*/ 120770 w 5486400"/>
              <a:gd name="connsiteY100" fmla="*/ 77638 h 3881887"/>
              <a:gd name="connsiteX101" fmla="*/ 232913 w 5486400"/>
              <a:gd name="connsiteY101" fmla="*/ 60385 h 3881887"/>
              <a:gd name="connsiteX102" fmla="*/ 293298 w 5486400"/>
              <a:gd name="connsiteY102" fmla="*/ 224287 h 3881887"/>
              <a:gd name="connsiteX103" fmla="*/ 491706 w 5486400"/>
              <a:gd name="connsiteY103" fmla="*/ 284672 h 3881887"/>
              <a:gd name="connsiteX104" fmla="*/ 698740 w 5486400"/>
              <a:gd name="connsiteY104" fmla="*/ 232914 h 3881887"/>
              <a:gd name="connsiteX105" fmla="*/ 923027 w 5486400"/>
              <a:gd name="connsiteY105" fmla="*/ 276046 h 3881887"/>
              <a:gd name="connsiteX106" fmla="*/ 1026544 w 5486400"/>
              <a:gd name="connsiteY106" fmla="*/ 224287 h 3881887"/>
              <a:gd name="connsiteX107" fmla="*/ 1138687 w 5486400"/>
              <a:gd name="connsiteY107" fmla="*/ 319178 h 3881887"/>
              <a:gd name="connsiteX108" fmla="*/ 1224951 w 5486400"/>
              <a:gd name="connsiteY108" fmla="*/ 224287 h 3881887"/>
              <a:gd name="connsiteX109" fmla="*/ 1397479 w 5486400"/>
              <a:gd name="connsiteY109" fmla="*/ 181155 h 3881887"/>
              <a:gd name="connsiteX110" fmla="*/ 1578634 w 5486400"/>
              <a:gd name="connsiteY110" fmla="*/ 129397 h 3881887"/>
              <a:gd name="connsiteX111" fmla="*/ 1699404 w 5486400"/>
              <a:gd name="connsiteY111" fmla="*/ 0 h 3881887"/>
              <a:gd name="connsiteX0" fmla="*/ 1699404 w 5055079"/>
              <a:gd name="connsiteY0" fmla="*/ 0 h 3881887"/>
              <a:gd name="connsiteX1" fmla="*/ 2234242 w 5055079"/>
              <a:gd name="connsiteY1" fmla="*/ 457200 h 3881887"/>
              <a:gd name="connsiteX2" fmla="*/ 2544793 w 5055079"/>
              <a:gd name="connsiteY2" fmla="*/ 595223 h 3881887"/>
              <a:gd name="connsiteX3" fmla="*/ 2734574 w 5055079"/>
              <a:gd name="connsiteY3" fmla="*/ 603849 h 3881887"/>
              <a:gd name="connsiteX4" fmla="*/ 2889849 w 5055079"/>
              <a:gd name="connsiteY4" fmla="*/ 500332 h 3881887"/>
              <a:gd name="connsiteX5" fmla="*/ 2812212 w 5055079"/>
              <a:gd name="connsiteY5" fmla="*/ 345057 h 3881887"/>
              <a:gd name="connsiteX6" fmla="*/ 2881223 w 5055079"/>
              <a:gd name="connsiteY6" fmla="*/ 491706 h 3881887"/>
              <a:gd name="connsiteX7" fmla="*/ 3122762 w 5055079"/>
              <a:gd name="connsiteY7" fmla="*/ 595223 h 3881887"/>
              <a:gd name="connsiteX8" fmla="*/ 3252159 w 5055079"/>
              <a:gd name="connsiteY8" fmla="*/ 715993 h 3881887"/>
              <a:gd name="connsiteX9" fmla="*/ 3364302 w 5055079"/>
              <a:gd name="connsiteY9" fmla="*/ 733246 h 3881887"/>
              <a:gd name="connsiteX10" fmla="*/ 3467819 w 5055079"/>
              <a:gd name="connsiteY10" fmla="*/ 785004 h 3881887"/>
              <a:gd name="connsiteX11" fmla="*/ 3717985 w 5055079"/>
              <a:gd name="connsiteY11" fmla="*/ 664234 h 3881887"/>
              <a:gd name="connsiteX12" fmla="*/ 3743864 w 5055079"/>
              <a:gd name="connsiteY12" fmla="*/ 586597 h 3881887"/>
              <a:gd name="connsiteX13" fmla="*/ 3804249 w 5055079"/>
              <a:gd name="connsiteY13" fmla="*/ 577970 h 3881887"/>
              <a:gd name="connsiteX14" fmla="*/ 4002657 w 5055079"/>
              <a:gd name="connsiteY14" fmla="*/ 690114 h 3881887"/>
              <a:gd name="connsiteX15" fmla="*/ 3907766 w 5055079"/>
              <a:gd name="connsiteY15" fmla="*/ 871268 h 3881887"/>
              <a:gd name="connsiteX16" fmla="*/ 4019910 w 5055079"/>
              <a:gd name="connsiteY16" fmla="*/ 966159 h 3881887"/>
              <a:gd name="connsiteX17" fmla="*/ 3778370 w 5055079"/>
              <a:gd name="connsiteY17" fmla="*/ 1000665 h 3881887"/>
              <a:gd name="connsiteX18" fmla="*/ 3623095 w 5055079"/>
              <a:gd name="connsiteY18" fmla="*/ 1086929 h 3881887"/>
              <a:gd name="connsiteX19" fmla="*/ 3743864 w 5055079"/>
              <a:gd name="connsiteY19" fmla="*/ 1233578 h 3881887"/>
              <a:gd name="connsiteX20" fmla="*/ 3847381 w 5055079"/>
              <a:gd name="connsiteY20" fmla="*/ 1104182 h 3881887"/>
              <a:gd name="connsiteX21" fmla="*/ 3916393 w 5055079"/>
              <a:gd name="connsiteY21" fmla="*/ 1164566 h 3881887"/>
              <a:gd name="connsiteX22" fmla="*/ 3838755 w 5055079"/>
              <a:gd name="connsiteY22" fmla="*/ 1268083 h 3881887"/>
              <a:gd name="connsiteX23" fmla="*/ 3804249 w 5055079"/>
              <a:gd name="connsiteY23" fmla="*/ 1380227 h 3881887"/>
              <a:gd name="connsiteX24" fmla="*/ 3907766 w 5055079"/>
              <a:gd name="connsiteY24" fmla="*/ 1449238 h 3881887"/>
              <a:gd name="connsiteX25" fmla="*/ 4063042 w 5055079"/>
              <a:gd name="connsiteY25" fmla="*/ 1509623 h 3881887"/>
              <a:gd name="connsiteX26" fmla="*/ 4192438 w 5055079"/>
              <a:gd name="connsiteY26" fmla="*/ 1526876 h 3881887"/>
              <a:gd name="connsiteX27" fmla="*/ 4382219 w 5055079"/>
              <a:gd name="connsiteY27" fmla="*/ 1526876 h 3881887"/>
              <a:gd name="connsiteX28" fmla="*/ 4666891 w 5055079"/>
              <a:gd name="connsiteY28" fmla="*/ 1604514 h 3881887"/>
              <a:gd name="connsiteX29" fmla="*/ 4796287 w 5055079"/>
              <a:gd name="connsiteY29" fmla="*/ 1604514 h 3881887"/>
              <a:gd name="connsiteX30" fmla="*/ 4839419 w 5055079"/>
              <a:gd name="connsiteY30" fmla="*/ 1578634 h 3881887"/>
              <a:gd name="connsiteX31" fmla="*/ 4751854 w 5055079"/>
              <a:gd name="connsiteY31" fmla="*/ 1714603 h 3881887"/>
              <a:gd name="connsiteX32" fmla="*/ 4809500 w 5055079"/>
              <a:gd name="connsiteY32" fmla="*/ 1898428 h 3881887"/>
              <a:gd name="connsiteX33" fmla="*/ 4903022 w 5055079"/>
              <a:gd name="connsiteY33" fmla="*/ 2108064 h 3881887"/>
              <a:gd name="connsiteX34" fmla="*/ 5054806 w 5055079"/>
              <a:gd name="connsiteY34" fmla="*/ 2194328 h 3881887"/>
              <a:gd name="connsiteX35" fmla="*/ 5055079 w 5055079"/>
              <a:gd name="connsiteY35" fmla="*/ 2260121 h 3881887"/>
              <a:gd name="connsiteX36" fmla="*/ 4917057 w 5055079"/>
              <a:gd name="connsiteY36" fmla="*/ 2432649 h 3881887"/>
              <a:gd name="connsiteX37" fmla="*/ 4804913 w 5055079"/>
              <a:gd name="connsiteY37" fmla="*/ 2493034 h 3881887"/>
              <a:gd name="connsiteX38" fmla="*/ 4675517 w 5055079"/>
              <a:gd name="connsiteY38" fmla="*/ 2553419 h 3881887"/>
              <a:gd name="connsiteX39" fmla="*/ 4597879 w 5055079"/>
              <a:gd name="connsiteY39" fmla="*/ 2631057 h 3881887"/>
              <a:gd name="connsiteX40" fmla="*/ 4390845 w 5055079"/>
              <a:gd name="connsiteY40" fmla="*/ 2605178 h 3881887"/>
              <a:gd name="connsiteX41" fmla="*/ 4278702 w 5055079"/>
              <a:gd name="connsiteY41" fmla="*/ 2458529 h 3881887"/>
              <a:gd name="connsiteX42" fmla="*/ 4157932 w 5055079"/>
              <a:gd name="connsiteY42" fmla="*/ 2458529 h 3881887"/>
              <a:gd name="connsiteX43" fmla="*/ 3985404 w 5055079"/>
              <a:gd name="connsiteY43" fmla="*/ 2441276 h 3881887"/>
              <a:gd name="connsiteX44" fmla="*/ 3666227 w 5055079"/>
              <a:gd name="connsiteY44" fmla="*/ 3217653 h 3881887"/>
              <a:gd name="connsiteX45" fmla="*/ 3666227 w 5055079"/>
              <a:gd name="connsiteY45" fmla="*/ 3217653 h 3881887"/>
              <a:gd name="connsiteX46" fmla="*/ 3571336 w 5055079"/>
              <a:gd name="connsiteY46" fmla="*/ 3148642 h 3881887"/>
              <a:gd name="connsiteX47" fmla="*/ 3459193 w 5055079"/>
              <a:gd name="connsiteY47" fmla="*/ 3200400 h 3881887"/>
              <a:gd name="connsiteX48" fmla="*/ 3338423 w 5055079"/>
              <a:gd name="connsiteY48" fmla="*/ 3243532 h 3881887"/>
              <a:gd name="connsiteX49" fmla="*/ 3398808 w 5055079"/>
              <a:gd name="connsiteY49" fmla="*/ 3502325 h 3881887"/>
              <a:gd name="connsiteX50" fmla="*/ 3407434 w 5055079"/>
              <a:gd name="connsiteY50" fmla="*/ 3562710 h 3881887"/>
              <a:gd name="connsiteX51" fmla="*/ 2587925 w 5055079"/>
              <a:gd name="connsiteY51" fmla="*/ 3881887 h 3881887"/>
              <a:gd name="connsiteX52" fmla="*/ 2570672 w 5055079"/>
              <a:gd name="connsiteY52" fmla="*/ 3674853 h 3881887"/>
              <a:gd name="connsiteX53" fmla="*/ 2467155 w 5055079"/>
              <a:gd name="connsiteY53" fmla="*/ 3717985 h 3881887"/>
              <a:gd name="connsiteX54" fmla="*/ 2424023 w 5055079"/>
              <a:gd name="connsiteY54" fmla="*/ 3614468 h 3881887"/>
              <a:gd name="connsiteX55" fmla="*/ 2372264 w 5055079"/>
              <a:gd name="connsiteY55" fmla="*/ 3338423 h 3881887"/>
              <a:gd name="connsiteX56" fmla="*/ 2329132 w 5055079"/>
              <a:gd name="connsiteY56" fmla="*/ 3200400 h 3881887"/>
              <a:gd name="connsiteX57" fmla="*/ 2432649 w 5055079"/>
              <a:gd name="connsiteY57" fmla="*/ 2950234 h 3881887"/>
              <a:gd name="connsiteX58" fmla="*/ 2475781 w 5055079"/>
              <a:gd name="connsiteY58" fmla="*/ 2734574 h 3881887"/>
              <a:gd name="connsiteX59" fmla="*/ 2544793 w 5055079"/>
              <a:gd name="connsiteY59" fmla="*/ 2510287 h 3881887"/>
              <a:gd name="connsiteX60" fmla="*/ 2441276 w 5055079"/>
              <a:gd name="connsiteY60" fmla="*/ 2424023 h 3881887"/>
              <a:gd name="connsiteX61" fmla="*/ 2372264 w 5055079"/>
              <a:gd name="connsiteY61" fmla="*/ 2329132 h 3881887"/>
              <a:gd name="connsiteX62" fmla="*/ 2199736 w 5055079"/>
              <a:gd name="connsiteY62" fmla="*/ 2363638 h 3881887"/>
              <a:gd name="connsiteX63" fmla="*/ 2122098 w 5055079"/>
              <a:gd name="connsiteY63" fmla="*/ 2475782 h 3881887"/>
              <a:gd name="connsiteX64" fmla="*/ 1932317 w 5055079"/>
              <a:gd name="connsiteY64" fmla="*/ 2553419 h 3881887"/>
              <a:gd name="connsiteX65" fmla="*/ 1940944 w 5055079"/>
              <a:gd name="connsiteY65" fmla="*/ 2406770 h 3881887"/>
              <a:gd name="connsiteX66" fmla="*/ 1940944 w 5055079"/>
              <a:gd name="connsiteY66" fmla="*/ 2286000 h 3881887"/>
              <a:gd name="connsiteX67" fmla="*/ 1802921 w 5055079"/>
              <a:gd name="connsiteY67" fmla="*/ 2208363 h 3881887"/>
              <a:gd name="connsiteX68" fmla="*/ 1742536 w 5055079"/>
              <a:gd name="connsiteY68" fmla="*/ 2139351 h 3881887"/>
              <a:gd name="connsiteX69" fmla="*/ 1509623 w 5055079"/>
              <a:gd name="connsiteY69" fmla="*/ 2260121 h 3881887"/>
              <a:gd name="connsiteX70" fmla="*/ 1371600 w 5055079"/>
              <a:gd name="connsiteY70" fmla="*/ 2216989 h 3881887"/>
              <a:gd name="connsiteX71" fmla="*/ 1242204 w 5055079"/>
              <a:gd name="connsiteY71" fmla="*/ 2242868 h 3881887"/>
              <a:gd name="connsiteX72" fmla="*/ 1216325 w 5055079"/>
              <a:gd name="connsiteY72" fmla="*/ 2087593 h 3881887"/>
              <a:gd name="connsiteX73" fmla="*/ 1259457 w 5055079"/>
              <a:gd name="connsiteY73" fmla="*/ 2001329 h 3881887"/>
              <a:gd name="connsiteX74" fmla="*/ 1207698 w 5055079"/>
              <a:gd name="connsiteY74" fmla="*/ 1949570 h 3881887"/>
              <a:gd name="connsiteX75" fmla="*/ 1112808 w 5055079"/>
              <a:gd name="connsiteY75" fmla="*/ 1863306 h 3881887"/>
              <a:gd name="connsiteX76" fmla="*/ 854015 w 5055079"/>
              <a:gd name="connsiteY76" fmla="*/ 1777042 h 3881887"/>
              <a:gd name="connsiteX77" fmla="*/ 819510 w 5055079"/>
              <a:gd name="connsiteY77" fmla="*/ 1854680 h 3881887"/>
              <a:gd name="connsiteX78" fmla="*/ 759125 w 5055079"/>
              <a:gd name="connsiteY78" fmla="*/ 1880559 h 3881887"/>
              <a:gd name="connsiteX79" fmla="*/ 672861 w 5055079"/>
              <a:gd name="connsiteY79" fmla="*/ 1751163 h 3881887"/>
              <a:gd name="connsiteX80" fmla="*/ 715993 w 5055079"/>
              <a:gd name="connsiteY80" fmla="*/ 1699404 h 3881887"/>
              <a:gd name="connsiteX81" fmla="*/ 655608 w 5055079"/>
              <a:gd name="connsiteY81" fmla="*/ 1604514 h 3881887"/>
              <a:gd name="connsiteX82" fmla="*/ 690113 w 5055079"/>
              <a:gd name="connsiteY82" fmla="*/ 1518249 h 3881887"/>
              <a:gd name="connsiteX83" fmla="*/ 690113 w 5055079"/>
              <a:gd name="connsiteY83" fmla="*/ 1457865 h 3881887"/>
              <a:gd name="connsiteX84" fmla="*/ 586596 w 5055079"/>
              <a:gd name="connsiteY84" fmla="*/ 1414732 h 3881887"/>
              <a:gd name="connsiteX85" fmla="*/ 474453 w 5055079"/>
              <a:gd name="connsiteY85" fmla="*/ 1423359 h 3881887"/>
              <a:gd name="connsiteX86" fmla="*/ 431321 w 5055079"/>
              <a:gd name="connsiteY86" fmla="*/ 1466491 h 3881887"/>
              <a:gd name="connsiteX87" fmla="*/ 207034 w 5055079"/>
              <a:gd name="connsiteY87" fmla="*/ 1190446 h 3881887"/>
              <a:gd name="connsiteX88" fmla="*/ 51759 w 5055079"/>
              <a:gd name="connsiteY88" fmla="*/ 1026544 h 3881887"/>
              <a:gd name="connsiteX89" fmla="*/ 0 w 5055079"/>
              <a:gd name="connsiteY89" fmla="*/ 845389 h 3881887"/>
              <a:gd name="connsiteX90" fmla="*/ 86264 w 5055079"/>
              <a:gd name="connsiteY90" fmla="*/ 836763 h 3881887"/>
              <a:gd name="connsiteX91" fmla="*/ 163902 w 5055079"/>
              <a:gd name="connsiteY91" fmla="*/ 690114 h 3881887"/>
              <a:gd name="connsiteX92" fmla="*/ 155276 w 5055079"/>
              <a:gd name="connsiteY92" fmla="*/ 552091 h 3881887"/>
              <a:gd name="connsiteX93" fmla="*/ 241540 w 5055079"/>
              <a:gd name="connsiteY93" fmla="*/ 526212 h 3881887"/>
              <a:gd name="connsiteX94" fmla="*/ 215661 w 5055079"/>
              <a:gd name="connsiteY94" fmla="*/ 448574 h 3881887"/>
              <a:gd name="connsiteX95" fmla="*/ 129396 w 5055079"/>
              <a:gd name="connsiteY95" fmla="*/ 465827 h 3881887"/>
              <a:gd name="connsiteX96" fmla="*/ 25879 w 5055079"/>
              <a:gd name="connsiteY96" fmla="*/ 336431 h 3881887"/>
              <a:gd name="connsiteX97" fmla="*/ 51759 w 5055079"/>
              <a:gd name="connsiteY97" fmla="*/ 232914 h 3881887"/>
              <a:gd name="connsiteX98" fmla="*/ 103517 w 5055079"/>
              <a:gd name="connsiteY98" fmla="*/ 189782 h 3881887"/>
              <a:gd name="connsiteX99" fmla="*/ 120770 w 5055079"/>
              <a:gd name="connsiteY99" fmla="*/ 77638 h 3881887"/>
              <a:gd name="connsiteX100" fmla="*/ 232913 w 5055079"/>
              <a:gd name="connsiteY100" fmla="*/ 60385 h 3881887"/>
              <a:gd name="connsiteX101" fmla="*/ 293298 w 5055079"/>
              <a:gd name="connsiteY101" fmla="*/ 224287 h 3881887"/>
              <a:gd name="connsiteX102" fmla="*/ 491706 w 5055079"/>
              <a:gd name="connsiteY102" fmla="*/ 284672 h 3881887"/>
              <a:gd name="connsiteX103" fmla="*/ 698740 w 5055079"/>
              <a:gd name="connsiteY103" fmla="*/ 232914 h 3881887"/>
              <a:gd name="connsiteX104" fmla="*/ 923027 w 5055079"/>
              <a:gd name="connsiteY104" fmla="*/ 276046 h 3881887"/>
              <a:gd name="connsiteX105" fmla="*/ 1026544 w 5055079"/>
              <a:gd name="connsiteY105" fmla="*/ 224287 h 3881887"/>
              <a:gd name="connsiteX106" fmla="*/ 1138687 w 5055079"/>
              <a:gd name="connsiteY106" fmla="*/ 319178 h 3881887"/>
              <a:gd name="connsiteX107" fmla="*/ 1224951 w 5055079"/>
              <a:gd name="connsiteY107" fmla="*/ 224287 h 3881887"/>
              <a:gd name="connsiteX108" fmla="*/ 1397479 w 5055079"/>
              <a:gd name="connsiteY108" fmla="*/ 181155 h 3881887"/>
              <a:gd name="connsiteX109" fmla="*/ 1578634 w 5055079"/>
              <a:gd name="connsiteY109" fmla="*/ 129397 h 3881887"/>
              <a:gd name="connsiteX110" fmla="*/ 1699404 w 5055079"/>
              <a:gd name="connsiteY110" fmla="*/ 0 h 3881887"/>
              <a:gd name="connsiteX0" fmla="*/ 1699404 w 5055079"/>
              <a:gd name="connsiteY0" fmla="*/ 0 h 3881887"/>
              <a:gd name="connsiteX1" fmla="*/ 2234242 w 5055079"/>
              <a:gd name="connsiteY1" fmla="*/ 457200 h 3881887"/>
              <a:gd name="connsiteX2" fmla="*/ 2544793 w 5055079"/>
              <a:gd name="connsiteY2" fmla="*/ 595223 h 3881887"/>
              <a:gd name="connsiteX3" fmla="*/ 2734574 w 5055079"/>
              <a:gd name="connsiteY3" fmla="*/ 603849 h 3881887"/>
              <a:gd name="connsiteX4" fmla="*/ 2889849 w 5055079"/>
              <a:gd name="connsiteY4" fmla="*/ 500332 h 3881887"/>
              <a:gd name="connsiteX5" fmla="*/ 2812212 w 5055079"/>
              <a:gd name="connsiteY5" fmla="*/ 345057 h 3881887"/>
              <a:gd name="connsiteX6" fmla="*/ 2881223 w 5055079"/>
              <a:gd name="connsiteY6" fmla="*/ 491706 h 3881887"/>
              <a:gd name="connsiteX7" fmla="*/ 3122762 w 5055079"/>
              <a:gd name="connsiteY7" fmla="*/ 595223 h 3881887"/>
              <a:gd name="connsiteX8" fmla="*/ 3252159 w 5055079"/>
              <a:gd name="connsiteY8" fmla="*/ 715993 h 3881887"/>
              <a:gd name="connsiteX9" fmla="*/ 3364302 w 5055079"/>
              <a:gd name="connsiteY9" fmla="*/ 733246 h 3881887"/>
              <a:gd name="connsiteX10" fmla="*/ 3467819 w 5055079"/>
              <a:gd name="connsiteY10" fmla="*/ 785004 h 3881887"/>
              <a:gd name="connsiteX11" fmla="*/ 3717985 w 5055079"/>
              <a:gd name="connsiteY11" fmla="*/ 664234 h 3881887"/>
              <a:gd name="connsiteX12" fmla="*/ 3743864 w 5055079"/>
              <a:gd name="connsiteY12" fmla="*/ 586597 h 3881887"/>
              <a:gd name="connsiteX13" fmla="*/ 3804249 w 5055079"/>
              <a:gd name="connsiteY13" fmla="*/ 577970 h 3881887"/>
              <a:gd name="connsiteX14" fmla="*/ 4002657 w 5055079"/>
              <a:gd name="connsiteY14" fmla="*/ 690114 h 3881887"/>
              <a:gd name="connsiteX15" fmla="*/ 3907766 w 5055079"/>
              <a:gd name="connsiteY15" fmla="*/ 871268 h 3881887"/>
              <a:gd name="connsiteX16" fmla="*/ 4019910 w 5055079"/>
              <a:gd name="connsiteY16" fmla="*/ 966159 h 3881887"/>
              <a:gd name="connsiteX17" fmla="*/ 3778370 w 5055079"/>
              <a:gd name="connsiteY17" fmla="*/ 1000665 h 3881887"/>
              <a:gd name="connsiteX18" fmla="*/ 3623095 w 5055079"/>
              <a:gd name="connsiteY18" fmla="*/ 1086929 h 3881887"/>
              <a:gd name="connsiteX19" fmla="*/ 3743864 w 5055079"/>
              <a:gd name="connsiteY19" fmla="*/ 1233578 h 3881887"/>
              <a:gd name="connsiteX20" fmla="*/ 3847381 w 5055079"/>
              <a:gd name="connsiteY20" fmla="*/ 1104182 h 3881887"/>
              <a:gd name="connsiteX21" fmla="*/ 3916393 w 5055079"/>
              <a:gd name="connsiteY21" fmla="*/ 1164566 h 3881887"/>
              <a:gd name="connsiteX22" fmla="*/ 3838755 w 5055079"/>
              <a:gd name="connsiteY22" fmla="*/ 1268083 h 3881887"/>
              <a:gd name="connsiteX23" fmla="*/ 3804249 w 5055079"/>
              <a:gd name="connsiteY23" fmla="*/ 1380227 h 3881887"/>
              <a:gd name="connsiteX24" fmla="*/ 3907766 w 5055079"/>
              <a:gd name="connsiteY24" fmla="*/ 1449238 h 3881887"/>
              <a:gd name="connsiteX25" fmla="*/ 4063042 w 5055079"/>
              <a:gd name="connsiteY25" fmla="*/ 1509623 h 3881887"/>
              <a:gd name="connsiteX26" fmla="*/ 4192438 w 5055079"/>
              <a:gd name="connsiteY26" fmla="*/ 1526876 h 3881887"/>
              <a:gd name="connsiteX27" fmla="*/ 4382219 w 5055079"/>
              <a:gd name="connsiteY27" fmla="*/ 1526876 h 3881887"/>
              <a:gd name="connsiteX28" fmla="*/ 4666891 w 5055079"/>
              <a:gd name="connsiteY28" fmla="*/ 1604514 h 3881887"/>
              <a:gd name="connsiteX29" fmla="*/ 4796287 w 5055079"/>
              <a:gd name="connsiteY29" fmla="*/ 1604514 h 3881887"/>
              <a:gd name="connsiteX30" fmla="*/ 4839419 w 5055079"/>
              <a:gd name="connsiteY30" fmla="*/ 1578634 h 3881887"/>
              <a:gd name="connsiteX31" fmla="*/ 4751854 w 5055079"/>
              <a:gd name="connsiteY31" fmla="*/ 1714603 h 3881887"/>
              <a:gd name="connsiteX32" fmla="*/ 4809500 w 5055079"/>
              <a:gd name="connsiteY32" fmla="*/ 1898428 h 3881887"/>
              <a:gd name="connsiteX33" fmla="*/ 4903022 w 5055079"/>
              <a:gd name="connsiteY33" fmla="*/ 2108064 h 3881887"/>
              <a:gd name="connsiteX34" fmla="*/ 5054806 w 5055079"/>
              <a:gd name="connsiteY34" fmla="*/ 2194328 h 3881887"/>
              <a:gd name="connsiteX35" fmla="*/ 5055079 w 5055079"/>
              <a:gd name="connsiteY35" fmla="*/ 2260121 h 3881887"/>
              <a:gd name="connsiteX36" fmla="*/ 4917057 w 5055079"/>
              <a:gd name="connsiteY36" fmla="*/ 2432649 h 3881887"/>
              <a:gd name="connsiteX37" fmla="*/ 4804913 w 5055079"/>
              <a:gd name="connsiteY37" fmla="*/ 2493034 h 3881887"/>
              <a:gd name="connsiteX38" fmla="*/ 4675517 w 5055079"/>
              <a:gd name="connsiteY38" fmla="*/ 2553419 h 3881887"/>
              <a:gd name="connsiteX39" fmla="*/ 4597879 w 5055079"/>
              <a:gd name="connsiteY39" fmla="*/ 2631057 h 3881887"/>
              <a:gd name="connsiteX40" fmla="*/ 4390845 w 5055079"/>
              <a:gd name="connsiteY40" fmla="*/ 2605178 h 3881887"/>
              <a:gd name="connsiteX41" fmla="*/ 4278702 w 5055079"/>
              <a:gd name="connsiteY41" fmla="*/ 2458529 h 3881887"/>
              <a:gd name="connsiteX42" fmla="*/ 4157932 w 5055079"/>
              <a:gd name="connsiteY42" fmla="*/ 2458529 h 3881887"/>
              <a:gd name="connsiteX43" fmla="*/ 3985404 w 5055079"/>
              <a:gd name="connsiteY43" fmla="*/ 2441276 h 3881887"/>
              <a:gd name="connsiteX44" fmla="*/ 3666227 w 5055079"/>
              <a:gd name="connsiteY44" fmla="*/ 3217653 h 3881887"/>
              <a:gd name="connsiteX45" fmla="*/ 3433999 w 5055079"/>
              <a:gd name="connsiteY45" fmla="*/ 2698767 h 3881887"/>
              <a:gd name="connsiteX46" fmla="*/ 3571336 w 5055079"/>
              <a:gd name="connsiteY46" fmla="*/ 3148642 h 3881887"/>
              <a:gd name="connsiteX47" fmla="*/ 3459193 w 5055079"/>
              <a:gd name="connsiteY47" fmla="*/ 3200400 h 3881887"/>
              <a:gd name="connsiteX48" fmla="*/ 3338423 w 5055079"/>
              <a:gd name="connsiteY48" fmla="*/ 3243532 h 3881887"/>
              <a:gd name="connsiteX49" fmla="*/ 3398808 w 5055079"/>
              <a:gd name="connsiteY49" fmla="*/ 3502325 h 3881887"/>
              <a:gd name="connsiteX50" fmla="*/ 3407434 w 5055079"/>
              <a:gd name="connsiteY50" fmla="*/ 3562710 h 3881887"/>
              <a:gd name="connsiteX51" fmla="*/ 2587925 w 5055079"/>
              <a:gd name="connsiteY51" fmla="*/ 3881887 h 3881887"/>
              <a:gd name="connsiteX52" fmla="*/ 2570672 w 5055079"/>
              <a:gd name="connsiteY52" fmla="*/ 3674853 h 3881887"/>
              <a:gd name="connsiteX53" fmla="*/ 2467155 w 5055079"/>
              <a:gd name="connsiteY53" fmla="*/ 3717985 h 3881887"/>
              <a:gd name="connsiteX54" fmla="*/ 2424023 w 5055079"/>
              <a:gd name="connsiteY54" fmla="*/ 3614468 h 3881887"/>
              <a:gd name="connsiteX55" fmla="*/ 2372264 w 5055079"/>
              <a:gd name="connsiteY55" fmla="*/ 3338423 h 3881887"/>
              <a:gd name="connsiteX56" fmla="*/ 2329132 w 5055079"/>
              <a:gd name="connsiteY56" fmla="*/ 3200400 h 3881887"/>
              <a:gd name="connsiteX57" fmla="*/ 2432649 w 5055079"/>
              <a:gd name="connsiteY57" fmla="*/ 2950234 h 3881887"/>
              <a:gd name="connsiteX58" fmla="*/ 2475781 w 5055079"/>
              <a:gd name="connsiteY58" fmla="*/ 2734574 h 3881887"/>
              <a:gd name="connsiteX59" fmla="*/ 2544793 w 5055079"/>
              <a:gd name="connsiteY59" fmla="*/ 2510287 h 3881887"/>
              <a:gd name="connsiteX60" fmla="*/ 2441276 w 5055079"/>
              <a:gd name="connsiteY60" fmla="*/ 2424023 h 3881887"/>
              <a:gd name="connsiteX61" fmla="*/ 2372264 w 5055079"/>
              <a:gd name="connsiteY61" fmla="*/ 2329132 h 3881887"/>
              <a:gd name="connsiteX62" fmla="*/ 2199736 w 5055079"/>
              <a:gd name="connsiteY62" fmla="*/ 2363638 h 3881887"/>
              <a:gd name="connsiteX63" fmla="*/ 2122098 w 5055079"/>
              <a:gd name="connsiteY63" fmla="*/ 2475782 h 3881887"/>
              <a:gd name="connsiteX64" fmla="*/ 1932317 w 5055079"/>
              <a:gd name="connsiteY64" fmla="*/ 2553419 h 3881887"/>
              <a:gd name="connsiteX65" fmla="*/ 1940944 w 5055079"/>
              <a:gd name="connsiteY65" fmla="*/ 2406770 h 3881887"/>
              <a:gd name="connsiteX66" fmla="*/ 1940944 w 5055079"/>
              <a:gd name="connsiteY66" fmla="*/ 2286000 h 3881887"/>
              <a:gd name="connsiteX67" fmla="*/ 1802921 w 5055079"/>
              <a:gd name="connsiteY67" fmla="*/ 2208363 h 3881887"/>
              <a:gd name="connsiteX68" fmla="*/ 1742536 w 5055079"/>
              <a:gd name="connsiteY68" fmla="*/ 2139351 h 3881887"/>
              <a:gd name="connsiteX69" fmla="*/ 1509623 w 5055079"/>
              <a:gd name="connsiteY69" fmla="*/ 2260121 h 3881887"/>
              <a:gd name="connsiteX70" fmla="*/ 1371600 w 5055079"/>
              <a:gd name="connsiteY70" fmla="*/ 2216989 h 3881887"/>
              <a:gd name="connsiteX71" fmla="*/ 1242204 w 5055079"/>
              <a:gd name="connsiteY71" fmla="*/ 2242868 h 3881887"/>
              <a:gd name="connsiteX72" fmla="*/ 1216325 w 5055079"/>
              <a:gd name="connsiteY72" fmla="*/ 2087593 h 3881887"/>
              <a:gd name="connsiteX73" fmla="*/ 1259457 w 5055079"/>
              <a:gd name="connsiteY73" fmla="*/ 2001329 h 3881887"/>
              <a:gd name="connsiteX74" fmla="*/ 1207698 w 5055079"/>
              <a:gd name="connsiteY74" fmla="*/ 1949570 h 3881887"/>
              <a:gd name="connsiteX75" fmla="*/ 1112808 w 5055079"/>
              <a:gd name="connsiteY75" fmla="*/ 1863306 h 3881887"/>
              <a:gd name="connsiteX76" fmla="*/ 854015 w 5055079"/>
              <a:gd name="connsiteY76" fmla="*/ 1777042 h 3881887"/>
              <a:gd name="connsiteX77" fmla="*/ 819510 w 5055079"/>
              <a:gd name="connsiteY77" fmla="*/ 1854680 h 3881887"/>
              <a:gd name="connsiteX78" fmla="*/ 759125 w 5055079"/>
              <a:gd name="connsiteY78" fmla="*/ 1880559 h 3881887"/>
              <a:gd name="connsiteX79" fmla="*/ 672861 w 5055079"/>
              <a:gd name="connsiteY79" fmla="*/ 1751163 h 3881887"/>
              <a:gd name="connsiteX80" fmla="*/ 715993 w 5055079"/>
              <a:gd name="connsiteY80" fmla="*/ 1699404 h 3881887"/>
              <a:gd name="connsiteX81" fmla="*/ 655608 w 5055079"/>
              <a:gd name="connsiteY81" fmla="*/ 1604514 h 3881887"/>
              <a:gd name="connsiteX82" fmla="*/ 690113 w 5055079"/>
              <a:gd name="connsiteY82" fmla="*/ 1518249 h 3881887"/>
              <a:gd name="connsiteX83" fmla="*/ 690113 w 5055079"/>
              <a:gd name="connsiteY83" fmla="*/ 1457865 h 3881887"/>
              <a:gd name="connsiteX84" fmla="*/ 586596 w 5055079"/>
              <a:gd name="connsiteY84" fmla="*/ 1414732 h 3881887"/>
              <a:gd name="connsiteX85" fmla="*/ 474453 w 5055079"/>
              <a:gd name="connsiteY85" fmla="*/ 1423359 h 3881887"/>
              <a:gd name="connsiteX86" fmla="*/ 431321 w 5055079"/>
              <a:gd name="connsiteY86" fmla="*/ 1466491 h 3881887"/>
              <a:gd name="connsiteX87" fmla="*/ 207034 w 5055079"/>
              <a:gd name="connsiteY87" fmla="*/ 1190446 h 3881887"/>
              <a:gd name="connsiteX88" fmla="*/ 51759 w 5055079"/>
              <a:gd name="connsiteY88" fmla="*/ 1026544 h 3881887"/>
              <a:gd name="connsiteX89" fmla="*/ 0 w 5055079"/>
              <a:gd name="connsiteY89" fmla="*/ 845389 h 3881887"/>
              <a:gd name="connsiteX90" fmla="*/ 86264 w 5055079"/>
              <a:gd name="connsiteY90" fmla="*/ 836763 h 3881887"/>
              <a:gd name="connsiteX91" fmla="*/ 163902 w 5055079"/>
              <a:gd name="connsiteY91" fmla="*/ 690114 h 3881887"/>
              <a:gd name="connsiteX92" fmla="*/ 155276 w 5055079"/>
              <a:gd name="connsiteY92" fmla="*/ 552091 h 3881887"/>
              <a:gd name="connsiteX93" fmla="*/ 241540 w 5055079"/>
              <a:gd name="connsiteY93" fmla="*/ 526212 h 3881887"/>
              <a:gd name="connsiteX94" fmla="*/ 215661 w 5055079"/>
              <a:gd name="connsiteY94" fmla="*/ 448574 h 3881887"/>
              <a:gd name="connsiteX95" fmla="*/ 129396 w 5055079"/>
              <a:gd name="connsiteY95" fmla="*/ 465827 h 3881887"/>
              <a:gd name="connsiteX96" fmla="*/ 25879 w 5055079"/>
              <a:gd name="connsiteY96" fmla="*/ 336431 h 3881887"/>
              <a:gd name="connsiteX97" fmla="*/ 51759 w 5055079"/>
              <a:gd name="connsiteY97" fmla="*/ 232914 h 3881887"/>
              <a:gd name="connsiteX98" fmla="*/ 103517 w 5055079"/>
              <a:gd name="connsiteY98" fmla="*/ 189782 h 3881887"/>
              <a:gd name="connsiteX99" fmla="*/ 120770 w 5055079"/>
              <a:gd name="connsiteY99" fmla="*/ 77638 h 3881887"/>
              <a:gd name="connsiteX100" fmla="*/ 232913 w 5055079"/>
              <a:gd name="connsiteY100" fmla="*/ 60385 h 3881887"/>
              <a:gd name="connsiteX101" fmla="*/ 293298 w 5055079"/>
              <a:gd name="connsiteY101" fmla="*/ 224287 h 3881887"/>
              <a:gd name="connsiteX102" fmla="*/ 491706 w 5055079"/>
              <a:gd name="connsiteY102" fmla="*/ 284672 h 3881887"/>
              <a:gd name="connsiteX103" fmla="*/ 698740 w 5055079"/>
              <a:gd name="connsiteY103" fmla="*/ 232914 h 3881887"/>
              <a:gd name="connsiteX104" fmla="*/ 923027 w 5055079"/>
              <a:gd name="connsiteY104" fmla="*/ 276046 h 3881887"/>
              <a:gd name="connsiteX105" fmla="*/ 1026544 w 5055079"/>
              <a:gd name="connsiteY105" fmla="*/ 224287 h 3881887"/>
              <a:gd name="connsiteX106" fmla="*/ 1138687 w 5055079"/>
              <a:gd name="connsiteY106" fmla="*/ 319178 h 3881887"/>
              <a:gd name="connsiteX107" fmla="*/ 1224951 w 5055079"/>
              <a:gd name="connsiteY107" fmla="*/ 224287 h 3881887"/>
              <a:gd name="connsiteX108" fmla="*/ 1397479 w 5055079"/>
              <a:gd name="connsiteY108" fmla="*/ 181155 h 3881887"/>
              <a:gd name="connsiteX109" fmla="*/ 1578634 w 5055079"/>
              <a:gd name="connsiteY109" fmla="*/ 129397 h 3881887"/>
              <a:gd name="connsiteX110" fmla="*/ 1699404 w 5055079"/>
              <a:gd name="connsiteY110" fmla="*/ 0 h 3881887"/>
              <a:gd name="connsiteX0" fmla="*/ 1699404 w 5055079"/>
              <a:gd name="connsiteY0" fmla="*/ 0 h 3881887"/>
              <a:gd name="connsiteX1" fmla="*/ 2234242 w 5055079"/>
              <a:gd name="connsiteY1" fmla="*/ 457200 h 3881887"/>
              <a:gd name="connsiteX2" fmla="*/ 2544793 w 5055079"/>
              <a:gd name="connsiteY2" fmla="*/ 595223 h 3881887"/>
              <a:gd name="connsiteX3" fmla="*/ 2734574 w 5055079"/>
              <a:gd name="connsiteY3" fmla="*/ 603849 h 3881887"/>
              <a:gd name="connsiteX4" fmla="*/ 2889849 w 5055079"/>
              <a:gd name="connsiteY4" fmla="*/ 500332 h 3881887"/>
              <a:gd name="connsiteX5" fmla="*/ 2812212 w 5055079"/>
              <a:gd name="connsiteY5" fmla="*/ 345057 h 3881887"/>
              <a:gd name="connsiteX6" fmla="*/ 2881223 w 5055079"/>
              <a:gd name="connsiteY6" fmla="*/ 491706 h 3881887"/>
              <a:gd name="connsiteX7" fmla="*/ 3122762 w 5055079"/>
              <a:gd name="connsiteY7" fmla="*/ 595223 h 3881887"/>
              <a:gd name="connsiteX8" fmla="*/ 3252159 w 5055079"/>
              <a:gd name="connsiteY8" fmla="*/ 715993 h 3881887"/>
              <a:gd name="connsiteX9" fmla="*/ 3364302 w 5055079"/>
              <a:gd name="connsiteY9" fmla="*/ 733246 h 3881887"/>
              <a:gd name="connsiteX10" fmla="*/ 3467819 w 5055079"/>
              <a:gd name="connsiteY10" fmla="*/ 785004 h 3881887"/>
              <a:gd name="connsiteX11" fmla="*/ 3717985 w 5055079"/>
              <a:gd name="connsiteY11" fmla="*/ 664234 h 3881887"/>
              <a:gd name="connsiteX12" fmla="*/ 3743864 w 5055079"/>
              <a:gd name="connsiteY12" fmla="*/ 586597 h 3881887"/>
              <a:gd name="connsiteX13" fmla="*/ 3804249 w 5055079"/>
              <a:gd name="connsiteY13" fmla="*/ 577970 h 3881887"/>
              <a:gd name="connsiteX14" fmla="*/ 4002657 w 5055079"/>
              <a:gd name="connsiteY14" fmla="*/ 690114 h 3881887"/>
              <a:gd name="connsiteX15" fmla="*/ 3907766 w 5055079"/>
              <a:gd name="connsiteY15" fmla="*/ 871268 h 3881887"/>
              <a:gd name="connsiteX16" fmla="*/ 4019910 w 5055079"/>
              <a:gd name="connsiteY16" fmla="*/ 966159 h 3881887"/>
              <a:gd name="connsiteX17" fmla="*/ 3778370 w 5055079"/>
              <a:gd name="connsiteY17" fmla="*/ 1000665 h 3881887"/>
              <a:gd name="connsiteX18" fmla="*/ 3623095 w 5055079"/>
              <a:gd name="connsiteY18" fmla="*/ 1086929 h 3881887"/>
              <a:gd name="connsiteX19" fmla="*/ 3743864 w 5055079"/>
              <a:gd name="connsiteY19" fmla="*/ 1233578 h 3881887"/>
              <a:gd name="connsiteX20" fmla="*/ 3847381 w 5055079"/>
              <a:gd name="connsiteY20" fmla="*/ 1104182 h 3881887"/>
              <a:gd name="connsiteX21" fmla="*/ 3916393 w 5055079"/>
              <a:gd name="connsiteY21" fmla="*/ 1164566 h 3881887"/>
              <a:gd name="connsiteX22" fmla="*/ 3838755 w 5055079"/>
              <a:gd name="connsiteY22" fmla="*/ 1268083 h 3881887"/>
              <a:gd name="connsiteX23" fmla="*/ 3804249 w 5055079"/>
              <a:gd name="connsiteY23" fmla="*/ 1380227 h 3881887"/>
              <a:gd name="connsiteX24" fmla="*/ 3907766 w 5055079"/>
              <a:gd name="connsiteY24" fmla="*/ 1449238 h 3881887"/>
              <a:gd name="connsiteX25" fmla="*/ 4063042 w 5055079"/>
              <a:gd name="connsiteY25" fmla="*/ 1509623 h 3881887"/>
              <a:gd name="connsiteX26" fmla="*/ 4192438 w 5055079"/>
              <a:gd name="connsiteY26" fmla="*/ 1526876 h 3881887"/>
              <a:gd name="connsiteX27" fmla="*/ 4382219 w 5055079"/>
              <a:gd name="connsiteY27" fmla="*/ 1526876 h 3881887"/>
              <a:gd name="connsiteX28" fmla="*/ 4666891 w 5055079"/>
              <a:gd name="connsiteY28" fmla="*/ 1604514 h 3881887"/>
              <a:gd name="connsiteX29" fmla="*/ 4796287 w 5055079"/>
              <a:gd name="connsiteY29" fmla="*/ 1604514 h 3881887"/>
              <a:gd name="connsiteX30" fmla="*/ 4839419 w 5055079"/>
              <a:gd name="connsiteY30" fmla="*/ 1578634 h 3881887"/>
              <a:gd name="connsiteX31" fmla="*/ 4751854 w 5055079"/>
              <a:gd name="connsiteY31" fmla="*/ 1714603 h 3881887"/>
              <a:gd name="connsiteX32" fmla="*/ 4809500 w 5055079"/>
              <a:gd name="connsiteY32" fmla="*/ 1898428 h 3881887"/>
              <a:gd name="connsiteX33" fmla="*/ 4903022 w 5055079"/>
              <a:gd name="connsiteY33" fmla="*/ 2108064 h 3881887"/>
              <a:gd name="connsiteX34" fmla="*/ 5054806 w 5055079"/>
              <a:gd name="connsiteY34" fmla="*/ 2194328 h 3881887"/>
              <a:gd name="connsiteX35" fmla="*/ 5055079 w 5055079"/>
              <a:gd name="connsiteY35" fmla="*/ 2260121 h 3881887"/>
              <a:gd name="connsiteX36" fmla="*/ 4917057 w 5055079"/>
              <a:gd name="connsiteY36" fmla="*/ 2432649 h 3881887"/>
              <a:gd name="connsiteX37" fmla="*/ 4804913 w 5055079"/>
              <a:gd name="connsiteY37" fmla="*/ 2493034 h 3881887"/>
              <a:gd name="connsiteX38" fmla="*/ 4675517 w 5055079"/>
              <a:gd name="connsiteY38" fmla="*/ 2553419 h 3881887"/>
              <a:gd name="connsiteX39" fmla="*/ 4597879 w 5055079"/>
              <a:gd name="connsiteY39" fmla="*/ 2631057 h 3881887"/>
              <a:gd name="connsiteX40" fmla="*/ 4390845 w 5055079"/>
              <a:gd name="connsiteY40" fmla="*/ 2605178 h 3881887"/>
              <a:gd name="connsiteX41" fmla="*/ 4278702 w 5055079"/>
              <a:gd name="connsiteY41" fmla="*/ 2458529 h 3881887"/>
              <a:gd name="connsiteX42" fmla="*/ 4157932 w 5055079"/>
              <a:gd name="connsiteY42" fmla="*/ 2458529 h 3881887"/>
              <a:gd name="connsiteX43" fmla="*/ 3985404 w 5055079"/>
              <a:gd name="connsiteY43" fmla="*/ 2441276 h 3881887"/>
              <a:gd name="connsiteX44" fmla="*/ 3945627 w 5055079"/>
              <a:gd name="connsiteY44" fmla="*/ 2528224 h 3881887"/>
              <a:gd name="connsiteX45" fmla="*/ 3433999 w 5055079"/>
              <a:gd name="connsiteY45" fmla="*/ 2698767 h 3881887"/>
              <a:gd name="connsiteX46" fmla="*/ 3571336 w 5055079"/>
              <a:gd name="connsiteY46" fmla="*/ 3148642 h 3881887"/>
              <a:gd name="connsiteX47" fmla="*/ 3459193 w 5055079"/>
              <a:gd name="connsiteY47" fmla="*/ 3200400 h 3881887"/>
              <a:gd name="connsiteX48" fmla="*/ 3338423 w 5055079"/>
              <a:gd name="connsiteY48" fmla="*/ 3243532 h 3881887"/>
              <a:gd name="connsiteX49" fmla="*/ 3398808 w 5055079"/>
              <a:gd name="connsiteY49" fmla="*/ 3502325 h 3881887"/>
              <a:gd name="connsiteX50" fmla="*/ 3407434 w 5055079"/>
              <a:gd name="connsiteY50" fmla="*/ 3562710 h 3881887"/>
              <a:gd name="connsiteX51" fmla="*/ 2587925 w 5055079"/>
              <a:gd name="connsiteY51" fmla="*/ 3881887 h 3881887"/>
              <a:gd name="connsiteX52" fmla="*/ 2570672 w 5055079"/>
              <a:gd name="connsiteY52" fmla="*/ 3674853 h 3881887"/>
              <a:gd name="connsiteX53" fmla="*/ 2467155 w 5055079"/>
              <a:gd name="connsiteY53" fmla="*/ 3717985 h 3881887"/>
              <a:gd name="connsiteX54" fmla="*/ 2424023 w 5055079"/>
              <a:gd name="connsiteY54" fmla="*/ 3614468 h 3881887"/>
              <a:gd name="connsiteX55" fmla="*/ 2372264 w 5055079"/>
              <a:gd name="connsiteY55" fmla="*/ 3338423 h 3881887"/>
              <a:gd name="connsiteX56" fmla="*/ 2329132 w 5055079"/>
              <a:gd name="connsiteY56" fmla="*/ 3200400 h 3881887"/>
              <a:gd name="connsiteX57" fmla="*/ 2432649 w 5055079"/>
              <a:gd name="connsiteY57" fmla="*/ 2950234 h 3881887"/>
              <a:gd name="connsiteX58" fmla="*/ 2475781 w 5055079"/>
              <a:gd name="connsiteY58" fmla="*/ 2734574 h 3881887"/>
              <a:gd name="connsiteX59" fmla="*/ 2544793 w 5055079"/>
              <a:gd name="connsiteY59" fmla="*/ 2510287 h 3881887"/>
              <a:gd name="connsiteX60" fmla="*/ 2441276 w 5055079"/>
              <a:gd name="connsiteY60" fmla="*/ 2424023 h 3881887"/>
              <a:gd name="connsiteX61" fmla="*/ 2372264 w 5055079"/>
              <a:gd name="connsiteY61" fmla="*/ 2329132 h 3881887"/>
              <a:gd name="connsiteX62" fmla="*/ 2199736 w 5055079"/>
              <a:gd name="connsiteY62" fmla="*/ 2363638 h 3881887"/>
              <a:gd name="connsiteX63" fmla="*/ 2122098 w 5055079"/>
              <a:gd name="connsiteY63" fmla="*/ 2475782 h 3881887"/>
              <a:gd name="connsiteX64" fmla="*/ 1932317 w 5055079"/>
              <a:gd name="connsiteY64" fmla="*/ 2553419 h 3881887"/>
              <a:gd name="connsiteX65" fmla="*/ 1940944 w 5055079"/>
              <a:gd name="connsiteY65" fmla="*/ 2406770 h 3881887"/>
              <a:gd name="connsiteX66" fmla="*/ 1940944 w 5055079"/>
              <a:gd name="connsiteY66" fmla="*/ 2286000 h 3881887"/>
              <a:gd name="connsiteX67" fmla="*/ 1802921 w 5055079"/>
              <a:gd name="connsiteY67" fmla="*/ 2208363 h 3881887"/>
              <a:gd name="connsiteX68" fmla="*/ 1742536 w 5055079"/>
              <a:gd name="connsiteY68" fmla="*/ 2139351 h 3881887"/>
              <a:gd name="connsiteX69" fmla="*/ 1509623 w 5055079"/>
              <a:gd name="connsiteY69" fmla="*/ 2260121 h 3881887"/>
              <a:gd name="connsiteX70" fmla="*/ 1371600 w 5055079"/>
              <a:gd name="connsiteY70" fmla="*/ 2216989 h 3881887"/>
              <a:gd name="connsiteX71" fmla="*/ 1242204 w 5055079"/>
              <a:gd name="connsiteY71" fmla="*/ 2242868 h 3881887"/>
              <a:gd name="connsiteX72" fmla="*/ 1216325 w 5055079"/>
              <a:gd name="connsiteY72" fmla="*/ 2087593 h 3881887"/>
              <a:gd name="connsiteX73" fmla="*/ 1259457 w 5055079"/>
              <a:gd name="connsiteY73" fmla="*/ 2001329 h 3881887"/>
              <a:gd name="connsiteX74" fmla="*/ 1207698 w 5055079"/>
              <a:gd name="connsiteY74" fmla="*/ 1949570 h 3881887"/>
              <a:gd name="connsiteX75" fmla="*/ 1112808 w 5055079"/>
              <a:gd name="connsiteY75" fmla="*/ 1863306 h 3881887"/>
              <a:gd name="connsiteX76" fmla="*/ 854015 w 5055079"/>
              <a:gd name="connsiteY76" fmla="*/ 1777042 h 3881887"/>
              <a:gd name="connsiteX77" fmla="*/ 819510 w 5055079"/>
              <a:gd name="connsiteY77" fmla="*/ 1854680 h 3881887"/>
              <a:gd name="connsiteX78" fmla="*/ 759125 w 5055079"/>
              <a:gd name="connsiteY78" fmla="*/ 1880559 h 3881887"/>
              <a:gd name="connsiteX79" fmla="*/ 672861 w 5055079"/>
              <a:gd name="connsiteY79" fmla="*/ 1751163 h 3881887"/>
              <a:gd name="connsiteX80" fmla="*/ 715993 w 5055079"/>
              <a:gd name="connsiteY80" fmla="*/ 1699404 h 3881887"/>
              <a:gd name="connsiteX81" fmla="*/ 655608 w 5055079"/>
              <a:gd name="connsiteY81" fmla="*/ 1604514 h 3881887"/>
              <a:gd name="connsiteX82" fmla="*/ 690113 w 5055079"/>
              <a:gd name="connsiteY82" fmla="*/ 1518249 h 3881887"/>
              <a:gd name="connsiteX83" fmla="*/ 690113 w 5055079"/>
              <a:gd name="connsiteY83" fmla="*/ 1457865 h 3881887"/>
              <a:gd name="connsiteX84" fmla="*/ 586596 w 5055079"/>
              <a:gd name="connsiteY84" fmla="*/ 1414732 h 3881887"/>
              <a:gd name="connsiteX85" fmla="*/ 474453 w 5055079"/>
              <a:gd name="connsiteY85" fmla="*/ 1423359 h 3881887"/>
              <a:gd name="connsiteX86" fmla="*/ 431321 w 5055079"/>
              <a:gd name="connsiteY86" fmla="*/ 1466491 h 3881887"/>
              <a:gd name="connsiteX87" fmla="*/ 207034 w 5055079"/>
              <a:gd name="connsiteY87" fmla="*/ 1190446 h 3881887"/>
              <a:gd name="connsiteX88" fmla="*/ 51759 w 5055079"/>
              <a:gd name="connsiteY88" fmla="*/ 1026544 h 3881887"/>
              <a:gd name="connsiteX89" fmla="*/ 0 w 5055079"/>
              <a:gd name="connsiteY89" fmla="*/ 845389 h 3881887"/>
              <a:gd name="connsiteX90" fmla="*/ 86264 w 5055079"/>
              <a:gd name="connsiteY90" fmla="*/ 836763 h 3881887"/>
              <a:gd name="connsiteX91" fmla="*/ 163902 w 5055079"/>
              <a:gd name="connsiteY91" fmla="*/ 690114 h 3881887"/>
              <a:gd name="connsiteX92" fmla="*/ 155276 w 5055079"/>
              <a:gd name="connsiteY92" fmla="*/ 552091 h 3881887"/>
              <a:gd name="connsiteX93" fmla="*/ 241540 w 5055079"/>
              <a:gd name="connsiteY93" fmla="*/ 526212 h 3881887"/>
              <a:gd name="connsiteX94" fmla="*/ 215661 w 5055079"/>
              <a:gd name="connsiteY94" fmla="*/ 448574 h 3881887"/>
              <a:gd name="connsiteX95" fmla="*/ 129396 w 5055079"/>
              <a:gd name="connsiteY95" fmla="*/ 465827 h 3881887"/>
              <a:gd name="connsiteX96" fmla="*/ 25879 w 5055079"/>
              <a:gd name="connsiteY96" fmla="*/ 336431 h 3881887"/>
              <a:gd name="connsiteX97" fmla="*/ 51759 w 5055079"/>
              <a:gd name="connsiteY97" fmla="*/ 232914 h 3881887"/>
              <a:gd name="connsiteX98" fmla="*/ 103517 w 5055079"/>
              <a:gd name="connsiteY98" fmla="*/ 189782 h 3881887"/>
              <a:gd name="connsiteX99" fmla="*/ 120770 w 5055079"/>
              <a:gd name="connsiteY99" fmla="*/ 77638 h 3881887"/>
              <a:gd name="connsiteX100" fmla="*/ 232913 w 5055079"/>
              <a:gd name="connsiteY100" fmla="*/ 60385 h 3881887"/>
              <a:gd name="connsiteX101" fmla="*/ 293298 w 5055079"/>
              <a:gd name="connsiteY101" fmla="*/ 224287 h 3881887"/>
              <a:gd name="connsiteX102" fmla="*/ 491706 w 5055079"/>
              <a:gd name="connsiteY102" fmla="*/ 284672 h 3881887"/>
              <a:gd name="connsiteX103" fmla="*/ 698740 w 5055079"/>
              <a:gd name="connsiteY103" fmla="*/ 232914 h 3881887"/>
              <a:gd name="connsiteX104" fmla="*/ 923027 w 5055079"/>
              <a:gd name="connsiteY104" fmla="*/ 276046 h 3881887"/>
              <a:gd name="connsiteX105" fmla="*/ 1026544 w 5055079"/>
              <a:gd name="connsiteY105" fmla="*/ 224287 h 3881887"/>
              <a:gd name="connsiteX106" fmla="*/ 1138687 w 5055079"/>
              <a:gd name="connsiteY106" fmla="*/ 319178 h 3881887"/>
              <a:gd name="connsiteX107" fmla="*/ 1224951 w 5055079"/>
              <a:gd name="connsiteY107" fmla="*/ 224287 h 3881887"/>
              <a:gd name="connsiteX108" fmla="*/ 1397479 w 5055079"/>
              <a:gd name="connsiteY108" fmla="*/ 181155 h 3881887"/>
              <a:gd name="connsiteX109" fmla="*/ 1578634 w 5055079"/>
              <a:gd name="connsiteY109" fmla="*/ 129397 h 3881887"/>
              <a:gd name="connsiteX110" fmla="*/ 1699404 w 5055079"/>
              <a:gd name="connsiteY110" fmla="*/ 0 h 3881887"/>
              <a:gd name="connsiteX0" fmla="*/ 1699404 w 5055079"/>
              <a:gd name="connsiteY0" fmla="*/ 0 h 3881887"/>
              <a:gd name="connsiteX1" fmla="*/ 2234242 w 5055079"/>
              <a:gd name="connsiteY1" fmla="*/ 457200 h 3881887"/>
              <a:gd name="connsiteX2" fmla="*/ 2544793 w 5055079"/>
              <a:gd name="connsiteY2" fmla="*/ 595223 h 3881887"/>
              <a:gd name="connsiteX3" fmla="*/ 2734574 w 5055079"/>
              <a:gd name="connsiteY3" fmla="*/ 603849 h 3881887"/>
              <a:gd name="connsiteX4" fmla="*/ 2889849 w 5055079"/>
              <a:gd name="connsiteY4" fmla="*/ 500332 h 3881887"/>
              <a:gd name="connsiteX5" fmla="*/ 2812212 w 5055079"/>
              <a:gd name="connsiteY5" fmla="*/ 345057 h 3881887"/>
              <a:gd name="connsiteX6" fmla="*/ 2881223 w 5055079"/>
              <a:gd name="connsiteY6" fmla="*/ 491706 h 3881887"/>
              <a:gd name="connsiteX7" fmla="*/ 3122762 w 5055079"/>
              <a:gd name="connsiteY7" fmla="*/ 595223 h 3881887"/>
              <a:gd name="connsiteX8" fmla="*/ 3252159 w 5055079"/>
              <a:gd name="connsiteY8" fmla="*/ 715993 h 3881887"/>
              <a:gd name="connsiteX9" fmla="*/ 3364302 w 5055079"/>
              <a:gd name="connsiteY9" fmla="*/ 733246 h 3881887"/>
              <a:gd name="connsiteX10" fmla="*/ 3467819 w 5055079"/>
              <a:gd name="connsiteY10" fmla="*/ 785004 h 3881887"/>
              <a:gd name="connsiteX11" fmla="*/ 3717985 w 5055079"/>
              <a:gd name="connsiteY11" fmla="*/ 664234 h 3881887"/>
              <a:gd name="connsiteX12" fmla="*/ 3743864 w 5055079"/>
              <a:gd name="connsiteY12" fmla="*/ 586597 h 3881887"/>
              <a:gd name="connsiteX13" fmla="*/ 3804249 w 5055079"/>
              <a:gd name="connsiteY13" fmla="*/ 577970 h 3881887"/>
              <a:gd name="connsiteX14" fmla="*/ 4002657 w 5055079"/>
              <a:gd name="connsiteY14" fmla="*/ 690114 h 3881887"/>
              <a:gd name="connsiteX15" fmla="*/ 3907766 w 5055079"/>
              <a:gd name="connsiteY15" fmla="*/ 871268 h 3881887"/>
              <a:gd name="connsiteX16" fmla="*/ 4019910 w 5055079"/>
              <a:gd name="connsiteY16" fmla="*/ 966159 h 3881887"/>
              <a:gd name="connsiteX17" fmla="*/ 3778370 w 5055079"/>
              <a:gd name="connsiteY17" fmla="*/ 1000665 h 3881887"/>
              <a:gd name="connsiteX18" fmla="*/ 3623095 w 5055079"/>
              <a:gd name="connsiteY18" fmla="*/ 1086929 h 3881887"/>
              <a:gd name="connsiteX19" fmla="*/ 3743864 w 5055079"/>
              <a:gd name="connsiteY19" fmla="*/ 1233578 h 3881887"/>
              <a:gd name="connsiteX20" fmla="*/ 3847381 w 5055079"/>
              <a:gd name="connsiteY20" fmla="*/ 1104182 h 3881887"/>
              <a:gd name="connsiteX21" fmla="*/ 3916393 w 5055079"/>
              <a:gd name="connsiteY21" fmla="*/ 1164566 h 3881887"/>
              <a:gd name="connsiteX22" fmla="*/ 3838755 w 5055079"/>
              <a:gd name="connsiteY22" fmla="*/ 1268083 h 3881887"/>
              <a:gd name="connsiteX23" fmla="*/ 3804249 w 5055079"/>
              <a:gd name="connsiteY23" fmla="*/ 1380227 h 3881887"/>
              <a:gd name="connsiteX24" fmla="*/ 3907766 w 5055079"/>
              <a:gd name="connsiteY24" fmla="*/ 1449238 h 3881887"/>
              <a:gd name="connsiteX25" fmla="*/ 4063042 w 5055079"/>
              <a:gd name="connsiteY25" fmla="*/ 1509623 h 3881887"/>
              <a:gd name="connsiteX26" fmla="*/ 4192438 w 5055079"/>
              <a:gd name="connsiteY26" fmla="*/ 1526876 h 3881887"/>
              <a:gd name="connsiteX27" fmla="*/ 4382219 w 5055079"/>
              <a:gd name="connsiteY27" fmla="*/ 1526876 h 3881887"/>
              <a:gd name="connsiteX28" fmla="*/ 4666891 w 5055079"/>
              <a:gd name="connsiteY28" fmla="*/ 1604514 h 3881887"/>
              <a:gd name="connsiteX29" fmla="*/ 4796287 w 5055079"/>
              <a:gd name="connsiteY29" fmla="*/ 1604514 h 3881887"/>
              <a:gd name="connsiteX30" fmla="*/ 4839419 w 5055079"/>
              <a:gd name="connsiteY30" fmla="*/ 1578634 h 3881887"/>
              <a:gd name="connsiteX31" fmla="*/ 4751854 w 5055079"/>
              <a:gd name="connsiteY31" fmla="*/ 1714603 h 3881887"/>
              <a:gd name="connsiteX32" fmla="*/ 4809500 w 5055079"/>
              <a:gd name="connsiteY32" fmla="*/ 1898428 h 3881887"/>
              <a:gd name="connsiteX33" fmla="*/ 4903022 w 5055079"/>
              <a:gd name="connsiteY33" fmla="*/ 2108064 h 3881887"/>
              <a:gd name="connsiteX34" fmla="*/ 5054806 w 5055079"/>
              <a:gd name="connsiteY34" fmla="*/ 2194328 h 3881887"/>
              <a:gd name="connsiteX35" fmla="*/ 5055079 w 5055079"/>
              <a:gd name="connsiteY35" fmla="*/ 2260121 h 3881887"/>
              <a:gd name="connsiteX36" fmla="*/ 4917057 w 5055079"/>
              <a:gd name="connsiteY36" fmla="*/ 2432649 h 3881887"/>
              <a:gd name="connsiteX37" fmla="*/ 4804913 w 5055079"/>
              <a:gd name="connsiteY37" fmla="*/ 2493034 h 3881887"/>
              <a:gd name="connsiteX38" fmla="*/ 4675517 w 5055079"/>
              <a:gd name="connsiteY38" fmla="*/ 2553419 h 3881887"/>
              <a:gd name="connsiteX39" fmla="*/ 4597879 w 5055079"/>
              <a:gd name="connsiteY39" fmla="*/ 2631057 h 3881887"/>
              <a:gd name="connsiteX40" fmla="*/ 4390845 w 5055079"/>
              <a:gd name="connsiteY40" fmla="*/ 2605178 h 3881887"/>
              <a:gd name="connsiteX41" fmla="*/ 4278702 w 5055079"/>
              <a:gd name="connsiteY41" fmla="*/ 2458529 h 3881887"/>
              <a:gd name="connsiteX42" fmla="*/ 4157932 w 5055079"/>
              <a:gd name="connsiteY42" fmla="*/ 2458529 h 3881887"/>
              <a:gd name="connsiteX43" fmla="*/ 3985404 w 5055079"/>
              <a:gd name="connsiteY43" fmla="*/ 2441276 h 3881887"/>
              <a:gd name="connsiteX44" fmla="*/ 3945627 w 5055079"/>
              <a:gd name="connsiteY44" fmla="*/ 2528224 h 3881887"/>
              <a:gd name="connsiteX45" fmla="*/ 3869427 w 5055079"/>
              <a:gd name="connsiteY45" fmla="*/ 2535482 h 3881887"/>
              <a:gd name="connsiteX46" fmla="*/ 3571336 w 5055079"/>
              <a:gd name="connsiteY46" fmla="*/ 3148642 h 3881887"/>
              <a:gd name="connsiteX47" fmla="*/ 3459193 w 5055079"/>
              <a:gd name="connsiteY47" fmla="*/ 3200400 h 3881887"/>
              <a:gd name="connsiteX48" fmla="*/ 3338423 w 5055079"/>
              <a:gd name="connsiteY48" fmla="*/ 3243532 h 3881887"/>
              <a:gd name="connsiteX49" fmla="*/ 3398808 w 5055079"/>
              <a:gd name="connsiteY49" fmla="*/ 3502325 h 3881887"/>
              <a:gd name="connsiteX50" fmla="*/ 3407434 w 5055079"/>
              <a:gd name="connsiteY50" fmla="*/ 3562710 h 3881887"/>
              <a:gd name="connsiteX51" fmla="*/ 2587925 w 5055079"/>
              <a:gd name="connsiteY51" fmla="*/ 3881887 h 3881887"/>
              <a:gd name="connsiteX52" fmla="*/ 2570672 w 5055079"/>
              <a:gd name="connsiteY52" fmla="*/ 3674853 h 3881887"/>
              <a:gd name="connsiteX53" fmla="*/ 2467155 w 5055079"/>
              <a:gd name="connsiteY53" fmla="*/ 3717985 h 3881887"/>
              <a:gd name="connsiteX54" fmla="*/ 2424023 w 5055079"/>
              <a:gd name="connsiteY54" fmla="*/ 3614468 h 3881887"/>
              <a:gd name="connsiteX55" fmla="*/ 2372264 w 5055079"/>
              <a:gd name="connsiteY55" fmla="*/ 3338423 h 3881887"/>
              <a:gd name="connsiteX56" fmla="*/ 2329132 w 5055079"/>
              <a:gd name="connsiteY56" fmla="*/ 3200400 h 3881887"/>
              <a:gd name="connsiteX57" fmla="*/ 2432649 w 5055079"/>
              <a:gd name="connsiteY57" fmla="*/ 2950234 h 3881887"/>
              <a:gd name="connsiteX58" fmla="*/ 2475781 w 5055079"/>
              <a:gd name="connsiteY58" fmla="*/ 2734574 h 3881887"/>
              <a:gd name="connsiteX59" fmla="*/ 2544793 w 5055079"/>
              <a:gd name="connsiteY59" fmla="*/ 2510287 h 3881887"/>
              <a:gd name="connsiteX60" fmla="*/ 2441276 w 5055079"/>
              <a:gd name="connsiteY60" fmla="*/ 2424023 h 3881887"/>
              <a:gd name="connsiteX61" fmla="*/ 2372264 w 5055079"/>
              <a:gd name="connsiteY61" fmla="*/ 2329132 h 3881887"/>
              <a:gd name="connsiteX62" fmla="*/ 2199736 w 5055079"/>
              <a:gd name="connsiteY62" fmla="*/ 2363638 h 3881887"/>
              <a:gd name="connsiteX63" fmla="*/ 2122098 w 5055079"/>
              <a:gd name="connsiteY63" fmla="*/ 2475782 h 3881887"/>
              <a:gd name="connsiteX64" fmla="*/ 1932317 w 5055079"/>
              <a:gd name="connsiteY64" fmla="*/ 2553419 h 3881887"/>
              <a:gd name="connsiteX65" fmla="*/ 1940944 w 5055079"/>
              <a:gd name="connsiteY65" fmla="*/ 2406770 h 3881887"/>
              <a:gd name="connsiteX66" fmla="*/ 1940944 w 5055079"/>
              <a:gd name="connsiteY66" fmla="*/ 2286000 h 3881887"/>
              <a:gd name="connsiteX67" fmla="*/ 1802921 w 5055079"/>
              <a:gd name="connsiteY67" fmla="*/ 2208363 h 3881887"/>
              <a:gd name="connsiteX68" fmla="*/ 1742536 w 5055079"/>
              <a:gd name="connsiteY68" fmla="*/ 2139351 h 3881887"/>
              <a:gd name="connsiteX69" fmla="*/ 1509623 w 5055079"/>
              <a:gd name="connsiteY69" fmla="*/ 2260121 h 3881887"/>
              <a:gd name="connsiteX70" fmla="*/ 1371600 w 5055079"/>
              <a:gd name="connsiteY70" fmla="*/ 2216989 h 3881887"/>
              <a:gd name="connsiteX71" fmla="*/ 1242204 w 5055079"/>
              <a:gd name="connsiteY71" fmla="*/ 2242868 h 3881887"/>
              <a:gd name="connsiteX72" fmla="*/ 1216325 w 5055079"/>
              <a:gd name="connsiteY72" fmla="*/ 2087593 h 3881887"/>
              <a:gd name="connsiteX73" fmla="*/ 1259457 w 5055079"/>
              <a:gd name="connsiteY73" fmla="*/ 2001329 h 3881887"/>
              <a:gd name="connsiteX74" fmla="*/ 1207698 w 5055079"/>
              <a:gd name="connsiteY74" fmla="*/ 1949570 h 3881887"/>
              <a:gd name="connsiteX75" fmla="*/ 1112808 w 5055079"/>
              <a:gd name="connsiteY75" fmla="*/ 1863306 h 3881887"/>
              <a:gd name="connsiteX76" fmla="*/ 854015 w 5055079"/>
              <a:gd name="connsiteY76" fmla="*/ 1777042 h 3881887"/>
              <a:gd name="connsiteX77" fmla="*/ 819510 w 5055079"/>
              <a:gd name="connsiteY77" fmla="*/ 1854680 h 3881887"/>
              <a:gd name="connsiteX78" fmla="*/ 759125 w 5055079"/>
              <a:gd name="connsiteY78" fmla="*/ 1880559 h 3881887"/>
              <a:gd name="connsiteX79" fmla="*/ 672861 w 5055079"/>
              <a:gd name="connsiteY79" fmla="*/ 1751163 h 3881887"/>
              <a:gd name="connsiteX80" fmla="*/ 715993 w 5055079"/>
              <a:gd name="connsiteY80" fmla="*/ 1699404 h 3881887"/>
              <a:gd name="connsiteX81" fmla="*/ 655608 w 5055079"/>
              <a:gd name="connsiteY81" fmla="*/ 1604514 h 3881887"/>
              <a:gd name="connsiteX82" fmla="*/ 690113 w 5055079"/>
              <a:gd name="connsiteY82" fmla="*/ 1518249 h 3881887"/>
              <a:gd name="connsiteX83" fmla="*/ 690113 w 5055079"/>
              <a:gd name="connsiteY83" fmla="*/ 1457865 h 3881887"/>
              <a:gd name="connsiteX84" fmla="*/ 586596 w 5055079"/>
              <a:gd name="connsiteY84" fmla="*/ 1414732 h 3881887"/>
              <a:gd name="connsiteX85" fmla="*/ 474453 w 5055079"/>
              <a:gd name="connsiteY85" fmla="*/ 1423359 h 3881887"/>
              <a:gd name="connsiteX86" fmla="*/ 431321 w 5055079"/>
              <a:gd name="connsiteY86" fmla="*/ 1466491 h 3881887"/>
              <a:gd name="connsiteX87" fmla="*/ 207034 w 5055079"/>
              <a:gd name="connsiteY87" fmla="*/ 1190446 h 3881887"/>
              <a:gd name="connsiteX88" fmla="*/ 51759 w 5055079"/>
              <a:gd name="connsiteY88" fmla="*/ 1026544 h 3881887"/>
              <a:gd name="connsiteX89" fmla="*/ 0 w 5055079"/>
              <a:gd name="connsiteY89" fmla="*/ 845389 h 3881887"/>
              <a:gd name="connsiteX90" fmla="*/ 86264 w 5055079"/>
              <a:gd name="connsiteY90" fmla="*/ 836763 h 3881887"/>
              <a:gd name="connsiteX91" fmla="*/ 163902 w 5055079"/>
              <a:gd name="connsiteY91" fmla="*/ 690114 h 3881887"/>
              <a:gd name="connsiteX92" fmla="*/ 155276 w 5055079"/>
              <a:gd name="connsiteY92" fmla="*/ 552091 h 3881887"/>
              <a:gd name="connsiteX93" fmla="*/ 241540 w 5055079"/>
              <a:gd name="connsiteY93" fmla="*/ 526212 h 3881887"/>
              <a:gd name="connsiteX94" fmla="*/ 215661 w 5055079"/>
              <a:gd name="connsiteY94" fmla="*/ 448574 h 3881887"/>
              <a:gd name="connsiteX95" fmla="*/ 129396 w 5055079"/>
              <a:gd name="connsiteY95" fmla="*/ 465827 h 3881887"/>
              <a:gd name="connsiteX96" fmla="*/ 25879 w 5055079"/>
              <a:gd name="connsiteY96" fmla="*/ 336431 h 3881887"/>
              <a:gd name="connsiteX97" fmla="*/ 51759 w 5055079"/>
              <a:gd name="connsiteY97" fmla="*/ 232914 h 3881887"/>
              <a:gd name="connsiteX98" fmla="*/ 103517 w 5055079"/>
              <a:gd name="connsiteY98" fmla="*/ 189782 h 3881887"/>
              <a:gd name="connsiteX99" fmla="*/ 120770 w 5055079"/>
              <a:gd name="connsiteY99" fmla="*/ 77638 h 3881887"/>
              <a:gd name="connsiteX100" fmla="*/ 232913 w 5055079"/>
              <a:gd name="connsiteY100" fmla="*/ 60385 h 3881887"/>
              <a:gd name="connsiteX101" fmla="*/ 293298 w 5055079"/>
              <a:gd name="connsiteY101" fmla="*/ 224287 h 3881887"/>
              <a:gd name="connsiteX102" fmla="*/ 491706 w 5055079"/>
              <a:gd name="connsiteY102" fmla="*/ 284672 h 3881887"/>
              <a:gd name="connsiteX103" fmla="*/ 698740 w 5055079"/>
              <a:gd name="connsiteY103" fmla="*/ 232914 h 3881887"/>
              <a:gd name="connsiteX104" fmla="*/ 923027 w 5055079"/>
              <a:gd name="connsiteY104" fmla="*/ 276046 h 3881887"/>
              <a:gd name="connsiteX105" fmla="*/ 1026544 w 5055079"/>
              <a:gd name="connsiteY105" fmla="*/ 224287 h 3881887"/>
              <a:gd name="connsiteX106" fmla="*/ 1138687 w 5055079"/>
              <a:gd name="connsiteY106" fmla="*/ 319178 h 3881887"/>
              <a:gd name="connsiteX107" fmla="*/ 1224951 w 5055079"/>
              <a:gd name="connsiteY107" fmla="*/ 224287 h 3881887"/>
              <a:gd name="connsiteX108" fmla="*/ 1397479 w 5055079"/>
              <a:gd name="connsiteY108" fmla="*/ 181155 h 3881887"/>
              <a:gd name="connsiteX109" fmla="*/ 1578634 w 5055079"/>
              <a:gd name="connsiteY109" fmla="*/ 129397 h 3881887"/>
              <a:gd name="connsiteX110" fmla="*/ 1699404 w 5055079"/>
              <a:gd name="connsiteY110" fmla="*/ 0 h 3881887"/>
              <a:gd name="connsiteX0" fmla="*/ 1699404 w 5055079"/>
              <a:gd name="connsiteY0" fmla="*/ 0 h 3881887"/>
              <a:gd name="connsiteX1" fmla="*/ 2234242 w 5055079"/>
              <a:gd name="connsiteY1" fmla="*/ 457200 h 3881887"/>
              <a:gd name="connsiteX2" fmla="*/ 2544793 w 5055079"/>
              <a:gd name="connsiteY2" fmla="*/ 595223 h 3881887"/>
              <a:gd name="connsiteX3" fmla="*/ 2734574 w 5055079"/>
              <a:gd name="connsiteY3" fmla="*/ 603849 h 3881887"/>
              <a:gd name="connsiteX4" fmla="*/ 2889849 w 5055079"/>
              <a:gd name="connsiteY4" fmla="*/ 500332 h 3881887"/>
              <a:gd name="connsiteX5" fmla="*/ 2812212 w 5055079"/>
              <a:gd name="connsiteY5" fmla="*/ 345057 h 3881887"/>
              <a:gd name="connsiteX6" fmla="*/ 2881223 w 5055079"/>
              <a:gd name="connsiteY6" fmla="*/ 491706 h 3881887"/>
              <a:gd name="connsiteX7" fmla="*/ 3122762 w 5055079"/>
              <a:gd name="connsiteY7" fmla="*/ 595223 h 3881887"/>
              <a:gd name="connsiteX8" fmla="*/ 3252159 w 5055079"/>
              <a:gd name="connsiteY8" fmla="*/ 715993 h 3881887"/>
              <a:gd name="connsiteX9" fmla="*/ 3364302 w 5055079"/>
              <a:gd name="connsiteY9" fmla="*/ 733246 h 3881887"/>
              <a:gd name="connsiteX10" fmla="*/ 3467819 w 5055079"/>
              <a:gd name="connsiteY10" fmla="*/ 785004 h 3881887"/>
              <a:gd name="connsiteX11" fmla="*/ 3717985 w 5055079"/>
              <a:gd name="connsiteY11" fmla="*/ 664234 h 3881887"/>
              <a:gd name="connsiteX12" fmla="*/ 3743864 w 5055079"/>
              <a:gd name="connsiteY12" fmla="*/ 586597 h 3881887"/>
              <a:gd name="connsiteX13" fmla="*/ 3804249 w 5055079"/>
              <a:gd name="connsiteY13" fmla="*/ 577970 h 3881887"/>
              <a:gd name="connsiteX14" fmla="*/ 4002657 w 5055079"/>
              <a:gd name="connsiteY14" fmla="*/ 690114 h 3881887"/>
              <a:gd name="connsiteX15" fmla="*/ 3907766 w 5055079"/>
              <a:gd name="connsiteY15" fmla="*/ 871268 h 3881887"/>
              <a:gd name="connsiteX16" fmla="*/ 4019910 w 5055079"/>
              <a:gd name="connsiteY16" fmla="*/ 966159 h 3881887"/>
              <a:gd name="connsiteX17" fmla="*/ 3778370 w 5055079"/>
              <a:gd name="connsiteY17" fmla="*/ 1000665 h 3881887"/>
              <a:gd name="connsiteX18" fmla="*/ 3623095 w 5055079"/>
              <a:gd name="connsiteY18" fmla="*/ 1086929 h 3881887"/>
              <a:gd name="connsiteX19" fmla="*/ 3743864 w 5055079"/>
              <a:gd name="connsiteY19" fmla="*/ 1233578 h 3881887"/>
              <a:gd name="connsiteX20" fmla="*/ 3847381 w 5055079"/>
              <a:gd name="connsiteY20" fmla="*/ 1104182 h 3881887"/>
              <a:gd name="connsiteX21" fmla="*/ 3916393 w 5055079"/>
              <a:gd name="connsiteY21" fmla="*/ 1164566 h 3881887"/>
              <a:gd name="connsiteX22" fmla="*/ 3838755 w 5055079"/>
              <a:gd name="connsiteY22" fmla="*/ 1268083 h 3881887"/>
              <a:gd name="connsiteX23" fmla="*/ 3804249 w 5055079"/>
              <a:gd name="connsiteY23" fmla="*/ 1380227 h 3881887"/>
              <a:gd name="connsiteX24" fmla="*/ 3907766 w 5055079"/>
              <a:gd name="connsiteY24" fmla="*/ 1449238 h 3881887"/>
              <a:gd name="connsiteX25" fmla="*/ 4063042 w 5055079"/>
              <a:gd name="connsiteY25" fmla="*/ 1509623 h 3881887"/>
              <a:gd name="connsiteX26" fmla="*/ 4192438 w 5055079"/>
              <a:gd name="connsiteY26" fmla="*/ 1526876 h 3881887"/>
              <a:gd name="connsiteX27" fmla="*/ 4382219 w 5055079"/>
              <a:gd name="connsiteY27" fmla="*/ 1526876 h 3881887"/>
              <a:gd name="connsiteX28" fmla="*/ 4666891 w 5055079"/>
              <a:gd name="connsiteY28" fmla="*/ 1604514 h 3881887"/>
              <a:gd name="connsiteX29" fmla="*/ 4796287 w 5055079"/>
              <a:gd name="connsiteY29" fmla="*/ 1604514 h 3881887"/>
              <a:gd name="connsiteX30" fmla="*/ 4839419 w 5055079"/>
              <a:gd name="connsiteY30" fmla="*/ 1578634 h 3881887"/>
              <a:gd name="connsiteX31" fmla="*/ 4751854 w 5055079"/>
              <a:gd name="connsiteY31" fmla="*/ 1714603 h 3881887"/>
              <a:gd name="connsiteX32" fmla="*/ 4809500 w 5055079"/>
              <a:gd name="connsiteY32" fmla="*/ 1898428 h 3881887"/>
              <a:gd name="connsiteX33" fmla="*/ 4903022 w 5055079"/>
              <a:gd name="connsiteY33" fmla="*/ 2108064 h 3881887"/>
              <a:gd name="connsiteX34" fmla="*/ 5054806 w 5055079"/>
              <a:gd name="connsiteY34" fmla="*/ 2194328 h 3881887"/>
              <a:gd name="connsiteX35" fmla="*/ 5055079 w 5055079"/>
              <a:gd name="connsiteY35" fmla="*/ 2260121 h 3881887"/>
              <a:gd name="connsiteX36" fmla="*/ 4917057 w 5055079"/>
              <a:gd name="connsiteY36" fmla="*/ 2432649 h 3881887"/>
              <a:gd name="connsiteX37" fmla="*/ 4804913 w 5055079"/>
              <a:gd name="connsiteY37" fmla="*/ 2493034 h 3881887"/>
              <a:gd name="connsiteX38" fmla="*/ 4675517 w 5055079"/>
              <a:gd name="connsiteY38" fmla="*/ 2553419 h 3881887"/>
              <a:gd name="connsiteX39" fmla="*/ 4597879 w 5055079"/>
              <a:gd name="connsiteY39" fmla="*/ 2631057 h 3881887"/>
              <a:gd name="connsiteX40" fmla="*/ 4390845 w 5055079"/>
              <a:gd name="connsiteY40" fmla="*/ 2605178 h 3881887"/>
              <a:gd name="connsiteX41" fmla="*/ 4278702 w 5055079"/>
              <a:gd name="connsiteY41" fmla="*/ 2458529 h 3881887"/>
              <a:gd name="connsiteX42" fmla="*/ 4157932 w 5055079"/>
              <a:gd name="connsiteY42" fmla="*/ 2458529 h 3881887"/>
              <a:gd name="connsiteX43" fmla="*/ 3985404 w 5055079"/>
              <a:gd name="connsiteY43" fmla="*/ 2441276 h 3881887"/>
              <a:gd name="connsiteX44" fmla="*/ 3945627 w 5055079"/>
              <a:gd name="connsiteY44" fmla="*/ 2528224 h 3881887"/>
              <a:gd name="connsiteX45" fmla="*/ 3869427 w 5055079"/>
              <a:gd name="connsiteY45" fmla="*/ 2535482 h 3881887"/>
              <a:gd name="connsiteX46" fmla="*/ 3796307 w 5055079"/>
              <a:gd name="connsiteY46" fmla="*/ 2491871 h 3881887"/>
              <a:gd name="connsiteX47" fmla="*/ 3459193 w 5055079"/>
              <a:gd name="connsiteY47" fmla="*/ 3200400 h 3881887"/>
              <a:gd name="connsiteX48" fmla="*/ 3338423 w 5055079"/>
              <a:gd name="connsiteY48" fmla="*/ 3243532 h 3881887"/>
              <a:gd name="connsiteX49" fmla="*/ 3398808 w 5055079"/>
              <a:gd name="connsiteY49" fmla="*/ 3502325 h 3881887"/>
              <a:gd name="connsiteX50" fmla="*/ 3407434 w 5055079"/>
              <a:gd name="connsiteY50" fmla="*/ 3562710 h 3881887"/>
              <a:gd name="connsiteX51" fmla="*/ 2587925 w 5055079"/>
              <a:gd name="connsiteY51" fmla="*/ 3881887 h 3881887"/>
              <a:gd name="connsiteX52" fmla="*/ 2570672 w 5055079"/>
              <a:gd name="connsiteY52" fmla="*/ 3674853 h 3881887"/>
              <a:gd name="connsiteX53" fmla="*/ 2467155 w 5055079"/>
              <a:gd name="connsiteY53" fmla="*/ 3717985 h 3881887"/>
              <a:gd name="connsiteX54" fmla="*/ 2424023 w 5055079"/>
              <a:gd name="connsiteY54" fmla="*/ 3614468 h 3881887"/>
              <a:gd name="connsiteX55" fmla="*/ 2372264 w 5055079"/>
              <a:gd name="connsiteY55" fmla="*/ 3338423 h 3881887"/>
              <a:gd name="connsiteX56" fmla="*/ 2329132 w 5055079"/>
              <a:gd name="connsiteY56" fmla="*/ 3200400 h 3881887"/>
              <a:gd name="connsiteX57" fmla="*/ 2432649 w 5055079"/>
              <a:gd name="connsiteY57" fmla="*/ 2950234 h 3881887"/>
              <a:gd name="connsiteX58" fmla="*/ 2475781 w 5055079"/>
              <a:gd name="connsiteY58" fmla="*/ 2734574 h 3881887"/>
              <a:gd name="connsiteX59" fmla="*/ 2544793 w 5055079"/>
              <a:gd name="connsiteY59" fmla="*/ 2510287 h 3881887"/>
              <a:gd name="connsiteX60" fmla="*/ 2441276 w 5055079"/>
              <a:gd name="connsiteY60" fmla="*/ 2424023 h 3881887"/>
              <a:gd name="connsiteX61" fmla="*/ 2372264 w 5055079"/>
              <a:gd name="connsiteY61" fmla="*/ 2329132 h 3881887"/>
              <a:gd name="connsiteX62" fmla="*/ 2199736 w 5055079"/>
              <a:gd name="connsiteY62" fmla="*/ 2363638 h 3881887"/>
              <a:gd name="connsiteX63" fmla="*/ 2122098 w 5055079"/>
              <a:gd name="connsiteY63" fmla="*/ 2475782 h 3881887"/>
              <a:gd name="connsiteX64" fmla="*/ 1932317 w 5055079"/>
              <a:gd name="connsiteY64" fmla="*/ 2553419 h 3881887"/>
              <a:gd name="connsiteX65" fmla="*/ 1940944 w 5055079"/>
              <a:gd name="connsiteY65" fmla="*/ 2406770 h 3881887"/>
              <a:gd name="connsiteX66" fmla="*/ 1940944 w 5055079"/>
              <a:gd name="connsiteY66" fmla="*/ 2286000 h 3881887"/>
              <a:gd name="connsiteX67" fmla="*/ 1802921 w 5055079"/>
              <a:gd name="connsiteY67" fmla="*/ 2208363 h 3881887"/>
              <a:gd name="connsiteX68" fmla="*/ 1742536 w 5055079"/>
              <a:gd name="connsiteY68" fmla="*/ 2139351 h 3881887"/>
              <a:gd name="connsiteX69" fmla="*/ 1509623 w 5055079"/>
              <a:gd name="connsiteY69" fmla="*/ 2260121 h 3881887"/>
              <a:gd name="connsiteX70" fmla="*/ 1371600 w 5055079"/>
              <a:gd name="connsiteY70" fmla="*/ 2216989 h 3881887"/>
              <a:gd name="connsiteX71" fmla="*/ 1242204 w 5055079"/>
              <a:gd name="connsiteY71" fmla="*/ 2242868 h 3881887"/>
              <a:gd name="connsiteX72" fmla="*/ 1216325 w 5055079"/>
              <a:gd name="connsiteY72" fmla="*/ 2087593 h 3881887"/>
              <a:gd name="connsiteX73" fmla="*/ 1259457 w 5055079"/>
              <a:gd name="connsiteY73" fmla="*/ 2001329 h 3881887"/>
              <a:gd name="connsiteX74" fmla="*/ 1207698 w 5055079"/>
              <a:gd name="connsiteY74" fmla="*/ 1949570 h 3881887"/>
              <a:gd name="connsiteX75" fmla="*/ 1112808 w 5055079"/>
              <a:gd name="connsiteY75" fmla="*/ 1863306 h 3881887"/>
              <a:gd name="connsiteX76" fmla="*/ 854015 w 5055079"/>
              <a:gd name="connsiteY76" fmla="*/ 1777042 h 3881887"/>
              <a:gd name="connsiteX77" fmla="*/ 819510 w 5055079"/>
              <a:gd name="connsiteY77" fmla="*/ 1854680 h 3881887"/>
              <a:gd name="connsiteX78" fmla="*/ 759125 w 5055079"/>
              <a:gd name="connsiteY78" fmla="*/ 1880559 h 3881887"/>
              <a:gd name="connsiteX79" fmla="*/ 672861 w 5055079"/>
              <a:gd name="connsiteY79" fmla="*/ 1751163 h 3881887"/>
              <a:gd name="connsiteX80" fmla="*/ 715993 w 5055079"/>
              <a:gd name="connsiteY80" fmla="*/ 1699404 h 3881887"/>
              <a:gd name="connsiteX81" fmla="*/ 655608 w 5055079"/>
              <a:gd name="connsiteY81" fmla="*/ 1604514 h 3881887"/>
              <a:gd name="connsiteX82" fmla="*/ 690113 w 5055079"/>
              <a:gd name="connsiteY82" fmla="*/ 1518249 h 3881887"/>
              <a:gd name="connsiteX83" fmla="*/ 690113 w 5055079"/>
              <a:gd name="connsiteY83" fmla="*/ 1457865 h 3881887"/>
              <a:gd name="connsiteX84" fmla="*/ 586596 w 5055079"/>
              <a:gd name="connsiteY84" fmla="*/ 1414732 h 3881887"/>
              <a:gd name="connsiteX85" fmla="*/ 474453 w 5055079"/>
              <a:gd name="connsiteY85" fmla="*/ 1423359 h 3881887"/>
              <a:gd name="connsiteX86" fmla="*/ 431321 w 5055079"/>
              <a:gd name="connsiteY86" fmla="*/ 1466491 h 3881887"/>
              <a:gd name="connsiteX87" fmla="*/ 207034 w 5055079"/>
              <a:gd name="connsiteY87" fmla="*/ 1190446 h 3881887"/>
              <a:gd name="connsiteX88" fmla="*/ 51759 w 5055079"/>
              <a:gd name="connsiteY88" fmla="*/ 1026544 h 3881887"/>
              <a:gd name="connsiteX89" fmla="*/ 0 w 5055079"/>
              <a:gd name="connsiteY89" fmla="*/ 845389 h 3881887"/>
              <a:gd name="connsiteX90" fmla="*/ 86264 w 5055079"/>
              <a:gd name="connsiteY90" fmla="*/ 836763 h 3881887"/>
              <a:gd name="connsiteX91" fmla="*/ 163902 w 5055079"/>
              <a:gd name="connsiteY91" fmla="*/ 690114 h 3881887"/>
              <a:gd name="connsiteX92" fmla="*/ 155276 w 5055079"/>
              <a:gd name="connsiteY92" fmla="*/ 552091 h 3881887"/>
              <a:gd name="connsiteX93" fmla="*/ 241540 w 5055079"/>
              <a:gd name="connsiteY93" fmla="*/ 526212 h 3881887"/>
              <a:gd name="connsiteX94" fmla="*/ 215661 w 5055079"/>
              <a:gd name="connsiteY94" fmla="*/ 448574 h 3881887"/>
              <a:gd name="connsiteX95" fmla="*/ 129396 w 5055079"/>
              <a:gd name="connsiteY95" fmla="*/ 465827 h 3881887"/>
              <a:gd name="connsiteX96" fmla="*/ 25879 w 5055079"/>
              <a:gd name="connsiteY96" fmla="*/ 336431 h 3881887"/>
              <a:gd name="connsiteX97" fmla="*/ 51759 w 5055079"/>
              <a:gd name="connsiteY97" fmla="*/ 232914 h 3881887"/>
              <a:gd name="connsiteX98" fmla="*/ 103517 w 5055079"/>
              <a:gd name="connsiteY98" fmla="*/ 189782 h 3881887"/>
              <a:gd name="connsiteX99" fmla="*/ 120770 w 5055079"/>
              <a:gd name="connsiteY99" fmla="*/ 77638 h 3881887"/>
              <a:gd name="connsiteX100" fmla="*/ 232913 w 5055079"/>
              <a:gd name="connsiteY100" fmla="*/ 60385 h 3881887"/>
              <a:gd name="connsiteX101" fmla="*/ 293298 w 5055079"/>
              <a:gd name="connsiteY101" fmla="*/ 224287 h 3881887"/>
              <a:gd name="connsiteX102" fmla="*/ 491706 w 5055079"/>
              <a:gd name="connsiteY102" fmla="*/ 284672 h 3881887"/>
              <a:gd name="connsiteX103" fmla="*/ 698740 w 5055079"/>
              <a:gd name="connsiteY103" fmla="*/ 232914 h 3881887"/>
              <a:gd name="connsiteX104" fmla="*/ 923027 w 5055079"/>
              <a:gd name="connsiteY104" fmla="*/ 276046 h 3881887"/>
              <a:gd name="connsiteX105" fmla="*/ 1026544 w 5055079"/>
              <a:gd name="connsiteY105" fmla="*/ 224287 h 3881887"/>
              <a:gd name="connsiteX106" fmla="*/ 1138687 w 5055079"/>
              <a:gd name="connsiteY106" fmla="*/ 319178 h 3881887"/>
              <a:gd name="connsiteX107" fmla="*/ 1224951 w 5055079"/>
              <a:gd name="connsiteY107" fmla="*/ 224287 h 3881887"/>
              <a:gd name="connsiteX108" fmla="*/ 1397479 w 5055079"/>
              <a:gd name="connsiteY108" fmla="*/ 181155 h 3881887"/>
              <a:gd name="connsiteX109" fmla="*/ 1578634 w 5055079"/>
              <a:gd name="connsiteY109" fmla="*/ 129397 h 3881887"/>
              <a:gd name="connsiteX110" fmla="*/ 1699404 w 5055079"/>
              <a:gd name="connsiteY110" fmla="*/ 0 h 3881887"/>
              <a:gd name="connsiteX0" fmla="*/ 1699404 w 5055079"/>
              <a:gd name="connsiteY0" fmla="*/ 0 h 3881887"/>
              <a:gd name="connsiteX1" fmla="*/ 2234242 w 5055079"/>
              <a:gd name="connsiteY1" fmla="*/ 457200 h 3881887"/>
              <a:gd name="connsiteX2" fmla="*/ 2544793 w 5055079"/>
              <a:gd name="connsiteY2" fmla="*/ 595223 h 3881887"/>
              <a:gd name="connsiteX3" fmla="*/ 2734574 w 5055079"/>
              <a:gd name="connsiteY3" fmla="*/ 603849 h 3881887"/>
              <a:gd name="connsiteX4" fmla="*/ 2889849 w 5055079"/>
              <a:gd name="connsiteY4" fmla="*/ 500332 h 3881887"/>
              <a:gd name="connsiteX5" fmla="*/ 2812212 w 5055079"/>
              <a:gd name="connsiteY5" fmla="*/ 345057 h 3881887"/>
              <a:gd name="connsiteX6" fmla="*/ 2881223 w 5055079"/>
              <a:gd name="connsiteY6" fmla="*/ 491706 h 3881887"/>
              <a:gd name="connsiteX7" fmla="*/ 3122762 w 5055079"/>
              <a:gd name="connsiteY7" fmla="*/ 595223 h 3881887"/>
              <a:gd name="connsiteX8" fmla="*/ 3252159 w 5055079"/>
              <a:gd name="connsiteY8" fmla="*/ 715993 h 3881887"/>
              <a:gd name="connsiteX9" fmla="*/ 3364302 w 5055079"/>
              <a:gd name="connsiteY9" fmla="*/ 733246 h 3881887"/>
              <a:gd name="connsiteX10" fmla="*/ 3467819 w 5055079"/>
              <a:gd name="connsiteY10" fmla="*/ 785004 h 3881887"/>
              <a:gd name="connsiteX11" fmla="*/ 3717985 w 5055079"/>
              <a:gd name="connsiteY11" fmla="*/ 664234 h 3881887"/>
              <a:gd name="connsiteX12" fmla="*/ 3743864 w 5055079"/>
              <a:gd name="connsiteY12" fmla="*/ 586597 h 3881887"/>
              <a:gd name="connsiteX13" fmla="*/ 3804249 w 5055079"/>
              <a:gd name="connsiteY13" fmla="*/ 577970 h 3881887"/>
              <a:gd name="connsiteX14" fmla="*/ 4002657 w 5055079"/>
              <a:gd name="connsiteY14" fmla="*/ 690114 h 3881887"/>
              <a:gd name="connsiteX15" fmla="*/ 3907766 w 5055079"/>
              <a:gd name="connsiteY15" fmla="*/ 871268 h 3881887"/>
              <a:gd name="connsiteX16" fmla="*/ 4019910 w 5055079"/>
              <a:gd name="connsiteY16" fmla="*/ 966159 h 3881887"/>
              <a:gd name="connsiteX17" fmla="*/ 3778370 w 5055079"/>
              <a:gd name="connsiteY17" fmla="*/ 1000665 h 3881887"/>
              <a:gd name="connsiteX18" fmla="*/ 3623095 w 5055079"/>
              <a:gd name="connsiteY18" fmla="*/ 1086929 h 3881887"/>
              <a:gd name="connsiteX19" fmla="*/ 3743864 w 5055079"/>
              <a:gd name="connsiteY19" fmla="*/ 1233578 h 3881887"/>
              <a:gd name="connsiteX20" fmla="*/ 3847381 w 5055079"/>
              <a:gd name="connsiteY20" fmla="*/ 1104182 h 3881887"/>
              <a:gd name="connsiteX21" fmla="*/ 3916393 w 5055079"/>
              <a:gd name="connsiteY21" fmla="*/ 1164566 h 3881887"/>
              <a:gd name="connsiteX22" fmla="*/ 3838755 w 5055079"/>
              <a:gd name="connsiteY22" fmla="*/ 1268083 h 3881887"/>
              <a:gd name="connsiteX23" fmla="*/ 3804249 w 5055079"/>
              <a:gd name="connsiteY23" fmla="*/ 1380227 h 3881887"/>
              <a:gd name="connsiteX24" fmla="*/ 3907766 w 5055079"/>
              <a:gd name="connsiteY24" fmla="*/ 1449238 h 3881887"/>
              <a:gd name="connsiteX25" fmla="*/ 4063042 w 5055079"/>
              <a:gd name="connsiteY25" fmla="*/ 1509623 h 3881887"/>
              <a:gd name="connsiteX26" fmla="*/ 4192438 w 5055079"/>
              <a:gd name="connsiteY26" fmla="*/ 1526876 h 3881887"/>
              <a:gd name="connsiteX27" fmla="*/ 4382219 w 5055079"/>
              <a:gd name="connsiteY27" fmla="*/ 1526876 h 3881887"/>
              <a:gd name="connsiteX28" fmla="*/ 4666891 w 5055079"/>
              <a:gd name="connsiteY28" fmla="*/ 1604514 h 3881887"/>
              <a:gd name="connsiteX29" fmla="*/ 4796287 w 5055079"/>
              <a:gd name="connsiteY29" fmla="*/ 1604514 h 3881887"/>
              <a:gd name="connsiteX30" fmla="*/ 4839419 w 5055079"/>
              <a:gd name="connsiteY30" fmla="*/ 1578634 h 3881887"/>
              <a:gd name="connsiteX31" fmla="*/ 4751854 w 5055079"/>
              <a:gd name="connsiteY31" fmla="*/ 1714603 h 3881887"/>
              <a:gd name="connsiteX32" fmla="*/ 4809500 w 5055079"/>
              <a:gd name="connsiteY32" fmla="*/ 1898428 h 3881887"/>
              <a:gd name="connsiteX33" fmla="*/ 4903022 w 5055079"/>
              <a:gd name="connsiteY33" fmla="*/ 2108064 h 3881887"/>
              <a:gd name="connsiteX34" fmla="*/ 5054806 w 5055079"/>
              <a:gd name="connsiteY34" fmla="*/ 2194328 h 3881887"/>
              <a:gd name="connsiteX35" fmla="*/ 5055079 w 5055079"/>
              <a:gd name="connsiteY35" fmla="*/ 2260121 h 3881887"/>
              <a:gd name="connsiteX36" fmla="*/ 4917057 w 5055079"/>
              <a:gd name="connsiteY36" fmla="*/ 2432649 h 3881887"/>
              <a:gd name="connsiteX37" fmla="*/ 4804913 w 5055079"/>
              <a:gd name="connsiteY37" fmla="*/ 2493034 h 3881887"/>
              <a:gd name="connsiteX38" fmla="*/ 4675517 w 5055079"/>
              <a:gd name="connsiteY38" fmla="*/ 2553419 h 3881887"/>
              <a:gd name="connsiteX39" fmla="*/ 4597879 w 5055079"/>
              <a:gd name="connsiteY39" fmla="*/ 2631057 h 3881887"/>
              <a:gd name="connsiteX40" fmla="*/ 4390845 w 5055079"/>
              <a:gd name="connsiteY40" fmla="*/ 2605178 h 3881887"/>
              <a:gd name="connsiteX41" fmla="*/ 4278702 w 5055079"/>
              <a:gd name="connsiteY41" fmla="*/ 2458529 h 3881887"/>
              <a:gd name="connsiteX42" fmla="*/ 4157932 w 5055079"/>
              <a:gd name="connsiteY42" fmla="*/ 2458529 h 3881887"/>
              <a:gd name="connsiteX43" fmla="*/ 3985404 w 5055079"/>
              <a:gd name="connsiteY43" fmla="*/ 2441276 h 3881887"/>
              <a:gd name="connsiteX44" fmla="*/ 3945627 w 5055079"/>
              <a:gd name="connsiteY44" fmla="*/ 2528224 h 3881887"/>
              <a:gd name="connsiteX45" fmla="*/ 3869427 w 5055079"/>
              <a:gd name="connsiteY45" fmla="*/ 2535482 h 3881887"/>
              <a:gd name="connsiteX46" fmla="*/ 3796307 w 5055079"/>
              <a:gd name="connsiteY46" fmla="*/ 2491871 h 3881887"/>
              <a:gd name="connsiteX47" fmla="*/ 3734964 w 5055079"/>
              <a:gd name="connsiteY47" fmla="*/ 2423885 h 3881887"/>
              <a:gd name="connsiteX48" fmla="*/ 3338423 w 5055079"/>
              <a:gd name="connsiteY48" fmla="*/ 3243532 h 3881887"/>
              <a:gd name="connsiteX49" fmla="*/ 3398808 w 5055079"/>
              <a:gd name="connsiteY49" fmla="*/ 3502325 h 3881887"/>
              <a:gd name="connsiteX50" fmla="*/ 3407434 w 5055079"/>
              <a:gd name="connsiteY50" fmla="*/ 3562710 h 3881887"/>
              <a:gd name="connsiteX51" fmla="*/ 2587925 w 5055079"/>
              <a:gd name="connsiteY51" fmla="*/ 3881887 h 3881887"/>
              <a:gd name="connsiteX52" fmla="*/ 2570672 w 5055079"/>
              <a:gd name="connsiteY52" fmla="*/ 3674853 h 3881887"/>
              <a:gd name="connsiteX53" fmla="*/ 2467155 w 5055079"/>
              <a:gd name="connsiteY53" fmla="*/ 3717985 h 3881887"/>
              <a:gd name="connsiteX54" fmla="*/ 2424023 w 5055079"/>
              <a:gd name="connsiteY54" fmla="*/ 3614468 h 3881887"/>
              <a:gd name="connsiteX55" fmla="*/ 2372264 w 5055079"/>
              <a:gd name="connsiteY55" fmla="*/ 3338423 h 3881887"/>
              <a:gd name="connsiteX56" fmla="*/ 2329132 w 5055079"/>
              <a:gd name="connsiteY56" fmla="*/ 3200400 h 3881887"/>
              <a:gd name="connsiteX57" fmla="*/ 2432649 w 5055079"/>
              <a:gd name="connsiteY57" fmla="*/ 2950234 h 3881887"/>
              <a:gd name="connsiteX58" fmla="*/ 2475781 w 5055079"/>
              <a:gd name="connsiteY58" fmla="*/ 2734574 h 3881887"/>
              <a:gd name="connsiteX59" fmla="*/ 2544793 w 5055079"/>
              <a:gd name="connsiteY59" fmla="*/ 2510287 h 3881887"/>
              <a:gd name="connsiteX60" fmla="*/ 2441276 w 5055079"/>
              <a:gd name="connsiteY60" fmla="*/ 2424023 h 3881887"/>
              <a:gd name="connsiteX61" fmla="*/ 2372264 w 5055079"/>
              <a:gd name="connsiteY61" fmla="*/ 2329132 h 3881887"/>
              <a:gd name="connsiteX62" fmla="*/ 2199736 w 5055079"/>
              <a:gd name="connsiteY62" fmla="*/ 2363638 h 3881887"/>
              <a:gd name="connsiteX63" fmla="*/ 2122098 w 5055079"/>
              <a:gd name="connsiteY63" fmla="*/ 2475782 h 3881887"/>
              <a:gd name="connsiteX64" fmla="*/ 1932317 w 5055079"/>
              <a:gd name="connsiteY64" fmla="*/ 2553419 h 3881887"/>
              <a:gd name="connsiteX65" fmla="*/ 1940944 w 5055079"/>
              <a:gd name="connsiteY65" fmla="*/ 2406770 h 3881887"/>
              <a:gd name="connsiteX66" fmla="*/ 1940944 w 5055079"/>
              <a:gd name="connsiteY66" fmla="*/ 2286000 h 3881887"/>
              <a:gd name="connsiteX67" fmla="*/ 1802921 w 5055079"/>
              <a:gd name="connsiteY67" fmla="*/ 2208363 h 3881887"/>
              <a:gd name="connsiteX68" fmla="*/ 1742536 w 5055079"/>
              <a:gd name="connsiteY68" fmla="*/ 2139351 h 3881887"/>
              <a:gd name="connsiteX69" fmla="*/ 1509623 w 5055079"/>
              <a:gd name="connsiteY69" fmla="*/ 2260121 h 3881887"/>
              <a:gd name="connsiteX70" fmla="*/ 1371600 w 5055079"/>
              <a:gd name="connsiteY70" fmla="*/ 2216989 h 3881887"/>
              <a:gd name="connsiteX71" fmla="*/ 1242204 w 5055079"/>
              <a:gd name="connsiteY71" fmla="*/ 2242868 h 3881887"/>
              <a:gd name="connsiteX72" fmla="*/ 1216325 w 5055079"/>
              <a:gd name="connsiteY72" fmla="*/ 2087593 h 3881887"/>
              <a:gd name="connsiteX73" fmla="*/ 1259457 w 5055079"/>
              <a:gd name="connsiteY73" fmla="*/ 2001329 h 3881887"/>
              <a:gd name="connsiteX74" fmla="*/ 1207698 w 5055079"/>
              <a:gd name="connsiteY74" fmla="*/ 1949570 h 3881887"/>
              <a:gd name="connsiteX75" fmla="*/ 1112808 w 5055079"/>
              <a:gd name="connsiteY75" fmla="*/ 1863306 h 3881887"/>
              <a:gd name="connsiteX76" fmla="*/ 854015 w 5055079"/>
              <a:gd name="connsiteY76" fmla="*/ 1777042 h 3881887"/>
              <a:gd name="connsiteX77" fmla="*/ 819510 w 5055079"/>
              <a:gd name="connsiteY77" fmla="*/ 1854680 h 3881887"/>
              <a:gd name="connsiteX78" fmla="*/ 759125 w 5055079"/>
              <a:gd name="connsiteY78" fmla="*/ 1880559 h 3881887"/>
              <a:gd name="connsiteX79" fmla="*/ 672861 w 5055079"/>
              <a:gd name="connsiteY79" fmla="*/ 1751163 h 3881887"/>
              <a:gd name="connsiteX80" fmla="*/ 715993 w 5055079"/>
              <a:gd name="connsiteY80" fmla="*/ 1699404 h 3881887"/>
              <a:gd name="connsiteX81" fmla="*/ 655608 w 5055079"/>
              <a:gd name="connsiteY81" fmla="*/ 1604514 h 3881887"/>
              <a:gd name="connsiteX82" fmla="*/ 690113 w 5055079"/>
              <a:gd name="connsiteY82" fmla="*/ 1518249 h 3881887"/>
              <a:gd name="connsiteX83" fmla="*/ 690113 w 5055079"/>
              <a:gd name="connsiteY83" fmla="*/ 1457865 h 3881887"/>
              <a:gd name="connsiteX84" fmla="*/ 586596 w 5055079"/>
              <a:gd name="connsiteY84" fmla="*/ 1414732 h 3881887"/>
              <a:gd name="connsiteX85" fmla="*/ 474453 w 5055079"/>
              <a:gd name="connsiteY85" fmla="*/ 1423359 h 3881887"/>
              <a:gd name="connsiteX86" fmla="*/ 431321 w 5055079"/>
              <a:gd name="connsiteY86" fmla="*/ 1466491 h 3881887"/>
              <a:gd name="connsiteX87" fmla="*/ 207034 w 5055079"/>
              <a:gd name="connsiteY87" fmla="*/ 1190446 h 3881887"/>
              <a:gd name="connsiteX88" fmla="*/ 51759 w 5055079"/>
              <a:gd name="connsiteY88" fmla="*/ 1026544 h 3881887"/>
              <a:gd name="connsiteX89" fmla="*/ 0 w 5055079"/>
              <a:gd name="connsiteY89" fmla="*/ 845389 h 3881887"/>
              <a:gd name="connsiteX90" fmla="*/ 86264 w 5055079"/>
              <a:gd name="connsiteY90" fmla="*/ 836763 h 3881887"/>
              <a:gd name="connsiteX91" fmla="*/ 163902 w 5055079"/>
              <a:gd name="connsiteY91" fmla="*/ 690114 h 3881887"/>
              <a:gd name="connsiteX92" fmla="*/ 155276 w 5055079"/>
              <a:gd name="connsiteY92" fmla="*/ 552091 h 3881887"/>
              <a:gd name="connsiteX93" fmla="*/ 241540 w 5055079"/>
              <a:gd name="connsiteY93" fmla="*/ 526212 h 3881887"/>
              <a:gd name="connsiteX94" fmla="*/ 215661 w 5055079"/>
              <a:gd name="connsiteY94" fmla="*/ 448574 h 3881887"/>
              <a:gd name="connsiteX95" fmla="*/ 129396 w 5055079"/>
              <a:gd name="connsiteY95" fmla="*/ 465827 h 3881887"/>
              <a:gd name="connsiteX96" fmla="*/ 25879 w 5055079"/>
              <a:gd name="connsiteY96" fmla="*/ 336431 h 3881887"/>
              <a:gd name="connsiteX97" fmla="*/ 51759 w 5055079"/>
              <a:gd name="connsiteY97" fmla="*/ 232914 h 3881887"/>
              <a:gd name="connsiteX98" fmla="*/ 103517 w 5055079"/>
              <a:gd name="connsiteY98" fmla="*/ 189782 h 3881887"/>
              <a:gd name="connsiteX99" fmla="*/ 120770 w 5055079"/>
              <a:gd name="connsiteY99" fmla="*/ 77638 h 3881887"/>
              <a:gd name="connsiteX100" fmla="*/ 232913 w 5055079"/>
              <a:gd name="connsiteY100" fmla="*/ 60385 h 3881887"/>
              <a:gd name="connsiteX101" fmla="*/ 293298 w 5055079"/>
              <a:gd name="connsiteY101" fmla="*/ 224287 h 3881887"/>
              <a:gd name="connsiteX102" fmla="*/ 491706 w 5055079"/>
              <a:gd name="connsiteY102" fmla="*/ 284672 h 3881887"/>
              <a:gd name="connsiteX103" fmla="*/ 698740 w 5055079"/>
              <a:gd name="connsiteY103" fmla="*/ 232914 h 3881887"/>
              <a:gd name="connsiteX104" fmla="*/ 923027 w 5055079"/>
              <a:gd name="connsiteY104" fmla="*/ 276046 h 3881887"/>
              <a:gd name="connsiteX105" fmla="*/ 1026544 w 5055079"/>
              <a:gd name="connsiteY105" fmla="*/ 224287 h 3881887"/>
              <a:gd name="connsiteX106" fmla="*/ 1138687 w 5055079"/>
              <a:gd name="connsiteY106" fmla="*/ 319178 h 3881887"/>
              <a:gd name="connsiteX107" fmla="*/ 1224951 w 5055079"/>
              <a:gd name="connsiteY107" fmla="*/ 224287 h 3881887"/>
              <a:gd name="connsiteX108" fmla="*/ 1397479 w 5055079"/>
              <a:gd name="connsiteY108" fmla="*/ 181155 h 3881887"/>
              <a:gd name="connsiteX109" fmla="*/ 1578634 w 5055079"/>
              <a:gd name="connsiteY109" fmla="*/ 129397 h 3881887"/>
              <a:gd name="connsiteX110" fmla="*/ 1699404 w 5055079"/>
              <a:gd name="connsiteY110" fmla="*/ 0 h 3881887"/>
              <a:gd name="connsiteX0" fmla="*/ 1699404 w 5055079"/>
              <a:gd name="connsiteY0" fmla="*/ 0 h 3881887"/>
              <a:gd name="connsiteX1" fmla="*/ 2234242 w 5055079"/>
              <a:gd name="connsiteY1" fmla="*/ 457200 h 3881887"/>
              <a:gd name="connsiteX2" fmla="*/ 2544793 w 5055079"/>
              <a:gd name="connsiteY2" fmla="*/ 595223 h 3881887"/>
              <a:gd name="connsiteX3" fmla="*/ 2734574 w 5055079"/>
              <a:gd name="connsiteY3" fmla="*/ 603849 h 3881887"/>
              <a:gd name="connsiteX4" fmla="*/ 2889849 w 5055079"/>
              <a:gd name="connsiteY4" fmla="*/ 500332 h 3881887"/>
              <a:gd name="connsiteX5" fmla="*/ 2812212 w 5055079"/>
              <a:gd name="connsiteY5" fmla="*/ 345057 h 3881887"/>
              <a:gd name="connsiteX6" fmla="*/ 2881223 w 5055079"/>
              <a:gd name="connsiteY6" fmla="*/ 491706 h 3881887"/>
              <a:gd name="connsiteX7" fmla="*/ 3122762 w 5055079"/>
              <a:gd name="connsiteY7" fmla="*/ 595223 h 3881887"/>
              <a:gd name="connsiteX8" fmla="*/ 3252159 w 5055079"/>
              <a:gd name="connsiteY8" fmla="*/ 715993 h 3881887"/>
              <a:gd name="connsiteX9" fmla="*/ 3364302 w 5055079"/>
              <a:gd name="connsiteY9" fmla="*/ 733246 h 3881887"/>
              <a:gd name="connsiteX10" fmla="*/ 3467819 w 5055079"/>
              <a:gd name="connsiteY10" fmla="*/ 785004 h 3881887"/>
              <a:gd name="connsiteX11" fmla="*/ 3717985 w 5055079"/>
              <a:gd name="connsiteY11" fmla="*/ 664234 h 3881887"/>
              <a:gd name="connsiteX12" fmla="*/ 3743864 w 5055079"/>
              <a:gd name="connsiteY12" fmla="*/ 586597 h 3881887"/>
              <a:gd name="connsiteX13" fmla="*/ 3804249 w 5055079"/>
              <a:gd name="connsiteY13" fmla="*/ 577970 h 3881887"/>
              <a:gd name="connsiteX14" fmla="*/ 4002657 w 5055079"/>
              <a:gd name="connsiteY14" fmla="*/ 690114 h 3881887"/>
              <a:gd name="connsiteX15" fmla="*/ 3907766 w 5055079"/>
              <a:gd name="connsiteY15" fmla="*/ 871268 h 3881887"/>
              <a:gd name="connsiteX16" fmla="*/ 4019910 w 5055079"/>
              <a:gd name="connsiteY16" fmla="*/ 966159 h 3881887"/>
              <a:gd name="connsiteX17" fmla="*/ 3778370 w 5055079"/>
              <a:gd name="connsiteY17" fmla="*/ 1000665 h 3881887"/>
              <a:gd name="connsiteX18" fmla="*/ 3623095 w 5055079"/>
              <a:gd name="connsiteY18" fmla="*/ 1086929 h 3881887"/>
              <a:gd name="connsiteX19" fmla="*/ 3743864 w 5055079"/>
              <a:gd name="connsiteY19" fmla="*/ 1233578 h 3881887"/>
              <a:gd name="connsiteX20" fmla="*/ 3847381 w 5055079"/>
              <a:gd name="connsiteY20" fmla="*/ 1104182 h 3881887"/>
              <a:gd name="connsiteX21" fmla="*/ 3916393 w 5055079"/>
              <a:gd name="connsiteY21" fmla="*/ 1164566 h 3881887"/>
              <a:gd name="connsiteX22" fmla="*/ 3838755 w 5055079"/>
              <a:gd name="connsiteY22" fmla="*/ 1268083 h 3881887"/>
              <a:gd name="connsiteX23" fmla="*/ 3804249 w 5055079"/>
              <a:gd name="connsiteY23" fmla="*/ 1380227 h 3881887"/>
              <a:gd name="connsiteX24" fmla="*/ 3907766 w 5055079"/>
              <a:gd name="connsiteY24" fmla="*/ 1449238 h 3881887"/>
              <a:gd name="connsiteX25" fmla="*/ 4063042 w 5055079"/>
              <a:gd name="connsiteY25" fmla="*/ 1509623 h 3881887"/>
              <a:gd name="connsiteX26" fmla="*/ 4192438 w 5055079"/>
              <a:gd name="connsiteY26" fmla="*/ 1526876 h 3881887"/>
              <a:gd name="connsiteX27" fmla="*/ 4382219 w 5055079"/>
              <a:gd name="connsiteY27" fmla="*/ 1526876 h 3881887"/>
              <a:gd name="connsiteX28" fmla="*/ 4666891 w 5055079"/>
              <a:gd name="connsiteY28" fmla="*/ 1604514 h 3881887"/>
              <a:gd name="connsiteX29" fmla="*/ 4796287 w 5055079"/>
              <a:gd name="connsiteY29" fmla="*/ 1604514 h 3881887"/>
              <a:gd name="connsiteX30" fmla="*/ 4839419 w 5055079"/>
              <a:gd name="connsiteY30" fmla="*/ 1578634 h 3881887"/>
              <a:gd name="connsiteX31" fmla="*/ 4751854 w 5055079"/>
              <a:gd name="connsiteY31" fmla="*/ 1714603 h 3881887"/>
              <a:gd name="connsiteX32" fmla="*/ 4809500 w 5055079"/>
              <a:gd name="connsiteY32" fmla="*/ 1898428 h 3881887"/>
              <a:gd name="connsiteX33" fmla="*/ 4903022 w 5055079"/>
              <a:gd name="connsiteY33" fmla="*/ 2108064 h 3881887"/>
              <a:gd name="connsiteX34" fmla="*/ 5054806 w 5055079"/>
              <a:gd name="connsiteY34" fmla="*/ 2194328 h 3881887"/>
              <a:gd name="connsiteX35" fmla="*/ 5055079 w 5055079"/>
              <a:gd name="connsiteY35" fmla="*/ 2260121 h 3881887"/>
              <a:gd name="connsiteX36" fmla="*/ 4917057 w 5055079"/>
              <a:gd name="connsiteY36" fmla="*/ 2432649 h 3881887"/>
              <a:gd name="connsiteX37" fmla="*/ 4804913 w 5055079"/>
              <a:gd name="connsiteY37" fmla="*/ 2493034 h 3881887"/>
              <a:gd name="connsiteX38" fmla="*/ 4675517 w 5055079"/>
              <a:gd name="connsiteY38" fmla="*/ 2553419 h 3881887"/>
              <a:gd name="connsiteX39" fmla="*/ 4597879 w 5055079"/>
              <a:gd name="connsiteY39" fmla="*/ 2631057 h 3881887"/>
              <a:gd name="connsiteX40" fmla="*/ 4390845 w 5055079"/>
              <a:gd name="connsiteY40" fmla="*/ 2605178 h 3881887"/>
              <a:gd name="connsiteX41" fmla="*/ 4278702 w 5055079"/>
              <a:gd name="connsiteY41" fmla="*/ 2458529 h 3881887"/>
              <a:gd name="connsiteX42" fmla="*/ 4157932 w 5055079"/>
              <a:gd name="connsiteY42" fmla="*/ 2458529 h 3881887"/>
              <a:gd name="connsiteX43" fmla="*/ 3985404 w 5055079"/>
              <a:gd name="connsiteY43" fmla="*/ 2441276 h 3881887"/>
              <a:gd name="connsiteX44" fmla="*/ 3945627 w 5055079"/>
              <a:gd name="connsiteY44" fmla="*/ 2528224 h 3881887"/>
              <a:gd name="connsiteX45" fmla="*/ 3869427 w 5055079"/>
              <a:gd name="connsiteY45" fmla="*/ 2535482 h 3881887"/>
              <a:gd name="connsiteX46" fmla="*/ 3796307 w 5055079"/>
              <a:gd name="connsiteY46" fmla="*/ 2491871 h 3881887"/>
              <a:gd name="connsiteX47" fmla="*/ 3734964 w 5055079"/>
              <a:gd name="connsiteY47" fmla="*/ 2423885 h 3881887"/>
              <a:gd name="connsiteX48" fmla="*/ 3614194 w 5055079"/>
              <a:gd name="connsiteY48" fmla="*/ 2416218 h 3881887"/>
              <a:gd name="connsiteX49" fmla="*/ 3398808 w 5055079"/>
              <a:gd name="connsiteY49" fmla="*/ 3502325 h 3881887"/>
              <a:gd name="connsiteX50" fmla="*/ 3407434 w 5055079"/>
              <a:gd name="connsiteY50" fmla="*/ 3562710 h 3881887"/>
              <a:gd name="connsiteX51" fmla="*/ 2587925 w 5055079"/>
              <a:gd name="connsiteY51" fmla="*/ 3881887 h 3881887"/>
              <a:gd name="connsiteX52" fmla="*/ 2570672 w 5055079"/>
              <a:gd name="connsiteY52" fmla="*/ 3674853 h 3881887"/>
              <a:gd name="connsiteX53" fmla="*/ 2467155 w 5055079"/>
              <a:gd name="connsiteY53" fmla="*/ 3717985 h 3881887"/>
              <a:gd name="connsiteX54" fmla="*/ 2424023 w 5055079"/>
              <a:gd name="connsiteY54" fmla="*/ 3614468 h 3881887"/>
              <a:gd name="connsiteX55" fmla="*/ 2372264 w 5055079"/>
              <a:gd name="connsiteY55" fmla="*/ 3338423 h 3881887"/>
              <a:gd name="connsiteX56" fmla="*/ 2329132 w 5055079"/>
              <a:gd name="connsiteY56" fmla="*/ 3200400 h 3881887"/>
              <a:gd name="connsiteX57" fmla="*/ 2432649 w 5055079"/>
              <a:gd name="connsiteY57" fmla="*/ 2950234 h 3881887"/>
              <a:gd name="connsiteX58" fmla="*/ 2475781 w 5055079"/>
              <a:gd name="connsiteY58" fmla="*/ 2734574 h 3881887"/>
              <a:gd name="connsiteX59" fmla="*/ 2544793 w 5055079"/>
              <a:gd name="connsiteY59" fmla="*/ 2510287 h 3881887"/>
              <a:gd name="connsiteX60" fmla="*/ 2441276 w 5055079"/>
              <a:gd name="connsiteY60" fmla="*/ 2424023 h 3881887"/>
              <a:gd name="connsiteX61" fmla="*/ 2372264 w 5055079"/>
              <a:gd name="connsiteY61" fmla="*/ 2329132 h 3881887"/>
              <a:gd name="connsiteX62" fmla="*/ 2199736 w 5055079"/>
              <a:gd name="connsiteY62" fmla="*/ 2363638 h 3881887"/>
              <a:gd name="connsiteX63" fmla="*/ 2122098 w 5055079"/>
              <a:gd name="connsiteY63" fmla="*/ 2475782 h 3881887"/>
              <a:gd name="connsiteX64" fmla="*/ 1932317 w 5055079"/>
              <a:gd name="connsiteY64" fmla="*/ 2553419 h 3881887"/>
              <a:gd name="connsiteX65" fmla="*/ 1940944 w 5055079"/>
              <a:gd name="connsiteY65" fmla="*/ 2406770 h 3881887"/>
              <a:gd name="connsiteX66" fmla="*/ 1940944 w 5055079"/>
              <a:gd name="connsiteY66" fmla="*/ 2286000 h 3881887"/>
              <a:gd name="connsiteX67" fmla="*/ 1802921 w 5055079"/>
              <a:gd name="connsiteY67" fmla="*/ 2208363 h 3881887"/>
              <a:gd name="connsiteX68" fmla="*/ 1742536 w 5055079"/>
              <a:gd name="connsiteY68" fmla="*/ 2139351 h 3881887"/>
              <a:gd name="connsiteX69" fmla="*/ 1509623 w 5055079"/>
              <a:gd name="connsiteY69" fmla="*/ 2260121 h 3881887"/>
              <a:gd name="connsiteX70" fmla="*/ 1371600 w 5055079"/>
              <a:gd name="connsiteY70" fmla="*/ 2216989 h 3881887"/>
              <a:gd name="connsiteX71" fmla="*/ 1242204 w 5055079"/>
              <a:gd name="connsiteY71" fmla="*/ 2242868 h 3881887"/>
              <a:gd name="connsiteX72" fmla="*/ 1216325 w 5055079"/>
              <a:gd name="connsiteY72" fmla="*/ 2087593 h 3881887"/>
              <a:gd name="connsiteX73" fmla="*/ 1259457 w 5055079"/>
              <a:gd name="connsiteY73" fmla="*/ 2001329 h 3881887"/>
              <a:gd name="connsiteX74" fmla="*/ 1207698 w 5055079"/>
              <a:gd name="connsiteY74" fmla="*/ 1949570 h 3881887"/>
              <a:gd name="connsiteX75" fmla="*/ 1112808 w 5055079"/>
              <a:gd name="connsiteY75" fmla="*/ 1863306 h 3881887"/>
              <a:gd name="connsiteX76" fmla="*/ 854015 w 5055079"/>
              <a:gd name="connsiteY76" fmla="*/ 1777042 h 3881887"/>
              <a:gd name="connsiteX77" fmla="*/ 819510 w 5055079"/>
              <a:gd name="connsiteY77" fmla="*/ 1854680 h 3881887"/>
              <a:gd name="connsiteX78" fmla="*/ 759125 w 5055079"/>
              <a:gd name="connsiteY78" fmla="*/ 1880559 h 3881887"/>
              <a:gd name="connsiteX79" fmla="*/ 672861 w 5055079"/>
              <a:gd name="connsiteY79" fmla="*/ 1751163 h 3881887"/>
              <a:gd name="connsiteX80" fmla="*/ 715993 w 5055079"/>
              <a:gd name="connsiteY80" fmla="*/ 1699404 h 3881887"/>
              <a:gd name="connsiteX81" fmla="*/ 655608 w 5055079"/>
              <a:gd name="connsiteY81" fmla="*/ 1604514 h 3881887"/>
              <a:gd name="connsiteX82" fmla="*/ 690113 w 5055079"/>
              <a:gd name="connsiteY82" fmla="*/ 1518249 h 3881887"/>
              <a:gd name="connsiteX83" fmla="*/ 690113 w 5055079"/>
              <a:gd name="connsiteY83" fmla="*/ 1457865 h 3881887"/>
              <a:gd name="connsiteX84" fmla="*/ 586596 w 5055079"/>
              <a:gd name="connsiteY84" fmla="*/ 1414732 h 3881887"/>
              <a:gd name="connsiteX85" fmla="*/ 474453 w 5055079"/>
              <a:gd name="connsiteY85" fmla="*/ 1423359 h 3881887"/>
              <a:gd name="connsiteX86" fmla="*/ 431321 w 5055079"/>
              <a:gd name="connsiteY86" fmla="*/ 1466491 h 3881887"/>
              <a:gd name="connsiteX87" fmla="*/ 207034 w 5055079"/>
              <a:gd name="connsiteY87" fmla="*/ 1190446 h 3881887"/>
              <a:gd name="connsiteX88" fmla="*/ 51759 w 5055079"/>
              <a:gd name="connsiteY88" fmla="*/ 1026544 h 3881887"/>
              <a:gd name="connsiteX89" fmla="*/ 0 w 5055079"/>
              <a:gd name="connsiteY89" fmla="*/ 845389 h 3881887"/>
              <a:gd name="connsiteX90" fmla="*/ 86264 w 5055079"/>
              <a:gd name="connsiteY90" fmla="*/ 836763 h 3881887"/>
              <a:gd name="connsiteX91" fmla="*/ 163902 w 5055079"/>
              <a:gd name="connsiteY91" fmla="*/ 690114 h 3881887"/>
              <a:gd name="connsiteX92" fmla="*/ 155276 w 5055079"/>
              <a:gd name="connsiteY92" fmla="*/ 552091 h 3881887"/>
              <a:gd name="connsiteX93" fmla="*/ 241540 w 5055079"/>
              <a:gd name="connsiteY93" fmla="*/ 526212 h 3881887"/>
              <a:gd name="connsiteX94" fmla="*/ 215661 w 5055079"/>
              <a:gd name="connsiteY94" fmla="*/ 448574 h 3881887"/>
              <a:gd name="connsiteX95" fmla="*/ 129396 w 5055079"/>
              <a:gd name="connsiteY95" fmla="*/ 465827 h 3881887"/>
              <a:gd name="connsiteX96" fmla="*/ 25879 w 5055079"/>
              <a:gd name="connsiteY96" fmla="*/ 336431 h 3881887"/>
              <a:gd name="connsiteX97" fmla="*/ 51759 w 5055079"/>
              <a:gd name="connsiteY97" fmla="*/ 232914 h 3881887"/>
              <a:gd name="connsiteX98" fmla="*/ 103517 w 5055079"/>
              <a:gd name="connsiteY98" fmla="*/ 189782 h 3881887"/>
              <a:gd name="connsiteX99" fmla="*/ 120770 w 5055079"/>
              <a:gd name="connsiteY99" fmla="*/ 77638 h 3881887"/>
              <a:gd name="connsiteX100" fmla="*/ 232913 w 5055079"/>
              <a:gd name="connsiteY100" fmla="*/ 60385 h 3881887"/>
              <a:gd name="connsiteX101" fmla="*/ 293298 w 5055079"/>
              <a:gd name="connsiteY101" fmla="*/ 224287 h 3881887"/>
              <a:gd name="connsiteX102" fmla="*/ 491706 w 5055079"/>
              <a:gd name="connsiteY102" fmla="*/ 284672 h 3881887"/>
              <a:gd name="connsiteX103" fmla="*/ 698740 w 5055079"/>
              <a:gd name="connsiteY103" fmla="*/ 232914 h 3881887"/>
              <a:gd name="connsiteX104" fmla="*/ 923027 w 5055079"/>
              <a:gd name="connsiteY104" fmla="*/ 276046 h 3881887"/>
              <a:gd name="connsiteX105" fmla="*/ 1026544 w 5055079"/>
              <a:gd name="connsiteY105" fmla="*/ 224287 h 3881887"/>
              <a:gd name="connsiteX106" fmla="*/ 1138687 w 5055079"/>
              <a:gd name="connsiteY106" fmla="*/ 319178 h 3881887"/>
              <a:gd name="connsiteX107" fmla="*/ 1224951 w 5055079"/>
              <a:gd name="connsiteY107" fmla="*/ 224287 h 3881887"/>
              <a:gd name="connsiteX108" fmla="*/ 1397479 w 5055079"/>
              <a:gd name="connsiteY108" fmla="*/ 181155 h 3881887"/>
              <a:gd name="connsiteX109" fmla="*/ 1578634 w 5055079"/>
              <a:gd name="connsiteY109" fmla="*/ 129397 h 3881887"/>
              <a:gd name="connsiteX110" fmla="*/ 1699404 w 5055079"/>
              <a:gd name="connsiteY110" fmla="*/ 0 h 3881887"/>
              <a:gd name="connsiteX0" fmla="*/ 1699404 w 5055079"/>
              <a:gd name="connsiteY0" fmla="*/ 0 h 3881887"/>
              <a:gd name="connsiteX1" fmla="*/ 2234242 w 5055079"/>
              <a:gd name="connsiteY1" fmla="*/ 457200 h 3881887"/>
              <a:gd name="connsiteX2" fmla="*/ 2544793 w 5055079"/>
              <a:gd name="connsiteY2" fmla="*/ 595223 h 3881887"/>
              <a:gd name="connsiteX3" fmla="*/ 2734574 w 5055079"/>
              <a:gd name="connsiteY3" fmla="*/ 603849 h 3881887"/>
              <a:gd name="connsiteX4" fmla="*/ 2889849 w 5055079"/>
              <a:gd name="connsiteY4" fmla="*/ 500332 h 3881887"/>
              <a:gd name="connsiteX5" fmla="*/ 2812212 w 5055079"/>
              <a:gd name="connsiteY5" fmla="*/ 345057 h 3881887"/>
              <a:gd name="connsiteX6" fmla="*/ 2881223 w 5055079"/>
              <a:gd name="connsiteY6" fmla="*/ 491706 h 3881887"/>
              <a:gd name="connsiteX7" fmla="*/ 3122762 w 5055079"/>
              <a:gd name="connsiteY7" fmla="*/ 595223 h 3881887"/>
              <a:gd name="connsiteX8" fmla="*/ 3252159 w 5055079"/>
              <a:gd name="connsiteY8" fmla="*/ 715993 h 3881887"/>
              <a:gd name="connsiteX9" fmla="*/ 3364302 w 5055079"/>
              <a:gd name="connsiteY9" fmla="*/ 733246 h 3881887"/>
              <a:gd name="connsiteX10" fmla="*/ 3467819 w 5055079"/>
              <a:gd name="connsiteY10" fmla="*/ 785004 h 3881887"/>
              <a:gd name="connsiteX11" fmla="*/ 3717985 w 5055079"/>
              <a:gd name="connsiteY11" fmla="*/ 664234 h 3881887"/>
              <a:gd name="connsiteX12" fmla="*/ 3743864 w 5055079"/>
              <a:gd name="connsiteY12" fmla="*/ 586597 h 3881887"/>
              <a:gd name="connsiteX13" fmla="*/ 3804249 w 5055079"/>
              <a:gd name="connsiteY13" fmla="*/ 577970 h 3881887"/>
              <a:gd name="connsiteX14" fmla="*/ 4002657 w 5055079"/>
              <a:gd name="connsiteY14" fmla="*/ 690114 h 3881887"/>
              <a:gd name="connsiteX15" fmla="*/ 3907766 w 5055079"/>
              <a:gd name="connsiteY15" fmla="*/ 871268 h 3881887"/>
              <a:gd name="connsiteX16" fmla="*/ 4019910 w 5055079"/>
              <a:gd name="connsiteY16" fmla="*/ 966159 h 3881887"/>
              <a:gd name="connsiteX17" fmla="*/ 3778370 w 5055079"/>
              <a:gd name="connsiteY17" fmla="*/ 1000665 h 3881887"/>
              <a:gd name="connsiteX18" fmla="*/ 3623095 w 5055079"/>
              <a:gd name="connsiteY18" fmla="*/ 1086929 h 3881887"/>
              <a:gd name="connsiteX19" fmla="*/ 3743864 w 5055079"/>
              <a:gd name="connsiteY19" fmla="*/ 1233578 h 3881887"/>
              <a:gd name="connsiteX20" fmla="*/ 3847381 w 5055079"/>
              <a:gd name="connsiteY20" fmla="*/ 1104182 h 3881887"/>
              <a:gd name="connsiteX21" fmla="*/ 3916393 w 5055079"/>
              <a:gd name="connsiteY21" fmla="*/ 1164566 h 3881887"/>
              <a:gd name="connsiteX22" fmla="*/ 3838755 w 5055079"/>
              <a:gd name="connsiteY22" fmla="*/ 1268083 h 3881887"/>
              <a:gd name="connsiteX23" fmla="*/ 3804249 w 5055079"/>
              <a:gd name="connsiteY23" fmla="*/ 1380227 h 3881887"/>
              <a:gd name="connsiteX24" fmla="*/ 3907766 w 5055079"/>
              <a:gd name="connsiteY24" fmla="*/ 1449238 h 3881887"/>
              <a:gd name="connsiteX25" fmla="*/ 4063042 w 5055079"/>
              <a:gd name="connsiteY25" fmla="*/ 1509623 h 3881887"/>
              <a:gd name="connsiteX26" fmla="*/ 4192438 w 5055079"/>
              <a:gd name="connsiteY26" fmla="*/ 1526876 h 3881887"/>
              <a:gd name="connsiteX27" fmla="*/ 4382219 w 5055079"/>
              <a:gd name="connsiteY27" fmla="*/ 1526876 h 3881887"/>
              <a:gd name="connsiteX28" fmla="*/ 4666891 w 5055079"/>
              <a:gd name="connsiteY28" fmla="*/ 1604514 h 3881887"/>
              <a:gd name="connsiteX29" fmla="*/ 4796287 w 5055079"/>
              <a:gd name="connsiteY29" fmla="*/ 1604514 h 3881887"/>
              <a:gd name="connsiteX30" fmla="*/ 4839419 w 5055079"/>
              <a:gd name="connsiteY30" fmla="*/ 1578634 h 3881887"/>
              <a:gd name="connsiteX31" fmla="*/ 4751854 w 5055079"/>
              <a:gd name="connsiteY31" fmla="*/ 1714603 h 3881887"/>
              <a:gd name="connsiteX32" fmla="*/ 4809500 w 5055079"/>
              <a:gd name="connsiteY32" fmla="*/ 1898428 h 3881887"/>
              <a:gd name="connsiteX33" fmla="*/ 4903022 w 5055079"/>
              <a:gd name="connsiteY33" fmla="*/ 2108064 h 3881887"/>
              <a:gd name="connsiteX34" fmla="*/ 5054806 w 5055079"/>
              <a:gd name="connsiteY34" fmla="*/ 2194328 h 3881887"/>
              <a:gd name="connsiteX35" fmla="*/ 5055079 w 5055079"/>
              <a:gd name="connsiteY35" fmla="*/ 2260121 h 3881887"/>
              <a:gd name="connsiteX36" fmla="*/ 4917057 w 5055079"/>
              <a:gd name="connsiteY36" fmla="*/ 2432649 h 3881887"/>
              <a:gd name="connsiteX37" fmla="*/ 4804913 w 5055079"/>
              <a:gd name="connsiteY37" fmla="*/ 2493034 h 3881887"/>
              <a:gd name="connsiteX38" fmla="*/ 4675517 w 5055079"/>
              <a:gd name="connsiteY38" fmla="*/ 2553419 h 3881887"/>
              <a:gd name="connsiteX39" fmla="*/ 4597879 w 5055079"/>
              <a:gd name="connsiteY39" fmla="*/ 2631057 h 3881887"/>
              <a:gd name="connsiteX40" fmla="*/ 4390845 w 5055079"/>
              <a:gd name="connsiteY40" fmla="*/ 2605178 h 3881887"/>
              <a:gd name="connsiteX41" fmla="*/ 4278702 w 5055079"/>
              <a:gd name="connsiteY41" fmla="*/ 2458529 h 3881887"/>
              <a:gd name="connsiteX42" fmla="*/ 4157932 w 5055079"/>
              <a:gd name="connsiteY42" fmla="*/ 2458529 h 3881887"/>
              <a:gd name="connsiteX43" fmla="*/ 3985404 w 5055079"/>
              <a:gd name="connsiteY43" fmla="*/ 2441276 h 3881887"/>
              <a:gd name="connsiteX44" fmla="*/ 3945627 w 5055079"/>
              <a:gd name="connsiteY44" fmla="*/ 2528224 h 3881887"/>
              <a:gd name="connsiteX45" fmla="*/ 3869427 w 5055079"/>
              <a:gd name="connsiteY45" fmla="*/ 2535482 h 3881887"/>
              <a:gd name="connsiteX46" fmla="*/ 3796307 w 5055079"/>
              <a:gd name="connsiteY46" fmla="*/ 2491871 h 3881887"/>
              <a:gd name="connsiteX47" fmla="*/ 3734964 w 5055079"/>
              <a:gd name="connsiteY47" fmla="*/ 2423885 h 3881887"/>
              <a:gd name="connsiteX48" fmla="*/ 3614194 w 5055079"/>
              <a:gd name="connsiteY48" fmla="*/ 2416218 h 3881887"/>
              <a:gd name="connsiteX49" fmla="*/ 3329865 w 5055079"/>
              <a:gd name="connsiteY49" fmla="*/ 2471810 h 3881887"/>
              <a:gd name="connsiteX50" fmla="*/ 3407434 w 5055079"/>
              <a:gd name="connsiteY50" fmla="*/ 3562710 h 3881887"/>
              <a:gd name="connsiteX51" fmla="*/ 2587925 w 5055079"/>
              <a:gd name="connsiteY51" fmla="*/ 3881887 h 3881887"/>
              <a:gd name="connsiteX52" fmla="*/ 2570672 w 5055079"/>
              <a:gd name="connsiteY52" fmla="*/ 3674853 h 3881887"/>
              <a:gd name="connsiteX53" fmla="*/ 2467155 w 5055079"/>
              <a:gd name="connsiteY53" fmla="*/ 3717985 h 3881887"/>
              <a:gd name="connsiteX54" fmla="*/ 2424023 w 5055079"/>
              <a:gd name="connsiteY54" fmla="*/ 3614468 h 3881887"/>
              <a:gd name="connsiteX55" fmla="*/ 2372264 w 5055079"/>
              <a:gd name="connsiteY55" fmla="*/ 3338423 h 3881887"/>
              <a:gd name="connsiteX56" fmla="*/ 2329132 w 5055079"/>
              <a:gd name="connsiteY56" fmla="*/ 3200400 h 3881887"/>
              <a:gd name="connsiteX57" fmla="*/ 2432649 w 5055079"/>
              <a:gd name="connsiteY57" fmla="*/ 2950234 h 3881887"/>
              <a:gd name="connsiteX58" fmla="*/ 2475781 w 5055079"/>
              <a:gd name="connsiteY58" fmla="*/ 2734574 h 3881887"/>
              <a:gd name="connsiteX59" fmla="*/ 2544793 w 5055079"/>
              <a:gd name="connsiteY59" fmla="*/ 2510287 h 3881887"/>
              <a:gd name="connsiteX60" fmla="*/ 2441276 w 5055079"/>
              <a:gd name="connsiteY60" fmla="*/ 2424023 h 3881887"/>
              <a:gd name="connsiteX61" fmla="*/ 2372264 w 5055079"/>
              <a:gd name="connsiteY61" fmla="*/ 2329132 h 3881887"/>
              <a:gd name="connsiteX62" fmla="*/ 2199736 w 5055079"/>
              <a:gd name="connsiteY62" fmla="*/ 2363638 h 3881887"/>
              <a:gd name="connsiteX63" fmla="*/ 2122098 w 5055079"/>
              <a:gd name="connsiteY63" fmla="*/ 2475782 h 3881887"/>
              <a:gd name="connsiteX64" fmla="*/ 1932317 w 5055079"/>
              <a:gd name="connsiteY64" fmla="*/ 2553419 h 3881887"/>
              <a:gd name="connsiteX65" fmla="*/ 1940944 w 5055079"/>
              <a:gd name="connsiteY65" fmla="*/ 2406770 h 3881887"/>
              <a:gd name="connsiteX66" fmla="*/ 1940944 w 5055079"/>
              <a:gd name="connsiteY66" fmla="*/ 2286000 h 3881887"/>
              <a:gd name="connsiteX67" fmla="*/ 1802921 w 5055079"/>
              <a:gd name="connsiteY67" fmla="*/ 2208363 h 3881887"/>
              <a:gd name="connsiteX68" fmla="*/ 1742536 w 5055079"/>
              <a:gd name="connsiteY68" fmla="*/ 2139351 h 3881887"/>
              <a:gd name="connsiteX69" fmla="*/ 1509623 w 5055079"/>
              <a:gd name="connsiteY69" fmla="*/ 2260121 h 3881887"/>
              <a:gd name="connsiteX70" fmla="*/ 1371600 w 5055079"/>
              <a:gd name="connsiteY70" fmla="*/ 2216989 h 3881887"/>
              <a:gd name="connsiteX71" fmla="*/ 1242204 w 5055079"/>
              <a:gd name="connsiteY71" fmla="*/ 2242868 h 3881887"/>
              <a:gd name="connsiteX72" fmla="*/ 1216325 w 5055079"/>
              <a:gd name="connsiteY72" fmla="*/ 2087593 h 3881887"/>
              <a:gd name="connsiteX73" fmla="*/ 1259457 w 5055079"/>
              <a:gd name="connsiteY73" fmla="*/ 2001329 h 3881887"/>
              <a:gd name="connsiteX74" fmla="*/ 1207698 w 5055079"/>
              <a:gd name="connsiteY74" fmla="*/ 1949570 h 3881887"/>
              <a:gd name="connsiteX75" fmla="*/ 1112808 w 5055079"/>
              <a:gd name="connsiteY75" fmla="*/ 1863306 h 3881887"/>
              <a:gd name="connsiteX76" fmla="*/ 854015 w 5055079"/>
              <a:gd name="connsiteY76" fmla="*/ 1777042 h 3881887"/>
              <a:gd name="connsiteX77" fmla="*/ 819510 w 5055079"/>
              <a:gd name="connsiteY77" fmla="*/ 1854680 h 3881887"/>
              <a:gd name="connsiteX78" fmla="*/ 759125 w 5055079"/>
              <a:gd name="connsiteY78" fmla="*/ 1880559 h 3881887"/>
              <a:gd name="connsiteX79" fmla="*/ 672861 w 5055079"/>
              <a:gd name="connsiteY79" fmla="*/ 1751163 h 3881887"/>
              <a:gd name="connsiteX80" fmla="*/ 715993 w 5055079"/>
              <a:gd name="connsiteY80" fmla="*/ 1699404 h 3881887"/>
              <a:gd name="connsiteX81" fmla="*/ 655608 w 5055079"/>
              <a:gd name="connsiteY81" fmla="*/ 1604514 h 3881887"/>
              <a:gd name="connsiteX82" fmla="*/ 690113 w 5055079"/>
              <a:gd name="connsiteY82" fmla="*/ 1518249 h 3881887"/>
              <a:gd name="connsiteX83" fmla="*/ 690113 w 5055079"/>
              <a:gd name="connsiteY83" fmla="*/ 1457865 h 3881887"/>
              <a:gd name="connsiteX84" fmla="*/ 586596 w 5055079"/>
              <a:gd name="connsiteY84" fmla="*/ 1414732 h 3881887"/>
              <a:gd name="connsiteX85" fmla="*/ 474453 w 5055079"/>
              <a:gd name="connsiteY85" fmla="*/ 1423359 h 3881887"/>
              <a:gd name="connsiteX86" fmla="*/ 431321 w 5055079"/>
              <a:gd name="connsiteY86" fmla="*/ 1466491 h 3881887"/>
              <a:gd name="connsiteX87" fmla="*/ 207034 w 5055079"/>
              <a:gd name="connsiteY87" fmla="*/ 1190446 h 3881887"/>
              <a:gd name="connsiteX88" fmla="*/ 51759 w 5055079"/>
              <a:gd name="connsiteY88" fmla="*/ 1026544 h 3881887"/>
              <a:gd name="connsiteX89" fmla="*/ 0 w 5055079"/>
              <a:gd name="connsiteY89" fmla="*/ 845389 h 3881887"/>
              <a:gd name="connsiteX90" fmla="*/ 86264 w 5055079"/>
              <a:gd name="connsiteY90" fmla="*/ 836763 h 3881887"/>
              <a:gd name="connsiteX91" fmla="*/ 163902 w 5055079"/>
              <a:gd name="connsiteY91" fmla="*/ 690114 h 3881887"/>
              <a:gd name="connsiteX92" fmla="*/ 155276 w 5055079"/>
              <a:gd name="connsiteY92" fmla="*/ 552091 h 3881887"/>
              <a:gd name="connsiteX93" fmla="*/ 241540 w 5055079"/>
              <a:gd name="connsiteY93" fmla="*/ 526212 h 3881887"/>
              <a:gd name="connsiteX94" fmla="*/ 215661 w 5055079"/>
              <a:gd name="connsiteY94" fmla="*/ 448574 h 3881887"/>
              <a:gd name="connsiteX95" fmla="*/ 129396 w 5055079"/>
              <a:gd name="connsiteY95" fmla="*/ 465827 h 3881887"/>
              <a:gd name="connsiteX96" fmla="*/ 25879 w 5055079"/>
              <a:gd name="connsiteY96" fmla="*/ 336431 h 3881887"/>
              <a:gd name="connsiteX97" fmla="*/ 51759 w 5055079"/>
              <a:gd name="connsiteY97" fmla="*/ 232914 h 3881887"/>
              <a:gd name="connsiteX98" fmla="*/ 103517 w 5055079"/>
              <a:gd name="connsiteY98" fmla="*/ 189782 h 3881887"/>
              <a:gd name="connsiteX99" fmla="*/ 120770 w 5055079"/>
              <a:gd name="connsiteY99" fmla="*/ 77638 h 3881887"/>
              <a:gd name="connsiteX100" fmla="*/ 232913 w 5055079"/>
              <a:gd name="connsiteY100" fmla="*/ 60385 h 3881887"/>
              <a:gd name="connsiteX101" fmla="*/ 293298 w 5055079"/>
              <a:gd name="connsiteY101" fmla="*/ 224287 h 3881887"/>
              <a:gd name="connsiteX102" fmla="*/ 491706 w 5055079"/>
              <a:gd name="connsiteY102" fmla="*/ 284672 h 3881887"/>
              <a:gd name="connsiteX103" fmla="*/ 698740 w 5055079"/>
              <a:gd name="connsiteY103" fmla="*/ 232914 h 3881887"/>
              <a:gd name="connsiteX104" fmla="*/ 923027 w 5055079"/>
              <a:gd name="connsiteY104" fmla="*/ 276046 h 3881887"/>
              <a:gd name="connsiteX105" fmla="*/ 1026544 w 5055079"/>
              <a:gd name="connsiteY105" fmla="*/ 224287 h 3881887"/>
              <a:gd name="connsiteX106" fmla="*/ 1138687 w 5055079"/>
              <a:gd name="connsiteY106" fmla="*/ 319178 h 3881887"/>
              <a:gd name="connsiteX107" fmla="*/ 1224951 w 5055079"/>
              <a:gd name="connsiteY107" fmla="*/ 224287 h 3881887"/>
              <a:gd name="connsiteX108" fmla="*/ 1397479 w 5055079"/>
              <a:gd name="connsiteY108" fmla="*/ 181155 h 3881887"/>
              <a:gd name="connsiteX109" fmla="*/ 1578634 w 5055079"/>
              <a:gd name="connsiteY109" fmla="*/ 129397 h 3881887"/>
              <a:gd name="connsiteX110" fmla="*/ 1699404 w 5055079"/>
              <a:gd name="connsiteY110" fmla="*/ 0 h 3881887"/>
              <a:gd name="connsiteX0" fmla="*/ 1699404 w 5055079"/>
              <a:gd name="connsiteY0" fmla="*/ 0 h 3881887"/>
              <a:gd name="connsiteX1" fmla="*/ 2234242 w 5055079"/>
              <a:gd name="connsiteY1" fmla="*/ 457200 h 3881887"/>
              <a:gd name="connsiteX2" fmla="*/ 2544793 w 5055079"/>
              <a:gd name="connsiteY2" fmla="*/ 595223 h 3881887"/>
              <a:gd name="connsiteX3" fmla="*/ 2734574 w 5055079"/>
              <a:gd name="connsiteY3" fmla="*/ 603849 h 3881887"/>
              <a:gd name="connsiteX4" fmla="*/ 2889849 w 5055079"/>
              <a:gd name="connsiteY4" fmla="*/ 500332 h 3881887"/>
              <a:gd name="connsiteX5" fmla="*/ 2812212 w 5055079"/>
              <a:gd name="connsiteY5" fmla="*/ 345057 h 3881887"/>
              <a:gd name="connsiteX6" fmla="*/ 2881223 w 5055079"/>
              <a:gd name="connsiteY6" fmla="*/ 491706 h 3881887"/>
              <a:gd name="connsiteX7" fmla="*/ 3122762 w 5055079"/>
              <a:gd name="connsiteY7" fmla="*/ 595223 h 3881887"/>
              <a:gd name="connsiteX8" fmla="*/ 3252159 w 5055079"/>
              <a:gd name="connsiteY8" fmla="*/ 715993 h 3881887"/>
              <a:gd name="connsiteX9" fmla="*/ 3364302 w 5055079"/>
              <a:gd name="connsiteY9" fmla="*/ 733246 h 3881887"/>
              <a:gd name="connsiteX10" fmla="*/ 3467819 w 5055079"/>
              <a:gd name="connsiteY10" fmla="*/ 785004 h 3881887"/>
              <a:gd name="connsiteX11" fmla="*/ 3717985 w 5055079"/>
              <a:gd name="connsiteY11" fmla="*/ 664234 h 3881887"/>
              <a:gd name="connsiteX12" fmla="*/ 3743864 w 5055079"/>
              <a:gd name="connsiteY12" fmla="*/ 586597 h 3881887"/>
              <a:gd name="connsiteX13" fmla="*/ 3804249 w 5055079"/>
              <a:gd name="connsiteY13" fmla="*/ 577970 h 3881887"/>
              <a:gd name="connsiteX14" fmla="*/ 4002657 w 5055079"/>
              <a:gd name="connsiteY14" fmla="*/ 690114 h 3881887"/>
              <a:gd name="connsiteX15" fmla="*/ 3907766 w 5055079"/>
              <a:gd name="connsiteY15" fmla="*/ 871268 h 3881887"/>
              <a:gd name="connsiteX16" fmla="*/ 4019910 w 5055079"/>
              <a:gd name="connsiteY16" fmla="*/ 966159 h 3881887"/>
              <a:gd name="connsiteX17" fmla="*/ 3778370 w 5055079"/>
              <a:gd name="connsiteY17" fmla="*/ 1000665 h 3881887"/>
              <a:gd name="connsiteX18" fmla="*/ 3623095 w 5055079"/>
              <a:gd name="connsiteY18" fmla="*/ 1086929 h 3881887"/>
              <a:gd name="connsiteX19" fmla="*/ 3743864 w 5055079"/>
              <a:gd name="connsiteY19" fmla="*/ 1233578 h 3881887"/>
              <a:gd name="connsiteX20" fmla="*/ 3847381 w 5055079"/>
              <a:gd name="connsiteY20" fmla="*/ 1104182 h 3881887"/>
              <a:gd name="connsiteX21" fmla="*/ 3916393 w 5055079"/>
              <a:gd name="connsiteY21" fmla="*/ 1164566 h 3881887"/>
              <a:gd name="connsiteX22" fmla="*/ 3838755 w 5055079"/>
              <a:gd name="connsiteY22" fmla="*/ 1268083 h 3881887"/>
              <a:gd name="connsiteX23" fmla="*/ 3804249 w 5055079"/>
              <a:gd name="connsiteY23" fmla="*/ 1380227 h 3881887"/>
              <a:gd name="connsiteX24" fmla="*/ 3907766 w 5055079"/>
              <a:gd name="connsiteY24" fmla="*/ 1449238 h 3881887"/>
              <a:gd name="connsiteX25" fmla="*/ 4063042 w 5055079"/>
              <a:gd name="connsiteY25" fmla="*/ 1509623 h 3881887"/>
              <a:gd name="connsiteX26" fmla="*/ 4192438 w 5055079"/>
              <a:gd name="connsiteY26" fmla="*/ 1526876 h 3881887"/>
              <a:gd name="connsiteX27" fmla="*/ 4382219 w 5055079"/>
              <a:gd name="connsiteY27" fmla="*/ 1526876 h 3881887"/>
              <a:gd name="connsiteX28" fmla="*/ 4666891 w 5055079"/>
              <a:gd name="connsiteY28" fmla="*/ 1604514 h 3881887"/>
              <a:gd name="connsiteX29" fmla="*/ 4796287 w 5055079"/>
              <a:gd name="connsiteY29" fmla="*/ 1604514 h 3881887"/>
              <a:gd name="connsiteX30" fmla="*/ 4839419 w 5055079"/>
              <a:gd name="connsiteY30" fmla="*/ 1578634 h 3881887"/>
              <a:gd name="connsiteX31" fmla="*/ 4751854 w 5055079"/>
              <a:gd name="connsiteY31" fmla="*/ 1714603 h 3881887"/>
              <a:gd name="connsiteX32" fmla="*/ 4809500 w 5055079"/>
              <a:gd name="connsiteY32" fmla="*/ 1898428 h 3881887"/>
              <a:gd name="connsiteX33" fmla="*/ 4903022 w 5055079"/>
              <a:gd name="connsiteY33" fmla="*/ 2108064 h 3881887"/>
              <a:gd name="connsiteX34" fmla="*/ 5054806 w 5055079"/>
              <a:gd name="connsiteY34" fmla="*/ 2194328 h 3881887"/>
              <a:gd name="connsiteX35" fmla="*/ 5055079 w 5055079"/>
              <a:gd name="connsiteY35" fmla="*/ 2260121 h 3881887"/>
              <a:gd name="connsiteX36" fmla="*/ 4917057 w 5055079"/>
              <a:gd name="connsiteY36" fmla="*/ 2432649 h 3881887"/>
              <a:gd name="connsiteX37" fmla="*/ 4804913 w 5055079"/>
              <a:gd name="connsiteY37" fmla="*/ 2493034 h 3881887"/>
              <a:gd name="connsiteX38" fmla="*/ 4675517 w 5055079"/>
              <a:gd name="connsiteY38" fmla="*/ 2553419 h 3881887"/>
              <a:gd name="connsiteX39" fmla="*/ 4597879 w 5055079"/>
              <a:gd name="connsiteY39" fmla="*/ 2631057 h 3881887"/>
              <a:gd name="connsiteX40" fmla="*/ 4390845 w 5055079"/>
              <a:gd name="connsiteY40" fmla="*/ 2605178 h 3881887"/>
              <a:gd name="connsiteX41" fmla="*/ 4278702 w 5055079"/>
              <a:gd name="connsiteY41" fmla="*/ 2458529 h 3881887"/>
              <a:gd name="connsiteX42" fmla="*/ 4157932 w 5055079"/>
              <a:gd name="connsiteY42" fmla="*/ 2458529 h 3881887"/>
              <a:gd name="connsiteX43" fmla="*/ 3985404 w 5055079"/>
              <a:gd name="connsiteY43" fmla="*/ 2441276 h 3881887"/>
              <a:gd name="connsiteX44" fmla="*/ 3945627 w 5055079"/>
              <a:gd name="connsiteY44" fmla="*/ 2528224 h 3881887"/>
              <a:gd name="connsiteX45" fmla="*/ 3869427 w 5055079"/>
              <a:gd name="connsiteY45" fmla="*/ 2535482 h 3881887"/>
              <a:gd name="connsiteX46" fmla="*/ 3796307 w 5055079"/>
              <a:gd name="connsiteY46" fmla="*/ 2491871 h 3881887"/>
              <a:gd name="connsiteX47" fmla="*/ 3734964 w 5055079"/>
              <a:gd name="connsiteY47" fmla="*/ 2423885 h 3881887"/>
              <a:gd name="connsiteX48" fmla="*/ 3614194 w 5055079"/>
              <a:gd name="connsiteY48" fmla="*/ 2416218 h 3881887"/>
              <a:gd name="connsiteX49" fmla="*/ 3329865 w 5055079"/>
              <a:gd name="connsiteY49" fmla="*/ 2471810 h 3881887"/>
              <a:gd name="connsiteX50" fmla="*/ 2942976 w 5055079"/>
              <a:gd name="connsiteY50" fmla="*/ 2746282 h 3881887"/>
              <a:gd name="connsiteX51" fmla="*/ 2587925 w 5055079"/>
              <a:gd name="connsiteY51" fmla="*/ 3881887 h 3881887"/>
              <a:gd name="connsiteX52" fmla="*/ 2570672 w 5055079"/>
              <a:gd name="connsiteY52" fmla="*/ 3674853 h 3881887"/>
              <a:gd name="connsiteX53" fmla="*/ 2467155 w 5055079"/>
              <a:gd name="connsiteY53" fmla="*/ 3717985 h 3881887"/>
              <a:gd name="connsiteX54" fmla="*/ 2424023 w 5055079"/>
              <a:gd name="connsiteY54" fmla="*/ 3614468 h 3881887"/>
              <a:gd name="connsiteX55" fmla="*/ 2372264 w 5055079"/>
              <a:gd name="connsiteY55" fmla="*/ 3338423 h 3881887"/>
              <a:gd name="connsiteX56" fmla="*/ 2329132 w 5055079"/>
              <a:gd name="connsiteY56" fmla="*/ 3200400 h 3881887"/>
              <a:gd name="connsiteX57" fmla="*/ 2432649 w 5055079"/>
              <a:gd name="connsiteY57" fmla="*/ 2950234 h 3881887"/>
              <a:gd name="connsiteX58" fmla="*/ 2475781 w 5055079"/>
              <a:gd name="connsiteY58" fmla="*/ 2734574 h 3881887"/>
              <a:gd name="connsiteX59" fmla="*/ 2544793 w 5055079"/>
              <a:gd name="connsiteY59" fmla="*/ 2510287 h 3881887"/>
              <a:gd name="connsiteX60" fmla="*/ 2441276 w 5055079"/>
              <a:gd name="connsiteY60" fmla="*/ 2424023 h 3881887"/>
              <a:gd name="connsiteX61" fmla="*/ 2372264 w 5055079"/>
              <a:gd name="connsiteY61" fmla="*/ 2329132 h 3881887"/>
              <a:gd name="connsiteX62" fmla="*/ 2199736 w 5055079"/>
              <a:gd name="connsiteY62" fmla="*/ 2363638 h 3881887"/>
              <a:gd name="connsiteX63" fmla="*/ 2122098 w 5055079"/>
              <a:gd name="connsiteY63" fmla="*/ 2475782 h 3881887"/>
              <a:gd name="connsiteX64" fmla="*/ 1932317 w 5055079"/>
              <a:gd name="connsiteY64" fmla="*/ 2553419 h 3881887"/>
              <a:gd name="connsiteX65" fmla="*/ 1940944 w 5055079"/>
              <a:gd name="connsiteY65" fmla="*/ 2406770 h 3881887"/>
              <a:gd name="connsiteX66" fmla="*/ 1940944 w 5055079"/>
              <a:gd name="connsiteY66" fmla="*/ 2286000 h 3881887"/>
              <a:gd name="connsiteX67" fmla="*/ 1802921 w 5055079"/>
              <a:gd name="connsiteY67" fmla="*/ 2208363 h 3881887"/>
              <a:gd name="connsiteX68" fmla="*/ 1742536 w 5055079"/>
              <a:gd name="connsiteY68" fmla="*/ 2139351 h 3881887"/>
              <a:gd name="connsiteX69" fmla="*/ 1509623 w 5055079"/>
              <a:gd name="connsiteY69" fmla="*/ 2260121 h 3881887"/>
              <a:gd name="connsiteX70" fmla="*/ 1371600 w 5055079"/>
              <a:gd name="connsiteY70" fmla="*/ 2216989 h 3881887"/>
              <a:gd name="connsiteX71" fmla="*/ 1242204 w 5055079"/>
              <a:gd name="connsiteY71" fmla="*/ 2242868 h 3881887"/>
              <a:gd name="connsiteX72" fmla="*/ 1216325 w 5055079"/>
              <a:gd name="connsiteY72" fmla="*/ 2087593 h 3881887"/>
              <a:gd name="connsiteX73" fmla="*/ 1259457 w 5055079"/>
              <a:gd name="connsiteY73" fmla="*/ 2001329 h 3881887"/>
              <a:gd name="connsiteX74" fmla="*/ 1207698 w 5055079"/>
              <a:gd name="connsiteY74" fmla="*/ 1949570 h 3881887"/>
              <a:gd name="connsiteX75" fmla="*/ 1112808 w 5055079"/>
              <a:gd name="connsiteY75" fmla="*/ 1863306 h 3881887"/>
              <a:gd name="connsiteX76" fmla="*/ 854015 w 5055079"/>
              <a:gd name="connsiteY76" fmla="*/ 1777042 h 3881887"/>
              <a:gd name="connsiteX77" fmla="*/ 819510 w 5055079"/>
              <a:gd name="connsiteY77" fmla="*/ 1854680 h 3881887"/>
              <a:gd name="connsiteX78" fmla="*/ 759125 w 5055079"/>
              <a:gd name="connsiteY78" fmla="*/ 1880559 h 3881887"/>
              <a:gd name="connsiteX79" fmla="*/ 672861 w 5055079"/>
              <a:gd name="connsiteY79" fmla="*/ 1751163 h 3881887"/>
              <a:gd name="connsiteX80" fmla="*/ 715993 w 5055079"/>
              <a:gd name="connsiteY80" fmla="*/ 1699404 h 3881887"/>
              <a:gd name="connsiteX81" fmla="*/ 655608 w 5055079"/>
              <a:gd name="connsiteY81" fmla="*/ 1604514 h 3881887"/>
              <a:gd name="connsiteX82" fmla="*/ 690113 w 5055079"/>
              <a:gd name="connsiteY82" fmla="*/ 1518249 h 3881887"/>
              <a:gd name="connsiteX83" fmla="*/ 690113 w 5055079"/>
              <a:gd name="connsiteY83" fmla="*/ 1457865 h 3881887"/>
              <a:gd name="connsiteX84" fmla="*/ 586596 w 5055079"/>
              <a:gd name="connsiteY84" fmla="*/ 1414732 h 3881887"/>
              <a:gd name="connsiteX85" fmla="*/ 474453 w 5055079"/>
              <a:gd name="connsiteY85" fmla="*/ 1423359 h 3881887"/>
              <a:gd name="connsiteX86" fmla="*/ 431321 w 5055079"/>
              <a:gd name="connsiteY86" fmla="*/ 1466491 h 3881887"/>
              <a:gd name="connsiteX87" fmla="*/ 207034 w 5055079"/>
              <a:gd name="connsiteY87" fmla="*/ 1190446 h 3881887"/>
              <a:gd name="connsiteX88" fmla="*/ 51759 w 5055079"/>
              <a:gd name="connsiteY88" fmla="*/ 1026544 h 3881887"/>
              <a:gd name="connsiteX89" fmla="*/ 0 w 5055079"/>
              <a:gd name="connsiteY89" fmla="*/ 845389 h 3881887"/>
              <a:gd name="connsiteX90" fmla="*/ 86264 w 5055079"/>
              <a:gd name="connsiteY90" fmla="*/ 836763 h 3881887"/>
              <a:gd name="connsiteX91" fmla="*/ 163902 w 5055079"/>
              <a:gd name="connsiteY91" fmla="*/ 690114 h 3881887"/>
              <a:gd name="connsiteX92" fmla="*/ 155276 w 5055079"/>
              <a:gd name="connsiteY92" fmla="*/ 552091 h 3881887"/>
              <a:gd name="connsiteX93" fmla="*/ 241540 w 5055079"/>
              <a:gd name="connsiteY93" fmla="*/ 526212 h 3881887"/>
              <a:gd name="connsiteX94" fmla="*/ 215661 w 5055079"/>
              <a:gd name="connsiteY94" fmla="*/ 448574 h 3881887"/>
              <a:gd name="connsiteX95" fmla="*/ 129396 w 5055079"/>
              <a:gd name="connsiteY95" fmla="*/ 465827 h 3881887"/>
              <a:gd name="connsiteX96" fmla="*/ 25879 w 5055079"/>
              <a:gd name="connsiteY96" fmla="*/ 336431 h 3881887"/>
              <a:gd name="connsiteX97" fmla="*/ 51759 w 5055079"/>
              <a:gd name="connsiteY97" fmla="*/ 232914 h 3881887"/>
              <a:gd name="connsiteX98" fmla="*/ 103517 w 5055079"/>
              <a:gd name="connsiteY98" fmla="*/ 189782 h 3881887"/>
              <a:gd name="connsiteX99" fmla="*/ 120770 w 5055079"/>
              <a:gd name="connsiteY99" fmla="*/ 77638 h 3881887"/>
              <a:gd name="connsiteX100" fmla="*/ 232913 w 5055079"/>
              <a:gd name="connsiteY100" fmla="*/ 60385 h 3881887"/>
              <a:gd name="connsiteX101" fmla="*/ 293298 w 5055079"/>
              <a:gd name="connsiteY101" fmla="*/ 224287 h 3881887"/>
              <a:gd name="connsiteX102" fmla="*/ 491706 w 5055079"/>
              <a:gd name="connsiteY102" fmla="*/ 284672 h 3881887"/>
              <a:gd name="connsiteX103" fmla="*/ 698740 w 5055079"/>
              <a:gd name="connsiteY103" fmla="*/ 232914 h 3881887"/>
              <a:gd name="connsiteX104" fmla="*/ 923027 w 5055079"/>
              <a:gd name="connsiteY104" fmla="*/ 276046 h 3881887"/>
              <a:gd name="connsiteX105" fmla="*/ 1026544 w 5055079"/>
              <a:gd name="connsiteY105" fmla="*/ 224287 h 3881887"/>
              <a:gd name="connsiteX106" fmla="*/ 1138687 w 5055079"/>
              <a:gd name="connsiteY106" fmla="*/ 319178 h 3881887"/>
              <a:gd name="connsiteX107" fmla="*/ 1224951 w 5055079"/>
              <a:gd name="connsiteY107" fmla="*/ 224287 h 3881887"/>
              <a:gd name="connsiteX108" fmla="*/ 1397479 w 5055079"/>
              <a:gd name="connsiteY108" fmla="*/ 181155 h 3881887"/>
              <a:gd name="connsiteX109" fmla="*/ 1578634 w 5055079"/>
              <a:gd name="connsiteY109" fmla="*/ 129397 h 3881887"/>
              <a:gd name="connsiteX110" fmla="*/ 1699404 w 5055079"/>
              <a:gd name="connsiteY110" fmla="*/ 0 h 3881887"/>
              <a:gd name="connsiteX0" fmla="*/ 1699404 w 5055079"/>
              <a:gd name="connsiteY0" fmla="*/ 0 h 3717985"/>
              <a:gd name="connsiteX1" fmla="*/ 2234242 w 5055079"/>
              <a:gd name="connsiteY1" fmla="*/ 457200 h 3717985"/>
              <a:gd name="connsiteX2" fmla="*/ 2544793 w 5055079"/>
              <a:gd name="connsiteY2" fmla="*/ 595223 h 3717985"/>
              <a:gd name="connsiteX3" fmla="*/ 2734574 w 5055079"/>
              <a:gd name="connsiteY3" fmla="*/ 603849 h 3717985"/>
              <a:gd name="connsiteX4" fmla="*/ 2889849 w 5055079"/>
              <a:gd name="connsiteY4" fmla="*/ 500332 h 3717985"/>
              <a:gd name="connsiteX5" fmla="*/ 2812212 w 5055079"/>
              <a:gd name="connsiteY5" fmla="*/ 345057 h 3717985"/>
              <a:gd name="connsiteX6" fmla="*/ 2881223 w 5055079"/>
              <a:gd name="connsiteY6" fmla="*/ 491706 h 3717985"/>
              <a:gd name="connsiteX7" fmla="*/ 3122762 w 5055079"/>
              <a:gd name="connsiteY7" fmla="*/ 595223 h 3717985"/>
              <a:gd name="connsiteX8" fmla="*/ 3252159 w 5055079"/>
              <a:gd name="connsiteY8" fmla="*/ 715993 h 3717985"/>
              <a:gd name="connsiteX9" fmla="*/ 3364302 w 5055079"/>
              <a:gd name="connsiteY9" fmla="*/ 733246 h 3717985"/>
              <a:gd name="connsiteX10" fmla="*/ 3467819 w 5055079"/>
              <a:gd name="connsiteY10" fmla="*/ 785004 h 3717985"/>
              <a:gd name="connsiteX11" fmla="*/ 3717985 w 5055079"/>
              <a:gd name="connsiteY11" fmla="*/ 664234 h 3717985"/>
              <a:gd name="connsiteX12" fmla="*/ 3743864 w 5055079"/>
              <a:gd name="connsiteY12" fmla="*/ 586597 h 3717985"/>
              <a:gd name="connsiteX13" fmla="*/ 3804249 w 5055079"/>
              <a:gd name="connsiteY13" fmla="*/ 577970 h 3717985"/>
              <a:gd name="connsiteX14" fmla="*/ 4002657 w 5055079"/>
              <a:gd name="connsiteY14" fmla="*/ 690114 h 3717985"/>
              <a:gd name="connsiteX15" fmla="*/ 3907766 w 5055079"/>
              <a:gd name="connsiteY15" fmla="*/ 871268 h 3717985"/>
              <a:gd name="connsiteX16" fmla="*/ 4019910 w 5055079"/>
              <a:gd name="connsiteY16" fmla="*/ 966159 h 3717985"/>
              <a:gd name="connsiteX17" fmla="*/ 3778370 w 5055079"/>
              <a:gd name="connsiteY17" fmla="*/ 1000665 h 3717985"/>
              <a:gd name="connsiteX18" fmla="*/ 3623095 w 5055079"/>
              <a:gd name="connsiteY18" fmla="*/ 1086929 h 3717985"/>
              <a:gd name="connsiteX19" fmla="*/ 3743864 w 5055079"/>
              <a:gd name="connsiteY19" fmla="*/ 1233578 h 3717985"/>
              <a:gd name="connsiteX20" fmla="*/ 3847381 w 5055079"/>
              <a:gd name="connsiteY20" fmla="*/ 1104182 h 3717985"/>
              <a:gd name="connsiteX21" fmla="*/ 3916393 w 5055079"/>
              <a:gd name="connsiteY21" fmla="*/ 1164566 h 3717985"/>
              <a:gd name="connsiteX22" fmla="*/ 3838755 w 5055079"/>
              <a:gd name="connsiteY22" fmla="*/ 1268083 h 3717985"/>
              <a:gd name="connsiteX23" fmla="*/ 3804249 w 5055079"/>
              <a:gd name="connsiteY23" fmla="*/ 1380227 h 3717985"/>
              <a:gd name="connsiteX24" fmla="*/ 3907766 w 5055079"/>
              <a:gd name="connsiteY24" fmla="*/ 1449238 h 3717985"/>
              <a:gd name="connsiteX25" fmla="*/ 4063042 w 5055079"/>
              <a:gd name="connsiteY25" fmla="*/ 1509623 h 3717985"/>
              <a:gd name="connsiteX26" fmla="*/ 4192438 w 5055079"/>
              <a:gd name="connsiteY26" fmla="*/ 1526876 h 3717985"/>
              <a:gd name="connsiteX27" fmla="*/ 4382219 w 5055079"/>
              <a:gd name="connsiteY27" fmla="*/ 1526876 h 3717985"/>
              <a:gd name="connsiteX28" fmla="*/ 4666891 w 5055079"/>
              <a:gd name="connsiteY28" fmla="*/ 1604514 h 3717985"/>
              <a:gd name="connsiteX29" fmla="*/ 4796287 w 5055079"/>
              <a:gd name="connsiteY29" fmla="*/ 1604514 h 3717985"/>
              <a:gd name="connsiteX30" fmla="*/ 4839419 w 5055079"/>
              <a:gd name="connsiteY30" fmla="*/ 1578634 h 3717985"/>
              <a:gd name="connsiteX31" fmla="*/ 4751854 w 5055079"/>
              <a:gd name="connsiteY31" fmla="*/ 1714603 h 3717985"/>
              <a:gd name="connsiteX32" fmla="*/ 4809500 w 5055079"/>
              <a:gd name="connsiteY32" fmla="*/ 1898428 h 3717985"/>
              <a:gd name="connsiteX33" fmla="*/ 4903022 w 5055079"/>
              <a:gd name="connsiteY33" fmla="*/ 2108064 h 3717985"/>
              <a:gd name="connsiteX34" fmla="*/ 5054806 w 5055079"/>
              <a:gd name="connsiteY34" fmla="*/ 2194328 h 3717985"/>
              <a:gd name="connsiteX35" fmla="*/ 5055079 w 5055079"/>
              <a:gd name="connsiteY35" fmla="*/ 2260121 h 3717985"/>
              <a:gd name="connsiteX36" fmla="*/ 4917057 w 5055079"/>
              <a:gd name="connsiteY36" fmla="*/ 2432649 h 3717985"/>
              <a:gd name="connsiteX37" fmla="*/ 4804913 w 5055079"/>
              <a:gd name="connsiteY37" fmla="*/ 2493034 h 3717985"/>
              <a:gd name="connsiteX38" fmla="*/ 4675517 w 5055079"/>
              <a:gd name="connsiteY38" fmla="*/ 2553419 h 3717985"/>
              <a:gd name="connsiteX39" fmla="*/ 4597879 w 5055079"/>
              <a:gd name="connsiteY39" fmla="*/ 2631057 h 3717985"/>
              <a:gd name="connsiteX40" fmla="*/ 4390845 w 5055079"/>
              <a:gd name="connsiteY40" fmla="*/ 2605178 h 3717985"/>
              <a:gd name="connsiteX41" fmla="*/ 4278702 w 5055079"/>
              <a:gd name="connsiteY41" fmla="*/ 2458529 h 3717985"/>
              <a:gd name="connsiteX42" fmla="*/ 4157932 w 5055079"/>
              <a:gd name="connsiteY42" fmla="*/ 2458529 h 3717985"/>
              <a:gd name="connsiteX43" fmla="*/ 3985404 w 5055079"/>
              <a:gd name="connsiteY43" fmla="*/ 2441276 h 3717985"/>
              <a:gd name="connsiteX44" fmla="*/ 3945627 w 5055079"/>
              <a:gd name="connsiteY44" fmla="*/ 2528224 h 3717985"/>
              <a:gd name="connsiteX45" fmla="*/ 3869427 w 5055079"/>
              <a:gd name="connsiteY45" fmla="*/ 2535482 h 3717985"/>
              <a:gd name="connsiteX46" fmla="*/ 3796307 w 5055079"/>
              <a:gd name="connsiteY46" fmla="*/ 2491871 h 3717985"/>
              <a:gd name="connsiteX47" fmla="*/ 3734964 w 5055079"/>
              <a:gd name="connsiteY47" fmla="*/ 2423885 h 3717985"/>
              <a:gd name="connsiteX48" fmla="*/ 3614194 w 5055079"/>
              <a:gd name="connsiteY48" fmla="*/ 2416218 h 3717985"/>
              <a:gd name="connsiteX49" fmla="*/ 3329865 w 5055079"/>
              <a:gd name="connsiteY49" fmla="*/ 2471810 h 3717985"/>
              <a:gd name="connsiteX50" fmla="*/ 2942976 w 5055079"/>
              <a:gd name="connsiteY50" fmla="*/ 2746282 h 3717985"/>
              <a:gd name="connsiteX51" fmla="*/ 2874582 w 5055079"/>
              <a:gd name="connsiteY51" fmla="*/ 2923944 h 3717985"/>
              <a:gd name="connsiteX52" fmla="*/ 2570672 w 5055079"/>
              <a:gd name="connsiteY52" fmla="*/ 3674853 h 3717985"/>
              <a:gd name="connsiteX53" fmla="*/ 2467155 w 5055079"/>
              <a:gd name="connsiteY53" fmla="*/ 3717985 h 3717985"/>
              <a:gd name="connsiteX54" fmla="*/ 2424023 w 5055079"/>
              <a:gd name="connsiteY54" fmla="*/ 3614468 h 3717985"/>
              <a:gd name="connsiteX55" fmla="*/ 2372264 w 5055079"/>
              <a:gd name="connsiteY55" fmla="*/ 3338423 h 3717985"/>
              <a:gd name="connsiteX56" fmla="*/ 2329132 w 5055079"/>
              <a:gd name="connsiteY56" fmla="*/ 3200400 h 3717985"/>
              <a:gd name="connsiteX57" fmla="*/ 2432649 w 5055079"/>
              <a:gd name="connsiteY57" fmla="*/ 2950234 h 3717985"/>
              <a:gd name="connsiteX58" fmla="*/ 2475781 w 5055079"/>
              <a:gd name="connsiteY58" fmla="*/ 2734574 h 3717985"/>
              <a:gd name="connsiteX59" fmla="*/ 2544793 w 5055079"/>
              <a:gd name="connsiteY59" fmla="*/ 2510287 h 3717985"/>
              <a:gd name="connsiteX60" fmla="*/ 2441276 w 5055079"/>
              <a:gd name="connsiteY60" fmla="*/ 2424023 h 3717985"/>
              <a:gd name="connsiteX61" fmla="*/ 2372264 w 5055079"/>
              <a:gd name="connsiteY61" fmla="*/ 2329132 h 3717985"/>
              <a:gd name="connsiteX62" fmla="*/ 2199736 w 5055079"/>
              <a:gd name="connsiteY62" fmla="*/ 2363638 h 3717985"/>
              <a:gd name="connsiteX63" fmla="*/ 2122098 w 5055079"/>
              <a:gd name="connsiteY63" fmla="*/ 2475782 h 3717985"/>
              <a:gd name="connsiteX64" fmla="*/ 1932317 w 5055079"/>
              <a:gd name="connsiteY64" fmla="*/ 2553419 h 3717985"/>
              <a:gd name="connsiteX65" fmla="*/ 1940944 w 5055079"/>
              <a:gd name="connsiteY65" fmla="*/ 2406770 h 3717985"/>
              <a:gd name="connsiteX66" fmla="*/ 1940944 w 5055079"/>
              <a:gd name="connsiteY66" fmla="*/ 2286000 h 3717985"/>
              <a:gd name="connsiteX67" fmla="*/ 1802921 w 5055079"/>
              <a:gd name="connsiteY67" fmla="*/ 2208363 h 3717985"/>
              <a:gd name="connsiteX68" fmla="*/ 1742536 w 5055079"/>
              <a:gd name="connsiteY68" fmla="*/ 2139351 h 3717985"/>
              <a:gd name="connsiteX69" fmla="*/ 1509623 w 5055079"/>
              <a:gd name="connsiteY69" fmla="*/ 2260121 h 3717985"/>
              <a:gd name="connsiteX70" fmla="*/ 1371600 w 5055079"/>
              <a:gd name="connsiteY70" fmla="*/ 2216989 h 3717985"/>
              <a:gd name="connsiteX71" fmla="*/ 1242204 w 5055079"/>
              <a:gd name="connsiteY71" fmla="*/ 2242868 h 3717985"/>
              <a:gd name="connsiteX72" fmla="*/ 1216325 w 5055079"/>
              <a:gd name="connsiteY72" fmla="*/ 2087593 h 3717985"/>
              <a:gd name="connsiteX73" fmla="*/ 1259457 w 5055079"/>
              <a:gd name="connsiteY73" fmla="*/ 2001329 h 3717985"/>
              <a:gd name="connsiteX74" fmla="*/ 1207698 w 5055079"/>
              <a:gd name="connsiteY74" fmla="*/ 1949570 h 3717985"/>
              <a:gd name="connsiteX75" fmla="*/ 1112808 w 5055079"/>
              <a:gd name="connsiteY75" fmla="*/ 1863306 h 3717985"/>
              <a:gd name="connsiteX76" fmla="*/ 854015 w 5055079"/>
              <a:gd name="connsiteY76" fmla="*/ 1777042 h 3717985"/>
              <a:gd name="connsiteX77" fmla="*/ 819510 w 5055079"/>
              <a:gd name="connsiteY77" fmla="*/ 1854680 h 3717985"/>
              <a:gd name="connsiteX78" fmla="*/ 759125 w 5055079"/>
              <a:gd name="connsiteY78" fmla="*/ 1880559 h 3717985"/>
              <a:gd name="connsiteX79" fmla="*/ 672861 w 5055079"/>
              <a:gd name="connsiteY79" fmla="*/ 1751163 h 3717985"/>
              <a:gd name="connsiteX80" fmla="*/ 715993 w 5055079"/>
              <a:gd name="connsiteY80" fmla="*/ 1699404 h 3717985"/>
              <a:gd name="connsiteX81" fmla="*/ 655608 w 5055079"/>
              <a:gd name="connsiteY81" fmla="*/ 1604514 h 3717985"/>
              <a:gd name="connsiteX82" fmla="*/ 690113 w 5055079"/>
              <a:gd name="connsiteY82" fmla="*/ 1518249 h 3717985"/>
              <a:gd name="connsiteX83" fmla="*/ 690113 w 5055079"/>
              <a:gd name="connsiteY83" fmla="*/ 1457865 h 3717985"/>
              <a:gd name="connsiteX84" fmla="*/ 586596 w 5055079"/>
              <a:gd name="connsiteY84" fmla="*/ 1414732 h 3717985"/>
              <a:gd name="connsiteX85" fmla="*/ 474453 w 5055079"/>
              <a:gd name="connsiteY85" fmla="*/ 1423359 h 3717985"/>
              <a:gd name="connsiteX86" fmla="*/ 431321 w 5055079"/>
              <a:gd name="connsiteY86" fmla="*/ 1466491 h 3717985"/>
              <a:gd name="connsiteX87" fmla="*/ 207034 w 5055079"/>
              <a:gd name="connsiteY87" fmla="*/ 1190446 h 3717985"/>
              <a:gd name="connsiteX88" fmla="*/ 51759 w 5055079"/>
              <a:gd name="connsiteY88" fmla="*/ 1026544 h 3717985"/>
              <a:gd name="connsiteX89" fmla="*/ 0 w 5055079"/>
              <a:gd name="connsiteY89" fmla="*/ 845389 h 3717985"/>
              <a:gd name="connsiteX90" fmla="*/ 86264 w 5055079"/>
              <a:gd name="connsiteY90" fmla="*/ 836763 h 3717985"/>
              <a:gd name="connsiteX91" fmla="*/ 163902 w 5055079"/>
              <a:gd name="connsiteY91" fmla="*/ 690114 h 3717985"/>
              <a:gd name="connsiteX92" fmla="*/ 155276 w 5055079"/>
              <a:gd name="connsiteY92" fmla="*/ 552091 h 3717985"/>
              <a:gd name="connsiteX93" fmla="*/ 241540 w 5055079"/>
              <a:gd name="connsiteY93" fmla="*/ 526212 h 3717985"/>
              <a:gd name="connsiteX94" fmla="*/ 215661 w 5055079"/>
              <a:gd name="connsiteY94" fmla="*/ 448574 h 3717985"/>
              <a:gd name="connsiteX95" fmla="*/ 129396 w 5055079"/>
              <a:gd name="connsiteY95" fmla="*/ 465827 h 3717985"/>
              <a:gd name="connsiteX96" fmla="*/ 25879 w 5055079"/>
              <a:gd name="connsiteY96" fmla="*/ 336431 h 3717985"/>
              <a:gd name="connsiteX97" fmla="*/ 51759 w 5055079"/>
              <a:gd name="connsiteY97" fmla="*/ 232914 h 3717985"/>
              <a:gd name="connsiteX98" fmla="*/ 103517 w 5055079"/>
              <a:gd name="connsiteY98" fmla="*/ 189782 h 3717985"/>
              <a:gd name="connsiteX99" fmla="*/ 120770 w 5055079"/>
              <a:gd name="connsiteY99" fmla="*/ 77638 h 3717985"/>
              <a:gd name="connsiteX100" fmla="*/ 232913 w 5055079"/>
              <a:gd name="connsiteY100" fmla="*/ 60385 h 3717985"/>
              <a:gd name="connsiteX101" fmla="*/ 293298 w 5055079"/>
              <a:gd name="connsiteY101" fmla="*/ 224287 h 3717985"/>
              <a:gd name="connsiteX102" fmla="*/ 491706 w 5055079"/>
              <a:gd name="connsiteY102" fmla="*/ 284672 h 3717985"/>
              <a:gd name="connsiteX103" fmla="*/ 698740 w 5055079"/>
              <a:gd name="connsiteY103" fmla="*/ 232914 h 3717985"/>
              <a:gd name="connsiteX104" fmla="*/ 923027 w 5055079"/>
              <a:gd name="connsiteY104" fmla="*/ 276046 h 3717985"/>
              <a:gd name="connsiteX105" fmla="*/ 1026544 w 5055079"/>
              <a:gd name="connsiteY105" fmla="*/ 224287 h 3717985"/>
              <a:gd name="connsiteX106" fmla="*/ 1138687 w 5055079"/>
              <a:gd name="connsiteY106" fmla="*/ 319178 h 3717985"/>
              <a:gd name="connsiteX107" fmla="*/ 1224951 w 5055079"/>
              <a:gd name="connsiteY107" fmla="*/ 224287 h 3717985"/>
              <a:gd name="connsiteX108" fmla="*/ 1397479 w 5055079"/>
              <a:gd name="connsiteY108" fmla="*/ 181155 h 3717985"/>
              <a:gd name="connsiteX109" fmla="*/ 1578634 w 5055079"/>
              <a:gd name="connsiteY109" fmla="*/ 129397 h 3717985"/>
              <a:gd name="connsiteX110" fmla="*/ 1699404 w 5055079"/>
              <a:gd name="connsiteY110" fmla="*/ 0 h 3717985"/>
              <a:gd name="connsiteX0" fmla="*/ 1699404 w 5055079"/>
              <a:gd name="connsiteY0" fmla="*/ 0 h 3717985"/>
              <a:gd name="connsiteX1" fmla="*/ 2234242 w 5055079"/>
              <a:gd name="connsiteY1" fmla="*/ 457200 h 3717985"/>
              <a:gd name="connsiteX2" fmla="*/ 2544793 w 5055079"/>
              <a:gd name="connsiteY2" fmla="*/ 595223 h 3717985"/>
              <a:gd name="connsiteX3" fmla="*/ 2734574 w 5055079"/>
              <a:gd name="connsiteY3" fmla="*/ 603849 h 3717985"/>
              <a:gd name="connsiteX4" fmla="*/ 2889849 w 5055079"/>
              <a:gd name="connsiteY4" fmla="*/ 500332 h 3717985"/>
              <a:gd name="connsiteX5" fmla="*/ 2812212 w 5055079"/>
              <a:gd name="connsiteY5" fmla="*/ 345057 h 3717985"/>
              <a:gd name="connsiteX6" fmla="*/ 2881223 w 5055079"/>
              <a:gd name="connsiteY6" fmla="*/ 491706 h 3717985"/>
              <a:gd name="connsiteX7" fmla="*/ 3122762 w 5055079"/>
              <a:gd name="connsiteY7" fmla="*/ 595223 h 3717985"/>
              <a:gd name="connsiteX8" fmla="*/ 3252159 w 5055079"/>
              <a:gd name="connsiteY8" fmla="*/ 715993 h 3717985"/>
              <a:gd name="connsiteX9" fmla="*/ 3364302 w 5055079"/>
              <a:gd name="connsiteY9" fmla="*/ 733246 h 3717985"/>
              <a:gd name="connsiteX10" fmla="*/ 3467819 w 5055079"/>
              <a:gd name="connsiteY10" fmla="*/ 785004 h 3717985"/>
              <a:gd name="connsiteX11" fmla="*/ 3717985 w 5055079"/>
              <a:gd name="connsiteY11" fmla="*/ 664234 h 3717985"/>
              <a:gd name="connsiteX12" fmla="*/ 3743864 w 5055079"/>
              <a:gd name="connsiteY12" fmla="*/ 586597 h 3717985"/>
              <a:gd name="connsiteX13" fmla="*/ 3804249 w 5055079"/>
              <a:gd name="connsiteY13" fmla="*/ 577970 h 3717985"/>
              <a:gd name="connsiteX14" fmla="*/ 4002657 w 5055079"/>
              <a:gd name="connsiteY14" fmla="*/ 690114 h 3717985"/>
              <a:gd name="connsiteX15" fmla="*/ 3907766 w 5055079"/>
              <a:gd name="connsiteY15" fmla="*/ 871268 h 3717985"/>
              <a:gd name="connsiteX16" fmla="*/ 4019910 w 5055079"/>
              <a:gd name="connsiteY16" fmla="*/ 966159 h 3717985"/>
              <a:gd name="connsiteX17" fmla="*/ 3778370 w 5055079"/>
              <a:gd name="connsiteY17" fmla="*/ 1000665 h 3717985"/>
              <a:gd name="connsiteX18" fmla="*/ 3623095 w 5055079"/>
              <a:gd name="connsiteY18" fmla="*/ 1086929 h 3717985"/>
              <a:gd name="connsiteX19" fmla="*/ 3743864 w 5055079"/>
              <a:gd name="connsiteY19" fmla="*/ 1233578 h 3717985"/>
              <a:gd name="connsiteX20" fmla="*/ 3847381 w 5055079"/>
              <a:gd name="connsiteY20" fmla="*/ 1104182 h 3717985"/>
              <a:gd name="connsiteX21" fmla="*/ 3916393 w 5055079"/>
              <a:gd name="connsiteY21" fmla="*/ 1164566 h 3717985"/>
              <a:gd name="connsiteX22" fmla="*/ 3838755 w 5055079"/>
              <a:gd name="connsiteY22" fmla="*/ 1268083 h 3717985"/>
              <a:gd name="connsiteX23" fmla="*/ 3804249 w 5055079"/>
              <a:gd name="connsiteY23" fmla="*/ 1380227 h 3717985"/>
              <a:gd name="connsiteX24" fmla="*/ 3907766 w 5055079"/>
              <a:gd name="connsiteY24" fmla="*/ 1449238 h 3717985"/>
              <a:gd name="connsiteX25" fmla="*/ 4063042 w 5055079"/>
              <a:gd name="connsiteY25" fmla="*/ 1509623 h 3717985"/>
              <a:gd name="connsiteX26" fmla="*/ 4192438 w 5055079"/>
              <a:gd name="connsiteY26" fmla="*/ 1526876 h 3717985"/>
              <a:gd name="connsiteX27" fmla="*/ 4382219 w 5055079"/>
              <a:gd name="connsiteY27" fmla="*/ 1526876 h 3717985"/>
              <a:gd name="connsiteX28" fmla="*/ 4666891 w 5055079"/>
              <a:gd name="connsiteY28" fmla="*/ 1604514 h 3717985"/>
              <a:gd name="connsiteX29" fmla="*/ 4796287 w 5055079"/>
              <a:gd name="connsiteY29" fmla="*/ 1604514 h 3717985"/>
              <a:gd name="connsiteX30" fmla="*/ 4839419 w 5055079"/>
              <a:gd name="connsiteY30" fmla="*/ 1578634 h 3717985"/>
              <a:gd name="connsiteX31" fmla="*/ 4751854 w 5055079"/>
              <a:gd name="connsiteY31" fmla="*/ 1714603 h 3717985"/>
              <a:gd name="connsiteX32" fmla="*/ 4809500 w 5055079"/>
              <a:gd name="connsiteY32" fmla="*/ 1898428 h 3717985"/>
              <a:gd name="connsiteX33" fmla="*/ 4903022 w 5055079"/>
              <a:gd name="connsiteY33" fmla="*/ 2108064 h 3717985"/>
              <a:gd name="connsiteX34" fmla="*/ 5054806 w 5055079"/>
              <a:gd name="connsiteY34" fmla="*/ 2194328 h 3717985"/>
              <a:gd name="connsiteX35" fmla="*/ 5055079 w 5055079"/>
              <a:gd name="connsiteY35" fmla="*/ 2260121 h 3717985"/>
              <a:gd name="connsiteX36" fmla="*/ 4917057 w 5055079"/>
              <a:gd name="connsiteY36" fmla="*/ 2432649 h 3717985"/>
              <a:gd name="connsiteX37" fmla="*/ 4804913 w 5055079"/>
              <a:gd name="connsiteY37" fmla="*/ 2493034 h 3717985"/>
              <a:gd name="connsiteX38" fmla="*/ 4675517 w 5055079"/>
              <a:gd name="connsiteY38" fmla="*/ 2553419 h 3717985"/>
              <a:gd name="connsiteX39" fmla="*/ 4597879 w 5055079"/>
              <a:gd name="connsiteY39" fmla="*/ 2631057 h 3717985"/>
              <a:gd name="connsiteX40" fmla="*/ 4390845 w 5055079"/>
              <a:gd name="connsiteY40" fmla="*/ 2605178 h 3717985"/>
              <a:gd name="connsiteX41" fmla="*/ 4278702 w 5055079"/>
              <a:gd name="connsiteY41" fmla="*/ 2458529 h 3717985"/>
              <a:gd name="connsiteX42" fmla="*/ 4157932 w 5055079"/>
              <a:gd name="connsiteY42" fmla="*/ 2458529 h 3717985"/>
              <a:gd name="connsiteX43" fmla="*/ 3985404 w 5055079"/>
              <a:gd name="connsiteY43" fmla="*/ 2441276 h 3717985"/>
              <a:gd name="connsiteX44" fmla="*/ 3945627 w 5055079"/>
              <a:gd name="connsiteY44" fmla="*/ 2528224 h 3717985"/>
              <a:gd name="connsiteX45" fmla="*/ 3869427 w 5055079"/>
              <a:gd name="connsiteY45" fmla="*/ 2535482 h 3717985"/>
              <a:gd name="connsiteX46" fmla="*/ 3796307 w 5055079"/>
              <a:gd name="connsiteY46" fmla="*/ 2491871 h 3717985"/>
              <a:gd name="connsiteX47" fmla="*/ 3734964 w 5055079"/>
              <a:gd name="connsiteY47" fmla="*/ 2423885 h 3717985"/>
              <a:gd name="connsiteX48" fmla="*/ 3614194 w 5055079"/>
              <a:gd name="connsiteY48" fmla="*/ 2416218 h 3717985"/>
              <a:gd name="connsiteX49" fmla="*/ 3329865 w 5055079"/>
              <a:gd name="connsiteY49" fmla="*/ 2471810 h 3717985"/>
              <a:gd name="connsiteX50" fmla="*/ 2942976 w 5055079"/>
              <a:gd name="connsiteY50" fmla="*/ 2746282 h 3717985"/>
              <a:gd name="connsiteX51" fmla="*/ 2874582 w 5055079"/>
              <a:gd name="connsiteY51" fmla="*/ 2923944 h 3717985"/>
              <a:gd name="connsiteX52" fmla="*/ 2813786 w 5055079"/>
              <a:gd name="connsiteY52" fmla="*/ 2960024 h 3717985"/>
              <a:gd name="connsiteX53" fmla="*/ 2467155 w 5055079"/>
              <a:gd name="connsiteY53" fmla="*/ 3717985 h 3717985"/>
              <a:gd name="connsiteX54" fmla="*/ 2424023 w 5055079"/>
              <a:gd name="connsiteY54" fmla="*/ 3614468 h 3717985"/>
              <a:gd name="connsiteX55" fmla="*/ 2372264 w 5055079"/>
              <a:gd name="connsiteY55" fmla="*/ 3338423 h 3717985"/>
              <a:gd name="connsiteX56" fmla="*/ 2329132 w 5055079"/>
              <a:gd name="connsiteY56" fmla="*/ 3200400 h 3717985"/>
              <a:gd name="connsiteX57" fmla="*/ 2432649 w 5055079"/>
              <a:gd name="connsiteY57" fmla="*/ 2950234 h 3717985"/>
              <a:gd name="connsiteX58" fmla="*/ 2475781 w 5055079"/>
              <a:gd name="connsiteY58" fmla="*/ 2734574 h 3717985"/>
              <a:gd name="connsiteX59" fmla="*/ 2544793 w 5055079"/>
              <a:gd name="connsiteY59" fmla="*/ 2510287 h 3717985"/>
              <a:gd name="connsiteX60" fmla="*/ 2441276 w 5055079"/>
              <a:gd name="connsiteY60" fmla="*/ 2424023 h 3717985"/>
              <a:gd name="connsiteX61" fmla="*/ 2372264 w 5055079"/>
              <a:gd name="connsiteY61" fmla="*/ 2329132 h 3717985"/>
              <a:gd name="connsiteX62" fmla="*/ 2199736 w 5055079"/>
              <a:gd name="connsiteY62" fmla="*/ 2363638 h 3717985"/>
              <a:gd name="connsiteX63" fmla="*/ 2122098 w 5055079"/>
              <a:gd name="connsiteY63" fmla="*/ 2475782 h 3717985"/>
              <a:gd name="connsiteX64" fmla="*/ 1932317 w 5055079"/>
              <a:gd name="connsiteY64" fmla="*/ 2553419 h 3717985"/>
              <a:gd name="connsiteX65" fmla="*/ 1940944 w 5055079"/>
              <a:gd name="connsiteY65" fmla="*/ 2406770 h 3717985"/>
              <a:gd name="connsiteX66" fmla="*/ 1940944 w 5055079"/>
              <a:gd name="connsiteY66" fmla="*/ 2286000 h 3717985"/>
              <a:gd name="connsiteX67" fmla="*/ 1802921 w 5055079"/>
              <a:gd name="connsiteY67" fmla="*/ 2208363 h 3717985"/>
              <a:gd name="connsiteX68" fmla="*/ 1742536 w 5055079"/>
              <a:gd name="connsiteY68" fmla="*/ 2139351 h 3717985"/>
              <a:gd name="connsiteX69" fmla="*/ 1509623 w 5055079"/>
              <a:gd name="connsiteY69" fmla="*/ 2260121 h 3717985"/>
              <a:gd name="connsiteX70" fmla="*/ 1371600 w 5055079"/>
              <a:gd name="connsiteY70" fmla="*/ 2216989 h 3717985"/>
              <a:gd name="connsiteX71" fmla="*/ 1242204 w 5055079"/>
              <a:gd name="connsiteY71" fmla="*/ 2242868 h 3717985"/>
              <a:gd name="connsiteX72" fmla="*/ 1216325 w 5055079"/>
              <a:gd name="connsiteY72" fmla="*/ 2087593 h 3717985"/>
              <a:gd name="connsiteX73" fmla="*/ 1259457 w 5055079"/>
              <a:gd name="connsiteY73" fmla="*/ 2001329 h 3717985"/>
              <a:gd name="connsiteX74" fmla="*/ 1207698 w 5055079"/>
              <a:gd name="connsiteY74" fmla="*/ 1949570 h 3717985"/>
              <a:gd name="connsiteX75" fmla="*/ 1112808 w 5055079"/>
              <a:gd name="connsiteY75" fmla="*/ 1863306 h 3717985"/>
              <a:gd name="connsiteX76" fmla="*/ 854015 w 5055079"/>
              <a:gd name="connsiteY76" fmla="*/ 1777042 h 3717985"/>
              <a:gd name="connsiteX77" fmla="*/ 819510 w 5055079"/>
              <a:gd name="connsiteY77" fmla="*/ 1854680 h 3717985"/>
              <a:gd name="connsiteX78" fmla="*/ 759125 w 5055079"/>
              <a:gd name="connsiteY78" fmla="*/ 1880559 h 3717985"/>
              <a:gd name="connsiteX79" fmla="*/ 672861 w 5055079"/>
              <a:gd name="connsiteY79" fmla="*/ 1751163 h 3717985"/>
              <a:gd name="connsiteX80" fmla="*/ 715993 w 5055079"/>
              <a:gd name="connsiteY80" fmla="*/ 1699404 h 3717985"/>
              <a:gd name="connsiteX81" fmla="*/ 655608 w 5055079"/>
              <a:gd name="connsiteY81" fmla="*/ 1604514 h 3717985"/>
              <a:gd name="connsiteX82" fmla="*/ 690113 w 5055079"/>
              <a:gd name="connsiteY82" fmla="*/ 1518249 h 3717985"/>
              <a:gd name="connsiteX83" fmla="*/ 690113 w 5055079"/>
              <a:gd name="connsiteY83" fmla="*/ 1457865 h 3717985"/>
              <a:gd name="connsiteX84" fmla="*/ 586596 w 5055079"/>
              <a:gd name="connsiteY84" fmla="*/ 1414732 h 3717985"/>
              <a:gd name="connsiteX85" fmla="*/ 474453 w 5055079"/>
              <a:gd name="connsiteY85" fmla="*/ 1423359 h 3717985"/>
              <a:gd name="connsiteX86" fmla="*/ 431321 w 5055079"/>
              <a:gd name="connsiteY86" fmla="*/ 1466491 h 3717985"/>
              <a:gd name="connsiteX87" fmla="*/ 207034 w 5055079"/>
              <a:gd name="connsiteY87" fmla="*/ 1190446 h 3717985"/>
              <a:gd name="connsiteX88" fmla="*/ 51759 w 5055079"/>
              <a:gd name="connsiteY88" fmla="*/ 1026544 h 3717985"/>
              <a:gd name="connsiteX89" fmla="*/ 0 w 5055079"/>
              <a:gd name="connsiteY89" fmla="*/ 845389 h 3717985"/>
              <a:gd name="connsiteX90" fmla="*/ 86264 w 5055079"/>
              <a:gd name="connsiteY90" fmla="*/ 836763 h 3717985"/>
              <a:gd name="connsiteX91" fmla="*/ 163902 w 5055079"/>
              <a:gd name="connsiteY91" fmla="*/ 690114 h 3717985"/>
              <a:gd name="connsiteX92" fmla="*/ 155276 w 5055079"/>
              <a:gd name="connsiteY92" fmla="*/ 552091 h 3717985"/>
              <a:gd name="connsiteX93" fmla="*/ 241540 w 5055079"/>
              <a:gd name="connsiteY93" fmla="*/ 526212 h 3717985"/>
              <a:gd name="connsiteX94" fmla="*/ 215661 w 5055079"/>
              <a:gd name="connsiteY94" fmla="*/ 448574 h 3717985"/>
              <a:gd name="connsiteX95" fmla="*/ 129396 w 5055079"/>
              <a:gd name="connsiteY95" fmla="*/ 465827 h 3717985"/>
              <a:gd name="connsiteX96" fmla="*/ 25879 w 5055079"/>
              <a:gd name="connsiteY96" fmla="*/ 336431 h 3717985"/>
              <a:gd name="connsiteX97" fmla="*/ 51759 w 5055079"/>
              <a:gd name="connsiteY97" fmla="*/ 232914 h 3717985"/>
              <a:gd name="connsiteX98" fmla="*/ 103517 w 5055079"/>
              <a:gd name="connsiteY98" fmla="*/ 189782 h 3717985"/>
              <a:gd name="connsiteX99" fmla="*/ 120770 w 5055079"/>
              <a:gd name="connsiteY99" fmla="*/ 77638 h 3717985"/>
              <a:gd name="connsiteX100" fmla="*/ 232913 w 5055079"/>
              <a:gd name="connsiteY100" fmla="*/ 60385 h 3717985"/>
              <a:gd name="connsiteX101" fmla="*/ 293298 w 5055079"/>
              <a:gd name="connsiteY101" fmla="*/ 224287 h 3717985"/>
              <a:gd name="connsiteX102" fmla="*/ 491706 w 5055079"/>
              <a:gd name="connsiteY102" fmla="*/ 284672 h 3717985"/>
              <a:gd name="connsiteX103" fmla="*/ 698740 w 5055079"/>
              <a:gd name="connsiteY103" fmla="*/ 232914 h 3717985"/>
              <a:gd name="connsiteX104" fmla="*/ 923027 w 5055079"/>
              <a:gd name="connsiteY104" fmla="*/ 276046 h 3717985"/>
              <a:gd name="connsiteX105" fmla="*/ 1026544 w 5055079"/>
              <a:gd name="connsiteY105" fmla="*/ 224287 h 3717985"/>
              <a:gd name="connsiteX106" fmla="*/ 1138687 w 5055079"/>
              <a:gd name="connsiteY106" fmla="*/ 319178 h 3717985"/>
              <a:gd name="connsiteX107" fmla="*/ 1224951 w 5055079"/>
              <a:gd name="connsiteY107" fmla="*/ 224287 h 3717985"/>
              <a:gd name="connsiteX108" fmla="*/ 1397479 w 5055079"/>
              <a:gd name="connsiteY108" fmla="*/ 181155 h 3717985"/>
              <a:gd name="connsiteX109" fmla="*/ 1578634 w 5055079"/>
              <a:gd name="connsiteY109" fmla="*/ 129397 h 3717985"/>
              <a:gd name="connsiteX110" fmla="*/ 1699404 w 5055079"/>
              <a:gd name="connsiteY110" fmla="*/ 0 h 3717985"/>
              <a:gd name="connsiteX0" fmla="*/ 1699404 w 5055079"/>
              <a:gd name="connsiteY0" fmla="*/ 0 h 3614468"/>
              <a:gd name="connsiteX1" fmla="*/ 2234242 w 5055079"/>
              <a:gd name="connsiteY1" fmla="*/ 457200 h 3614468"/>
              <a:gd name="connsiteX2" fmla="*/ 2544793 w 5055079"/>
              <a:gd name="connsiteY2" fmla="*/ 595223 h 3614468"/>
              <a:gd name="connsiteX3" fmla="*/ 2734574 w 5055079"/>
              <a:gd name="connsiteY3" fmla="*/ 603849 h 3614468"/>
              <a:gd name="connsiteX4" fmla="*/ 2889849 w 5055079"/>
              <a:gd name="connsiteY4" fmla="*/ 500332 h 3614468"/>
              <a:gd name="connsiteX5" fmla="*/ 2812212 w 5055079"/>
              <a:gd name="connsiteY5" fmla="*/ 345057 h 3614468"/>
              <a:gd name="connsiteX6" fmla="*/ 2881223 w 5055079"/>
              <a:gd name="connsiteY6" fmla="*/ 491706 h 3614468"/>
              <a:gd name="connsiteX7" fmla="*/ 3122762 w 5055079"/>
              <a:gd name="connsiteY7" fmla="*/ 595223 h 3614468"/>
              <a:gd name="connsiteX8" fmla="*/ 3252159 w 5055079"/>
              <a:gd name="connsiteY8" fmla="*/ 715993 h 3614468"/>
              <a:gd name="connsiteX9" fmla="*/ 3364302 w 5055079"/>
              <a:gd name="connsiteY9" fmla="*/ 733246 h 3614468"/>
              <a:gd name="connsiteX10" fmla="*/ 3467819 w 5055079"/>
              <a:gd name="connsiteY10" fmla="*/ 785004 h 3614468"/>
              <a:gd name="connsiteX11" fmla="*/ 3717985 w 5055079"/>
              <a:gd name="connsiteY11" fmla="*/ 664234 h 3614468"/>
              <a:gd name="connsiteX12" fmla="*/ 3743864 w 5055079"/>
              <a:gd name="connsiteY12" fmla="*/ 586597 h 3614468"/>
              <a:gd name="connsiteX13" fmla="*/ 3804249 w 5055079"/>
              <a:gd name="connsiteY13" fmla="*/ 577970 h 3614468"/>
              <a:gd name="connsiteX14" fmla="*/ 4002657 w 5055079"/>
              <a:gd name="connsiteY14" fmla="*/ 690114 h 3614468"/>
              <a:gd name="connsiteX15" fmla="*/ 3907766 w 5055079"/>
              <a:gd name="connsiteY15" fmla="*/ 871268 h 3614468"/>
              <a:gd name="connsiteX16" fmla="*/ 4019910 w 5055079"/>
              <a:gd name="connsiteY16" fmla="*/ 966159 h 3614468"/>
              <a:gd name="connsiteX17" fmla="*/ 3778370 w 5055079"/>
              <a:gd name="connsiteY17" fmla="*/ 1000665 h 3614468"/>
              <a:gd name="connsiteX18" fmla="*/ 3623095 w 5055079"/>
              <a:gd name="connsiteY18" fmla="*/ 1086929 h 3614468"/>
              <a:gd name="connsiteX19" fmla="*/ 3743864 w 5055079"/>
              <a:gd name="connsiteY19" fmla="*/ 1233578 h 3614468"/>
              <a:gd name="connsiteX20" fmla="*/ 3847381 w 5055079"/>
              <a:gd name="connsiteY20" fmla="*/ 1104182 h 3614468"/>
              <a:gd name="connsiteX21" fmla="*/ 3916393 w 5055079"/>
              <a:gd name="connsiteY21" fmla="*/ 1164566 h 3614468"/>
              <a:gd name="connsiteX22" fmla="*/ 3838755 w 5055079"/>
              <a:gd name="connsiteY22" fmla="*/ 1268083 h 3614468"/>
              <a:gd name="connsiteX23" fmla="*/ 3804249 w 5055079"/>
              <a:gd name="connsiteY23" fmla="*/ 1380227 h 3614468"/>
              <a:gd name="connsiteX24" fmla="*/ 3907766 w 5055079"/>
              <a:gd name="connsiteY24" fmla="*/ 1449238 h 3614468"/>
              <a:gd name="connsiteX25" fmla="*/ 4063042 w 5055079"/>
              <a:gd name="connsiteY25" fmla="*/ 1509623 h 3614468"/>
              <a:gd name="connsiteX26" fmla="*/ 4192438 w 5055079"/>
              <a:gd name="connsiteY26" fmla="*/ 1526876 h 3614468"/>
              <a:gd name="connsiteX27" fmla="*/ 4382219 w 5055079"/>
              <a:gd name="connsiteY27" fmla="*/ 1526876 h 3614468"/>
              <a:gd name="connsiteX28" fmla="*/ 4666891 w 5055079"/>
              <a:gd name="connsiteY28" fmla="*/ 1604514 h 3614468"/>
              <a:gd name="connsiteX29" fmla="*/ 4796287 w 5055079"/>
              <a:gd name="connsiteY29" fmla="*/ 1604514 h 3614468"/>
              <a:gd name="connsiteX30" fmla="*/ 4839419 w 5055079"/>
              <a:gd name="connsiteY30" fmla="*/ 1578634 h 3614468"/>
              <a:gd name="connsiteX31" fmla="*/ 4751854 w 5055079"/>
              <a:gd name="connsiteY31" fmla="*/ 1714603 h 3614468"/>
              <a:gd name="connsiteX32" fmla="*/ 4809500 w 5055079"/>
              <a:gd name="connsiteY32" fmla="*/ 1898428 h 3614468"/>
              <a:gd name="connsiteX33" fmla="*/ 4903022 w 5055079"/>
              <a:gd name="connsiteY33" fmla="*/ 2108064 h 3614468"/>
              <a:gd name="connsiteX34" fmla="*/ 5054806 w 5055079"/>
              <a:gd name="connsiteY34" fmla="*/ 2194328 h 3614468"/>
              <a:gd name="connsiteX35" fmla="*/ 5055079 w 5055079"/>
              <a:gd name="connsiteY35" fmla="*/ 2260121 h 3614468"/>
              <a:gd name="connsiteX36" fmla="*/ 4917057 w 5055079"/>
              <a:gd name="connsiteY36" fmla="*/ 2432649 h 3614468"/>
              <a:gd name="connsiteX37" fmla="*/ 4804913 w 5055079"/>
              <a:gd name="connsiteY37" fmla="*/ 2493034 h 3614468"/>
              <a:gd name="connsiteX38" fmla="*/ 4675517 w 5055079"/>
              <a:gd name="connsiteY38" fmla="*/ 2553419 h 3614468"/>
              <a:gd name="connsiteX39" fmla="*/ 4597879 w 5055079"/>
              <a:gd name="connsiteY39" fmla="*/ 2631057 h 3614468"/>
              <a:gd name="connsiteX40" fmla="*/ 4390845 w 5055079"/>
              <a:gd name="connsiteY40" fmla="*/ 2605178 h 3614468"/>
              <a:gd name="connsiteX41" fmla="*/ 4278702 w 5055079"/>
              <a:gd name="connsiteY41" fmla="*/ 2458529 h 3614468"/>
              <a:gd name="connsiteX42" fmla="*/ 4157932 w 5055079"/>
              <a:gd name="connsiteY42" fmla="*/ 2458529 h 3614468"/>
              <a:gd name="connsiteX43" fmla="*/ 3985404 w 5055079"/>
              <a:gd name="connsiteY43" fmla="*/ 2441276 h 3614468"/>
              <a:gd name="connsiteX44" fmla="*/ 3945627 w 5055079"/>
              <a:gd name="connsiteY44" fmla="*/ 2528224 h 3614468"/>
              <a:gd name="connsiteX45" fmla="*/ 3869427 w 5055079"/>
              <a:gd name="connsiteY45" fmla="*/ 2535482 h 3614468"/>
              <a:gd name="connsiteX46" fmla="*/ 3796307 w 5055079"/>
              <a:gd name="connsiteY46" fmla="*/ 2491871 h 3614468"/>
              <a:gd name="connsiteX47" fmla="*/ 3734964 w 5055079"/>
              <a:gd name="connsiteY47" fmla="*/ 2423885 h 3614468"/>
              <a:gd name="connsiteX48" fmla="*/ 3614194 w 5055079"/>
              <a:gd name="connsiteY48" fmla="*/ 2416218 h 3614468"/>
              <a:gd name="connsiteX49" fmla="*/ 3329865 w 5055079"/>
              <a:gd name="connsiteY49" fmla="*/ 2471810 h 3614468"/>
              <a:gd name="connsiteX50" fmla="*/ 2942976 w 5055079"/>
              <a:gd name="connsiteY50" fmla="*/ 2746282 h 3614468"/>
              <a:gd name="connsiteX51" fmla="*/ 2874582 w 5055079"/>
              <a:gd name="connsiteY51" fmla="*/ 2923944 h 3614468"/>
              <a:gd name="connsiteX52" fmla="*/ 2813786 w 5055079"/>
              <a:gd name="connsiteY52" fmla="*/ 2960024 h 3614468"/>
              <a:gd name="connsiteX53" fmla="*/ 2597784 w 5055079"/>
              <a:gd name="connsiteY53" fmla="*/ 2970499 h 3614468"/>
              <a:gd name="connsiteX54" fmla="*/ 2424023 w 5055079"/>
              <a:gd name="connsiteY54" fmla="*/ 3614468 h 3614468"/>
              <a:gd name="connsiteX55" fmla="*/ 2372264 w 5055079"/>
              <a:gd name="connsiteY55" fmla="*/ 3338423 h 3614468"/>
              <a:gd name="connsiteX56" fmla="*/ 2329132 w 5055079"/>
              <a:gd name="connsiteY56" fmla="*/ 3200400 h 3614468"/>
              <a:gd name="connsiteX57" fmla="*/ 2432649 w 5055079"/>
              <a:gd name="connsiteY57" fmla="*/ 2950234 h 3614468"/>
              <a:gd name="connsiteX58" fmla="*/ 2475781 w 5055079"/>
              <a:gd name="connsiteY58" fmla="*/ 2734574 h 3614468"/>
              <a:gd name="connsiteX59" fmla="*/ 2544793 w 5055079"/>
              <a:gd name="connsiteY59" fmla="*/ 2510287 h 3614468"/>
              <a:gd name="connsiteX60" fmla="*/ 2441276 w 5055079"/>
              <a:gd name="connsiteY60" fmla="*/ 2424023 h 3614468"/>
              <a:gd name="connsiteX61" fmla="*/ 2372264 w 5055079"/>
              <a:gd name="connsiteY61" fmla="*/ 2329132 h 3614468"/>
              <a:gd name="connsiteX62" fmla="*/ 2199736 w 5055079"/>
              <a:gd name="connsiteY62" fmla="*/ 2363638 h 3614468"/>
              <a:gd name="connsiteX63" fmla="*/ 2122098 w 5055079"/>
              <a:gd name="connsiteY63" fmla="*/ 2475782 h 3614468"/>
              <a:gd name="connsiteX64" fmla="*/ 1932317 w 5055079"/>
              <a:gd name="connsiteY64" fmla="*/ 2553419 h 3614468"/>
              <a:gd name="connsiteX65" fmla="*/ 1940944 w 5055079"/>
              <a:gd name="connsiteY65" fmla="*/ 2406770 h 3614468"/>
              <a:gd name="connsiteX66" fmla="*/ 1940944 w 5055079"/>
              <a:gd name="connsiteY66" fmla="*/ 2286000 h 3614468"/>
              <a:gd name="connsiteX67" fmla="*/ 1802921 w 5055079"/>
              <a:gd name="connsiteY67" fmla="*/ 2208363 h 3614468"/>
              <a:gd name="connsiteX68" fmla="*/ 1742536 w 5055079"/>
              <a:gd name="connsiteY68" fmla="*/ 2139351 h 3614468"/>
              <a:gd name="connsiteX69" fmla="*/ 1509623 w 5055079"/>
              <a:gd name="connsiteY69" fmla="*/ 2260121 h 3614468"/>
              <a:gd name="connsiteX70" fmla="*/ 1371600 w 5055079"/>
              <a:gd name="connsiteY70" fmla="*/ 2216989 h 3614468"/>
              <a:gd name="connsiteX71" fmla="*/ 1242204 w 5055079"/>
              <a:gd name="connsiteY71" fmla="*/ 2242868 h 3614468"/>
              <a:gd name="connsiteX72" fmla="*/ 1216325 w 5055079"/>
              <a:gd name="connsiteY72" fmla="*/ 2087593 h 3614468"/>
              <a:gd name="connsiteX73" fmla="*/ 1259457 w 5055079"/>
              <a:gd name="connsiteY73" fmla="*/ 2001329 h 3614468"/>
              <a:gd name="connsiteX74" fmla="*/ 1207698 w 5055079"/>
              <a:gd name="connsiteY74" fmla="*/ 1949570 h 3614468"/>
              <a:gd name="connsiteX75" fmla="*/ 1112808 w 5055079"/>
              <a:gd name="connsiteY75" fmla="*/ 1863306 h 3614468"/>
              <a:gd name="connsiteX76" fmla="*/ 854015 w 5055079"/>
              <a:gd name="connsiteY76" fmla="*/ 1777042 h 3614468"/>
              <a:gd name="connsiteX77" fmla="*/ 819510 w 5055079"/>
              <a:gd name="connsiteY77" fmla="*/ 1854680 h 3614468"/>
              <a:gd name="connsiteX78" fmla="*/ 759125 w 5055079"/>
              <a:gd name="connsiteY78" fmla="*/ 1880559 h 3614468"/>
              <a:gd name="connsiteX79" fmla="*/ 672861 w 5055079"/>
              <a:gd name="connsiteY79" fmla="*/ 1751163 h 3614468"/>
              <a:gd name="connsiteX80" fmla="*/ 715993 w 5055079"/>
              <a:gd name="connsiteY80" fmla="*/ 1699404 h 3614468"/>
              <a:gd name="connsiteX81" fmla="*/ 655608 w 5055079"/>
              <a:gd name="connsiteY81" fmla="*/ 1604514 h 3614468"/>
              <a:gd name="connsiteX82" fmla="*/ 690113 w 5055079"/>
              <a:gd name="connsiteY82" fmla="*/ 1518249 h 3614468"/>
              <a:gd name="connsiteX83" fmla="*/ 690113 w 5055079"/>
              <a:gd name="connsiteY83" fmla="*/ 1457865 h 3614468"/>
              <a:gd name="connsiteX84" fmla="*/ 586596 w 5055079"/>
              <a:gd name="connsiteY84" fmla="*/ 1414732 h 3614468"/>
              <a:gd name="connsiteX85" fmla="*/ 474453 w 5055079"/>
              <a:gd name="connsiteY85" fmla="*/ 1423359 h 3614468"/>
              <a:gd name="connsiteX86" fmla="*/ 431321 w 5055079"/>
              <a:gd name="connsiteY86" fmla="*/ 1466491 h 3614468"/>
              <a:gd name="connsiteX87" fmla="*/ 207034 w 5055079"/>
              <a:gd name="connsiteY87" fmla="*/ 1190446 h 3614468"/>
              <a:gd name="connsiteX88" fmla="*/ 51759 w 5055079"/>
              <a:gd name="connsiteY88" fmla="*/ 1026544 h 3614468"/>
              <a:gd name="connsiteX89" fmla="*/ 0 w 5055079"/>
              <a:gd name="connsiteY89" fmla="*/ 845389 h 3614468"/>
              <a:gd name="connsiteX90" fmla="*/ 86264 w 5055079"/>
              <a:gd name="connsiteY90" fmla="*/ 836763 h 3614468"/>
              <a:gd name="connsiteX91" fmla="*/ 163902 w 5055079"/>
              <a:gd name="connsiteY91" fmla="*/ 690114 h 3614468"/>
              <a:gd name="connsiteX92" fmla="*/ 155276 w 5055079"/>
              <a:gd name="connsiteY92" fmla="*/ 552091 h 3614468"/>
              <a:gd name="connsiteX93" fmla="*/ 241540 w 5055079"/>
              <a:gd name="connsiteY93" fmla="*/ 526212 h 3614468"/>
              <a:gd name="connsiteX94" fmla="*/ 215661 w 5055079"/>
              <a:gd name="connsiteY94" fmla="*/ 448574 h 3614468"/>
              <a:gd name="connsiteX95" fmla="*/ 129396 w 5055079"/>
              <a:gd name="connsiteY95" fmla="*/ 465827 h 3614468"/>
              <a:gd name="connsiteX96" fmla="*/ 25879 w 5055079"/>
              <a:gd name="connsiteY96" fmla="*/ 336431 h 3614468"/>
              <a:gd name="connsiteX97" fmla="*/ 51759 w 5055079"/>
              <a:gd name="connsiteY97" fmla="*/ 232914 h 3614468"/>
              <a:gd name="connsiteX98" fmla="*/ 103517 w 5055079"/>
              <a:gd name="connsiteY98" fmla="*/ 189782 h 3614468"/>
              <a:gd name="connsiteX99" fmla="*/ 120770 w 5055079"/>
              <a:gd name="connsiteY99" fmla="*/ 77638 h 3614468"/>
              <a:gd name="connsiteX100" fmla="*/ 232913 w 5055079"/>
              <a:gd name="connsiteY100" fmla="*/ 60385 h 3614468"/>
              <a:gd name="connsiteX101" fmla="*/ 293298 w 5055079"/>
              <a:gd name="connsiteY101" fmla="*/ 224287 h 3614468"/>
              <a:gd name="connsiteX102" fmla="*/ 491706 w 5055079"/>
              <a:gd name="connsiteY102" fmla="*/ 284672 h 3614468"/>
              <a:gd name="connsiteX103" fmla="*/ 698740 w 5055079"/>
              <a:gd name="connsiteY103" fmla="*/ 232914 h 3614468"/>
              <a:gd name="connsiteX104" fmla="*/ 923027 w 5055079"/>
              <a:gd name="connsiteY104" fmla="*/ 276046 h 3614468"/>
              <a:gd name="connsiteX105" fmla="*/ 1026544 w 5055079"/>
              <a:gd name="connsiteY105" fmla="*/ 224287 h 3614468"/>
              <a:gd name="connsiteX106" fmla="*/ 1138687 w 5055079"/>
              <a:gd name="connsiteY106" fmla="*/ 319178 h 3614468"/>
              <a:gd name="connsiteX107" fmla="*/ 1224951 w 5055079"/>
              <a:gd name="connsiteY107" fmla="*/ 224287 h 3614468"/>
              <a:gd name="connsiteX108" fmla="*/ 1397479 w 5055079"/>
              <a:gd name="connsiteY108" fmla="*/ 181155 h 3614468"/>
              <a:gd name="connsiteX109" fmla="*/ 1578634 w 5055079"/>
              <a:gd name="connsiteY109" fmla="*/ 129397 h 3614468"/>
              <a:gd name="connsiteX110" fmla="*/ 1699404 w 5055079"/>
              <a:gd name="connsiteY110" fmla="*/ 0 h 3614468"/>
              <a:gd name="connsiteX0" fmla="*/ 1699404 w 5055079"/>
              <a:gd name="connsiteY0" fmla="*/ 0 h 3614468"/>
              <a:gd name="connsiteX1" fmla="*/ 2234242 w 5055079"/>
              <a:gd name="connsiteY1" fmla="*/ 457200 h 3614468"/>
              <a:gd name="connsiteX2" fmla="*/ 2544793 w 5055079"/>
              <a:gd name="connsiteY2" fmla="*/ 595223 h 3614468"/>
              <a:gd name="connsiteX3" fmla="*/ 2734574 w 5055079"/>
              <a:gd name="connsiteY3" fmla="*/ 603849 h 3614468"/>
              <a:gd name="connsiteX4" fmla="*/ 2889849 w 5055079"/>
              <a:gd name="connsiteY4" fmla="*/ 500332 h 3614468"/>
              <a:gd name="connsiteX5" fmla="*/ 2812212 w 5055079"/>
              <a:gd name="connsiteY5" fmla="*/ 345057 h 3614468"/>
              <a:gd name="connsiteX6" fmla="*/ 2881223 w 5055079"/>
              <a:gd name="connsiteY6" fmla="*/ 491706 h 3614468"/>
              <a:gd name="connsiteX7" fmla="*/ 3122762 w 5055079"/>
              <a:gd name="connsiteY7" fmla="*/ 595223 h 3614468"/>
              <a:gd name="connsiteX8" fmla="*/ 3252159 w 5055079"/>
              <a:gd name="connsiteY8" fmla="*/ 715993 h 3614468"/>
              <a:gd name="connsiteX9" fmla="*/ 3364302 w 5055079"/>
              <a:gd name="connsiteY9" fmla="*/ 733246 h 3614468"/>
              <a:gd name="connsiteX10" fmla="*/ 3467819 w 5055079"/>
              <a:gd name="connsiteY10" fmla="*/ 785004 h 3614468"/>
              <a:gd name="connsiteX11" fmla="*/ 3717985 w 5055079"/>
              <a:gd name="connsiteY11" fmla="*/ 664234 h 3614468"/>
              <a:gd name="connsiteX12" fmla="*/ 3743864 w 5055079"/>
              <a:gd name="connsiteY12" fmla="*/ 586597 h 3614468"/>
              <a:gd name="connsiteX13" fmla="*/ 3804249 w 5055079"/>
              <a:gd name="connsiteY13" fmla="*/ 577970 h 3614468"/>
              <a:gd name="connsiteX14" fmla="*/ 4002657 w 5055079"/>
              <a:gd name="connsiteY14" fmla="*/ 690114 h 3614468"/>
              <a:gd name="connsiteX15" fmla="*/ 3907766 w 5055079"/>
              <a:gd name="connsiteY15" fmla="*/ 871268 h 3614468"/>
              <a:gd name="connsiteX16" fmla="*/ 4019910 w 5055079"/>
              <a:gd name="connsiteY16" fmla="*/ 966159 h 3614468"/>
              <a:gd name="connsiteX17" fmla="*/ 3778370 w 5055079"/>
              <a:gd name="connsiteY17" fmla="*/ 1000665 h 3614468"/>
              <a:gd name="connsiteX18" fmla="*/ 3623095 w 5055079"/>
              <a:gd name="connsiteY18" fmla="*/ 1086929 h 3614468"/>
              <a:gd name="connsiteX19" fmla="*/ 3743864 w 5055079"/>
              <a:gd name="connsiteY19" fmla="*/ 1233578 h 3614468"/>
              <a:gd name="connsiteX20" fmla="*/ 3847381 w 5055079"/>
              <a:gd name="connsiteY20" fmla="*/ 1104182 h 3614468"/>
              <a:gd name="connsiteX21" fmla="*/ 3916393 w 5055079"/>
              <a:gd name="connsiteY21" fmla="*/ 1164566 h 3614468"/>
              <a:gd name="connsiteX22" fmla="*/ 3838755 w 5055079"/>
              <a:gd name="connsiteY22" fmla="*/ 1268083 h 3614468"/>
              <a:gd name="connsiteX23" fmla="*/ 3804249 w 5055079"/>
              <a:gd name="connsiteY23" fmla="*/ 1380227 h 3614468"/>
              <a:gd name="connsiteX24" fmla="*/ 3907766 w 5055079"/>
              <a:gd name="connsiteY24" fmla="*/ 1449238 h 3614468"/>
              <a:gd name="connsiteX25" fmla="*/ 4063042 w 5055079"/>
              <a:gd name="connsiteY25" fmla="*/ 1509623 h 3614468"/>
              <a:gd name="connsiteX26" fmla="*/ 4192438 w 5055079"/>
              <a:gd name="connsiteY26" fmla="*/ 1526876 h 3614468"/>
              <a:gd name="connsiteX27" fmla="*/ 4382219 w 5055079"/>
              <a:gd name="connsiteY27" fmla="*/ 1526876 h 3614468"/>
              <a:gd name="connsiteX28" fmla="*/ 4666891 w 5055079"/>
              <a:gd name="connsiteY28" fmla="*/ 1604514 h 3614468"/>
              <a:gd name="connsiteX29" fmla="*/ 4796287 w 5055079"/>
              <a:gd name="connsiteY29" fmla="*/ 1604514 h 3614468"/>
              <a:gd name="connsiteX30" fmla="*/ 4839419 w 5055079"/>
              <a:gd name="connsiteY30" fmla="*/ 1578634 h 3614468"/>
              <a:gd name="connsiteX31" fmla="*/ 4751854 w 5055079"/>
              <a:gd name="connsiteY31" fmla="*/ 1714603 h 3614468"/>
              <a:gd name="connsiteX32" fmla="*/ 4809500 w 5055079"/>
              <a:gd name="connsiteY32" fmla="*/ 1898428 h 3614468"/>
              <a:gd name="connsiteX33" fmla="*/ 4903022 w 5055079"/>
              <a:gd name="connsiteY33" fmla="*/ 2108064 h 3614468"/>
              <a:gd name="connsiteX34" fmla="*/ 5054806 w 5055079"/>
              <a:gd name="connsiteY34" fmla="*/ 2194328 h 3614468"/>
              <a:gd name="connsiteX35" fmla="*/ 5055079 w 5055079"/>
              <a:gd name="connsiteY35" fmla="*/ 2260121 h 3614468"/>
              <a:gd name="connsiteX36" fmla="*/ 4917057 w 5055079"/>
              <a:gd name="connsiteY36" fmla="*/ 2432649 h 3614468"/>
              <a:gd name="connsiteX37" fmla="*/ 4804913 w 5055079"/>
              <a:gd name="connsiteY37" fmla="*/ 2493034 h 3614468"/>
              <a:gd name="connsiteX38" fmla="*/ 4675517 w 5055079"/>
              <a:gd name="connsiteY38" fmla="*/ 2553419 h 3614468"/>
              <a:gd name="connsiteX39" fmla="*/ 4597879 w 5055079"/>
              <a:gd name="connsiteY39" fmla="*/ 2631057 h 3614468"/>
              <a:gd name="connsiteX40" fmla="*/ 4390845 w 5055079"/>
              <a:gd name="connsiteY40" fmla="*/ 2605178 h 3614468"/>
              <a:gd name="connsiteX41" fmla="*/ 4278702 w 5055079"/>
              <a:gd name="connsiteY41" fmla="*/ 2458529 h 3614468"/>
              <a:gd name="connsiteX42" fmla="*/ 4157932 w 5055079"/>
              <a:gd name="connsiteY42" fmla="*/ 2458529 h 3614468"/>
              <a:gd name="connsiteX43" fmla="*/ 3985404 w 5055079"/>
              <a:gd name="connsiteY43" fmla="*/ 2441276 h 3614468"/>
              <a:gd name="connsiteX44" fmla="*/ 3945627 w 5055079"/>
              <a:gd name="connsiteY44" fmla="*/ 2528224 h 3614468"/>
              <a:gd name="connsiteX45" fmla="*/ 3869427 w 5055079"/>
              <a:gd name="connsiteY45" fmla="*/ 2535482 h 3614468"/>
              <a:gd name="connsiteX46" fmla="*/ 3796307 w 5055079"/>
              <a:gd name="connsiteY46" fmla="*/ 2491871 h 3614468"/>
              <a:gd name="connsiteX47" fmla="*/ 3734964 w 5055079"/>
              <a:gd name="connsiteY47" fmla="*/ 2423885 h 3614468"/>
              <a:gd name="connsiteX48" fmla="*/ 3614194 w 5055079"/>
              <a:gd name="connsiteY48" fmla="*/ 2416218 h 3614468"/>
              <a:gd name="connsiteX49" fmla="*/ 3329865 w 5055079"/>
              <a:gd name="connsiteY49" fmla="*/ 2471810 h 3614468"/>
              <a:gd name="connsiteX50" fmla="*/ 2942976 w 5055079"/>
              <a:gd name="connsiteY50" fmla="*/ 2746282 h 3614468"/>
              <a:gd name="connsiteX51" fmla="*/ 2874582 w 5055079"/>
              <a:gd name="connsiteY51" fmla="*/ 2923944 h 3614468"/>
              <a:gd name="connsiteX52" fmla="*/ 2813786 w 5055079"/>
              <a:gd name="connsiteY52" fmla="*/ 2960024 h 3614468"/>
              <a:gd name="connsiteX53" fmla="*/ 2597784 w 5055079"/>
              <a:gd name="connsiteY53" fmla="*/ 2970499 h 3614468"/>
              <a:gd name="connsiteX54" fmla="*/ 2524806 w 5055079"/>
              <a:gd name="connsiteY54" fmla="*/ 3244014 h 3614468"/>
              <a:gd name="connsiteX55" fmla="*/ 2424023 w 5055079"/>
              <a:gd name="connsiteY55" fmla="*/ 3614468 h 3614468"/>
              <a:gd name="connsiteX56" fmla="*/ 2372264 w 5055079"/>
              <a:gd name="connsiteY56" fmla="*/ 3338423 h 3614468"/>
              <a:gd name="connsiteX57" fmla="*/ 2329132 w 5055079"/>
              <a:gd name="connsiteY57" fmla="*/ 3200400 h 3614468"/>
              <a:gd name="connsiteX58" fmla="*/ 2432649 w 5055079"/>
              <a:gd name="connsiteY58" fmla="*/ 2950234 h 3614468"/>
              <a:gd name="connsiteX59" fmla="*/ 2475781 w 5055079"/>
              <a:gd name="connsiteY59" fmla="*/ 2734574 h 3614468"/>
              <a:gd name="connsiteX60" fmla="*/ 2544793 w 5055079"/>
              <a:gd name="connsiteY60" fmla="*/ 2510287 h 3614468"/>
              <a:gd name="connsiteX61" fmla="*/ 2441276 w 5055079"/>
              <a:gd name="connsiteY61" fmla="*/ 2424023 h 3614468"/>
              <a:gd name="connsiteX62" fmla="*/ 2372264 w 5055079"/>
              <a:gd name="connsiteY62" fmla="*/ 2329132 h 3614468"/>
              <a:gd name="connsiteX63" fmla="*/ 2199736 w 5055079"/>
              <a:gd name="connsiteY63" fmla="*/ 2363638 h 3614468"/>
              <a:gd name="connsiteX64" fmla="*/ 2122098 w 5055079"/>
              <a:gd name="connsiteY64" fmla="*/ 2475782 h 3614468"/>
              <a:gd name="connsiteX65" fmla="*/ 1932317 w 5055079"/>
              <a:gd name="connsiteY65" fmla="*/ 2553419 h 3614468"/>
              <a:gd name="connsiteX66" fmla="*/ 1940944 w 5055079"/>
              <a:gd name="connsiteY66" fmla="*/ 2406770 h 3614468"/>
              <a:gd name="connsiteX67" fmla="*/ 1940944 w 5055079"/>
              <a:gd name="connsiteY67" fmla="*/ 2286000 h 3614468"/>
              <a:gd name="connsiteX68" fmla="*/ 1802921 w 5055079"/>
              <a:gd name="connsiteY68" fmla="*/ 2208363 h 3614468"/>
              <a:gd name="connsiteX69" fmla="*/ 1742536 w 5055079"/>
              <a:gd name="connsiteY69" fmla="*/ 2139351 h 3614468"/>
              <a:gd name="connsiteX70" fmla="*/ 1509623 w 5055079"/>
              <a:gd name="connsiteY70" fmla="*/ 2260121 h 3614468"/>
              <a:gd name="connsiteX71" fmla="*/ 1371600 w 5055079"/>
              <a:gd name="connsiteY71" fmla="*/ 2216989 h 3614468"/>
              <a:gd name="connsiteX72" fmla="*/ 1242204 w 5055079"/>
              <a:gd name="connsiteY72" fmla="*/ 2242868 h 3614468"/>
              <a:gd name="connsiteX73" fmla="*/ 1216325 w 5055079"/>
              <a:gd name="connsiteY73" fmla="*/ 2087593 h 3614468"/>
              <a:gd name="connsiteX74" fmla="*/ 1259457 w 5055079"/>
              <a:gd name="connsiteY74" fmla="*/ 2001329 h 3614468"/>
              <a:gd name="connsiteX75" fmla="*/ 1207698 w 5055079"/>
              <a:gd name="connsiteY75" fmla="*/ 1949570 h 3614468"/>
              <a:gd name="connsiteX76" fmla="*/ 1112808 w 5055079"/>
              <a:gd name="connsiteY76" fmla="*/ 1863306 h 3614468"/>
              <a:gd name="connsiteX77" fmla="*/ 854015 w 5055079"/>
              <a:gd name="connsiteY77" fmla="*/ 1777042 h 3614468"/>
              <a:gd name="connsiteX78" fmla="*/ 819510 w 5055079"/>
              <a:gd name="connsiteY78" fmla="*/ 1854680 h 3614468"/>
              <a:gd name="connsiteX79" fmla="*/ 759125 w 5055079"/>
              <a:gd name="connsiteY79" fmla="*/ 1880559 h 3614468"/>
              <a:gd name="connsiteX80" fmla="*/ 672861 w 5055079"/>
              <a:gd name="connsiteY80" fmla="*/ 1751163 h 3614468"/>
              <a:gd name="connsiteX81" fmla="*/ 715993 w 5055079"/>
              <a:gd name="connsiteY81" fmla="*/ 1699404 h 3614468"/>
              <a:gd name="connsiteX82" fmla="*/ 655608 w 5055079"/>
              <a:gd name="connsiteY82" fmla="*/ 1604514 h 3614468"/>
              <a:gd name="connsiteX83" fmla="*/ 690113 w 5055079"/>
              <a:gd name="connsiteY83" fmla="*/ 1518249 h 3614468"/>
              <a:gd name="connsiteX84" fmla="*/ 690113 w 5055079"/>
              <a:gd name="connsiteY84" fmla="*/ 1457865 h 3614468"/>
              <a:gd name="connsiteX85" fmla="*/ 586596 w 5055079"/>
              <a:gd name="connsiteY85" fmla="*/ 1414732 h 3614468"/>
              <a:gd name="connsiteX86" fmla="*/ 474453 w 5055079"/>
              <a:gd name="connsiteY86" fmla="*/ 1423359 h 3614468"/>
              <a:gd name="connsiteX87" fmla="*/ 431321 w 5055079"/>
              <a:gd name="connsiteY87" fmla="*/ 1466491 h 3614468"/>
              <a:gd name="connsiteX88" fmla="*/ 207034 w 5055079"/>
              <a:gd name="connsiteY88" fmla="*/ 1190446 h 3614468"/>
              <a:gd name="connsiteX89" fmla="*/ 51759 w 5055079"/>
              <a:gd name="connsiteY89" fmla="*/ 1026544 h 3614468"/>
              <a:gd name="connsiteX90" fmla="*/ 0 w 5055079"/>
              <a:gd name="connsiteY90" fmla="*/ 845389 h 3614468"/>
              <a:gd name="connsiteX91" fmla="*/ 86264 w 5055079"/>
              <a:gd name="connsiteY91" fmla="*/ 836763 h 3614468"/>
              <a:gd name="connsiteX92" fmla="*/ 163902 w 5055079"/>
              <a:gd name="connsiteY92" fmla="*/ 690114 h 3614468"/>
              <a:gd name="connsiteX93" fmla="*/ 155276 w 5055079"/>
              <a:gd name="connsiteY93" fmla="*/ 552091 h 3614468"/>
              <a:gd name="connsiteX94" fmla="*/ 241540 w 5055079"/>
              <a:gd name="connsiteY94" fmla="*/ 526212 h 3614468"/>
              <a:gd name="connsiteX95" fmla="*/ 215661 w 5055079"/>
              <a:gd name="connsiteY95" fmla="*/ 448574 h 3614468"/>
              <a:gd name="connsiteX96" fmla="*/ 129396 w 5055079"/>
              <a:gd name="connsiteY96" fmla="*/ 465827 h 3614468"/>
              <a:gd name="connsiteX97" fmla="*/ 25879 w 5055079"/>
              <a:gd name="connsiteY97" fmla="*/ 336431 h 3614468"/>
              <a:gd name="connsiteX98" fmla="*/ 51759 w 5055079"/>
              <a:gd name="connsiteY98" fmla="*/ 232914 h 3614468"/>
              <a:gd name="connsiteX99" fmla="*/ 103517 w 5055079"/>
              <a:gd name="connsiteY99" fmla="*/ 189782 h 3614468"/>
              <a:gd name="connsiteX100" fmla="*/ 120770 w 5055079"/>
              <a:gd name="connsiteY100" fmla="*/ 77638 h 3614468"/>
              <a:gd name="connsiteX101" fmla="*/ 232913 w 5055079"/>
              <a:gd name="connsiteY101" fmla="*/ 60385 h 3614468"/>
              <a:gd name="connsiteX102" fmla="*/ 293298 w 5055079"/>
              <a:gd name="connsiteY102" fmla="*/ 224287 h 3614468"/>
              <a:gd name="connsiteX103" fmla="*/ 491706 w 5055079"/>
              <a:gd name="connsiteY103" fmla="*/ 284672 h 3614468"/>
              <a:gd name="connsiteX104" fmla="*/ 698740 w 5055079"/>
              <a:gd name="connsiteY104" fmla="*/ 232914 h 3614468"/>
              <a:gd name="connsiteX105" fmla="*/ 923027 w 5055079"/>
              <a:gd name="connsiteY105" fmla="*/ 276046 h 3614468"/>
              <a:gd name="connsiteX106" fmla="*/ 1026544 w 5055079"/>
              <a:gd name="connsiteY106" fmla="*/ 224287 h 3614468"/>
              <a:gd name="connsiteX107" fmla="*/ 1138687 w 5055079"/>
              <a:gd name="connsiteY107" fmla="*/ 319178 h 3614468"/>
              <a:gd name="connsiteX108" fmla="*/ 1224951 w 5055079"/>
              <a:gd name="connsiteY108" fmla="*/ 224287 h 3614468"/>
              <a:gd name="connsiteX109" fmla="*/ 1397479 w 5055079"/>
              <a:gd name="connsiteY109" fmla="*/ 181155 h 3614468"/>
              <a:gd name="connsiteX110" fmla="*/ 1578634 w 5055079"/>
              <a:gd name="connsiteY110" fmla="*/ 129397 h 3614468"/>
              <a:gd name="connsiteX111" fmla="*/ 1699404 w 5055079"/>
              <a:gd name="connsiteY111" fmla="*/ 0 h 3614468"/>
              <a:gd name="connsiteX0" fmla="*/ 1699404 w 5055079"/>
              <a:gd name="connsiteY0" fmla="*/ 0 h 3614468"/>
              <a:gd name="connsiteX1" fmla="*/ 2234242 w 5055079"/>
              <a:gd name="connsiteY1" fmla="*/ 457200 h 3614468"/>
              <a:gd name="connsiteX2" fmla="*/ 2544793 w 5055079"/>
              <a:gd name="connsiteY2" fmla="*/ 595223 h 3614468"/>
              <a:gd name="connsiteX3" fmla="*/ 2734574 w 5055079"/>
              <a:gd name="connsiteY3" fmla="*/ 603849 h 3614468"/>
              <a:gd name="connsiteX4" fmla="*/ 2889849 w 5055079"/>
              <a:gd name="connsiteY4" fmla="*/ 500332 h 3614468"/>
              <a:gd name="connsiteX5" fmla="*/ 2812212 w 5055079"/>
              <a:gd name="connsiteY5" fmla="*/ 345057 h 3614468"/>
              <a:gd name="connsiteX6" fmla="*/ 2881223 w 5055079"/>
              <a:gd name="connsiteY6" fmla="*/ 491706 h 3614468"/>
              <a:gd name="connsiteX7" fmla="*/ 3122762 w 5055079"/>
              <a:gd name="connsiteY7" fmla="*/ 595223 h 3614468"/>
              <a:gd name="connsiteX8" fmla="*/ 3252159 w 5055079"/>
              <a:gd name="connsiteY8" fmla="*/ 715993 h 3614468"/>
              <a:gd name="connsiteX9" fmla="*/ 3364302 w 5055079"/>
              <a:gd name="connsiteY9" fmla="*/ 733246 h 3614468"/>
              <a:gd name="connsiteX10" fmla="*/ 3467819 w 5055079"/>
              <a:gd name="connsiteY10" fmla="*/ 785004 h 3614468"/>
              <a:gd name="connsiteX11" fmla="*/ 3717985 w 5055079"/>
              <a:gd name="connsiteY11" fmla="*/ 664234 h 3614468"/>
              <a:gd name="connsiteX12" fmla="*/ 3743864 w 5055079"/>
              <a:gd name="connsiteY12" fmla="*/ 586597 h 3614468"/>
              <a:gd name="connsiteX13" fmla="*/ 3804249 w 5055079"/>
              <a:gd name="connsiteY13" fmla="*/ 577970 h 3614468"/>
              <a:gd name="connsiteX14" fmla="*/ 4002657 w 5055079"/>
              <a:gd name="connsiteY14" fmla="*/ 690114 h 3614468"/>
              <a:gd name="connsiteX15" fmla="*/ 3907766 w 5055079"/>
              <a:gd name="connsiteY15" fmla="*/ 871268 h 3614468"/>
              <a:gd name="connsiteX16" fmla="*/ 4019910 w 5055079"/>
              <a:gd name="connsiteY16" fmla="*/ 966159 h 3614468"/>
              <a:gd name="connsiteX17" fmla="*/ 3778370 w 5055079"/>
              <a:gd name="connsiteY17" fmla="*/ 1000665 h 3614468"/>
              <a:gd name="connsiteX18" fmla="*/ 3623095 w 5055079"/>
              <a:gd name="connsiteY18" fmla="*/ 1086929 h 3614468"/>
              <a:gd name="connsiteX19" fmla="*/ 3743864 w 5055079"/>
              <a:gd name="connsiteY19" fmla="*/ 1233578 h 3614468"/>
              <a:gd name="connsiteX20" fmla="*/ 3847381 w 5055079"/>
              <a:gd name="connsiteY20" fmla="*/ 1104182 h 3614468"/>
              <a:gd name="connsiteX21" fmla="*/ 3916393 w 5055079"/>
              <a:gd name="connsiteY21" fmla="*/ 1164566 h 3614468"/>
              <a:gd name="connsiteX22" fmla="*/ 3838755 w 5055079"/>
              <a:gd name="connsiteY22" fmla="*/ 1268083 h 3614468"/>
              <a:gd name="connsiteX23" fmla="*/ 3804249 w 5055079"/>
              <a:gd name="connsiteY23" fmla="*/ 1380227 h 3614468"/>
              <a:gd name="connsiteX24" fmla="*/ 3907766 w 5055079"/>
              <a:gd name="connsiteY24" fmla="*/ 1449238 h 3614468"/>
              <a:gd name="connsiteX25" fmla="*/ 4063042 w 5055079"/>
              <a:gd name="connsiteY25" fmla="*/ 1509623 h 3614468"/>
              <a:gd name="connsiteX26" fmla="*/ 4192438 w 5055079"/>
              <a:gd name="connsiteY26" fmla="*/ 1526876 h 3614468"/>
              <a:gd name="connsiteX27" fmla="*/ 4382219 w 5055079"/>
              <a:gd name="connsiteY27" fmla="*/ 1526876 h 3614468"/>
              <a:gd name="connsiteX28" fmla="*/ 4666891 w 5055079"/>
              <a:gd name="connsiteY28" fmla="*/ 1604514 h 3614468"/>
              <a:gd name="connsiteX29" fmla="*/ 4796287 w 5055079"/>
              <a:gd name="connsiteY29" fmla="*/ 1604514 h 3614468"/>
              <a:gd name="connsiteX30" fmla="*/ 4839419 w 5055079"/>
              <a:gd name="connsiteY30" fmla="*/ 1578634 h 3614468"/>
              <a:gd name="connsiteX31" fmla="*/ 4751854 w 5055079"/>
              <a:gd name="connsiteY31" fmla="*/ 1714603 h 3614468"/>
              <a:gd name="connsiteX32" fmla="*/ 4809500 w 5055079"/>
              <a:gd name="connsiteY32" fmla="*/ 1898428 h 3614468"/>
              <a:gd name="connsiteX33" fmla="*/ 4903022 w 5055079"/>
              <a:gd name="connsiteY33" fmla="*/ 2108064 h 3614468"/>
              <a:gd name="connsiteX34" fmla="*/ 5054806 w 5055079"/>
              <a:gd name="connsiteY34" fmla="*/ 2194328 h 3614468"/>
              <a:gd name="connsiteX35" fmla="*/ 5055079 w 5055079"/>
              <a:gd name="connsiteY35" fmla="*/ 2260121 h 3614468"/>
              <a:gd name="connsiteX36" fmla="*/ 4917057 w 5055079"/>
              <a:gd name="connsiteY36" fmla="*/ 2432649 h 3614468"/>
              <a:gd name="connsiteX37" fmla="*/ 4804913 w 5055079"/>
              <a:gd name="connsiteY37" fmla="*/ 2493034 h 3614468"/>
              <a:gd name="connsiteX38" fmla="*/ 4675517 w 5055079"/>
              <a:gd name="connsiteY38" fmla="*/ 2553419 h 3614468"/>
              <a:gd name="connsiteX39" fmla="*/ 4597879 w 5055079"/>
              <a:gd name="connsiteY39" fmla="*/ 2631057 h 3614468"/>
              <a:gd name="connsiteX40" fmla="*/ 4390845 w 5055079"/>
              <a:gd name="connsiteY40" fmla="*/ 2605178 h 3614468"/>
              <a:gd name="connsiteX41" fmla="*/ 4278702 w 5055079"/>
              <a:gd name="connsiteY41" fmla="*/ 2458529 h 3614468"/>
              <a:gd name="connsiteX42" fmla="*/ 4157932 w 5055079"/>
              <a:gd name="connsiteY42" fmla="*/ 2458529 h 3614468"/>
              <a:gd name="connsiteX43" fmla="*/ 3985404 w 5055079"/>
              <a:gd name="connsiteY43" fmla="*/ 2441276 h 3614468"/>
              <a:gd name="connsiteX44" fmla="*/ 3945627 w 5055079"/>
              <a:gd name="connsiteY44" fmla="*/ 2528224 h 3614468"/>
              <a:gd name="connsiteX45" fmla="*/ 3869427 w 5055079"/>
              <a:gd name="connsiteY45" fmla="*/ 2535482 h 3614468"/>
              <a:gd name="connsiteX46" fmla="*/ 3796307 w 5055079"/>
              <a:gd name="connsiteY46" fmla="*/ 2491871 h 3614468"/>
              <a:gd name="connsiteX47" fmla="*/ 3734964 w 5055079"/>
              <a:gd name="connsiteY47" fmla="*/ 2423885 h 3614468"/>
              <a:gd name="connsiteX48" fmla="*/ 3614194 w 5055079"/>
              <a:gd name="connsiteY48" fmla="*/ 2416218 h 3614468"/>
              <a:gd name="connsiteX49" fmla="*/ 3329865 w 5055079"/>
              <a:gd name="connsiteY49" fmla="*/ 2471810 h 3614468"/>
              <a:gd name="connsiteX50" fmla="*/ 2942976 w 5055079"/>
              <a:gd name="connsiteY50" fmla="*/ 2746282 h 3614468"/>
              <a:gd name="connsiteX51" fmla="*/ 2874582 w 5055079"/>
              <a:gd name="connsiteY51" fmla="*/ 2923944 h 3614468"/>
              <a:gd name="connsiteX52" fmla="*/ 2813786 w 5055079"/>
              <a:gd name="connsiteY52" fmla="*/ 2960024 h 3614468"/>
              <a:gd name="connsiteX53" fmla="*/ 2597784 w 5055079"/>
              <a:gd name="connsiteY53" fmla="*/ 2970499 h 3614468"/>
              <a:gd name="connsiteX54" fmla="*/ 2524806 w 5055079"/>
              <a:gd name="connsiteY54" fmla="*/ 3244014 h 3614468"/>
              <a:gd name="connsiteX55" fmla="*/ 2499406 w 5055079"/>
              <a:gd name="connsiteY55" fmla="*/ 3320214 h 3614468"/>
              <a:gd name="connsiteX56" fmla="*/ 2424023 w 5055079"/>
              <a:gd name="connsiteY56" fmla="*/ 3614468 h 3614468"/>
              <a:gd name="connsiteX57" fmla="*/ 2372264 w 5055079"/>
              <a:gd name="connsiteY57" fmla="*/ 3338423 h 3614468"/>
              <a:gd name="connsiteX58" fmla="*/ 2329132 w 5055079"/>
              <a:gd name="connsiteY58" fmla="*/ 3200400 h 3614468"/>
              <a:gd name="connsiteX59" fmla="*/ 2432649 w 5055079"/>
              <a:gd name="connsiteY59" fmla="*/ 2950234 h 3614468"/>
              <a:gd name="connsiteX60" fmla="*/ 2475781 w 5055079"/>
              <a:gd name="connsiteY60" fmla="*/ 2734574 h 3614468"/>
              <a:gd name="connsiteX61" fmla="*/ 2544793 w 5055079"/>
              <a:gd name="connsiteY61" fmla="*/ 2510287 h 3614468"/>
              <a:gd name="connsiteX62" fmla="*/ 2441276 w 5055079"/>
              <a:gd name="connsiteY62" fmla="*/ 2424023 h 3614468"/>
              <a:gd name="connsiteX63" fmla="*/ 2372264 w 5055079"/>
              <a:gd name="connsiteY63" fmla="*/ 2329132 h 3614468"/>
              <a:gd name="connsiteX64" fmla="*/ 2199736 w 5055079"/>
              <a:gd name="connsiteY64" fmla="*/ 2363638 h 3614468"/>
              <a:gd name="connsiteX65" fmla="*/ 2122098 w 5055079"/>
              <a:gd name="connsiteY65" fmla="*/ 2475782 h 3614468"/>
              <a:gd name="connsiteX66" fmla="*/ 1932317 w 5055079"/>
              <a:gd name="connsiteY66" fmla="*/ 2553419 h 3614468"/>
              <a:gd name="connsiteX67" fmla="*/ 1940944 w 5055079"/>
              <a:gd name="connsiteY67" fmla="*/ 2406770 h 3614468"/>
              <a:gd name="connsiteX68" fmla="*/ 1940944 w 5055079"/>
              <a:gd name="connsiteY68" fmla="*/ 2286000 h 3614468"/>
              <a:gd name="connsiteX69" fmla="*/ 1802921 w 5055079"/>
              <a:gd name="connsiteY69" fmla="*/ 2208363 h 3614468"/>
              <a:gd name="connsiteX70" fmla="*/ 1742536 w 5055079"/>
              <a:gd name="connsiteY70" fmla="*/ 2139351 h 3614468"/>
              <a:gd name="connsiteX71" fmla="*/ 1509623 w 5055079"/>
              <a:gd name="connsiteY71" fmla="*/ 2260121 h 3614468"/>
              <a:gd name="connsiteX72" fmla="*/ 1371600 w 5055079"/>
              <a:gd name="connsiteY72" fmla="*/ 2216989 h 3614468"/>
              <a:gd name="connsiteX73" fmla="*/ 1242204 w 5055079"/>
              <a:gd name="connsiteY73" fmla="*/ 2242868 h 3614468"/>
              <a:gd name="connsiteX74" fmla="*/ 1216325 w 5055079"/>
              <a:gd name="connsiteY74" fmla="*/ 2087593 h 3614468"/>
              <a:gd name="connsiteX75" fmla="*/ 1259457 w 5055079"/>
              <a:gd name="connsiteY75" fmla="*/ 2001329 h 3614468"/>
              <a:gd name="connsiteX76" fmla="*/ 1207698 w 5055079"/>
              <a:gd name="connsiteY76" fmla="*/ 1949570 h 3614468"/>
              <a:gd name="connsiteX77" fmla="*/ 1112808 w 5055079"/>
              <a:gd name="connsiteY77" fmla="*/ 1863306 h 3614468"/>
              <a:gd name="connsiteX78" fmla="*/ 854015 w 5055079"/>
              <a:gd name="connsiteY78" fmla="*/ 1777042 h 3614468"/>
              <a:gd name="connsiteX79" fmla="*/ 819510 w 5055079"/>
              <a:gd name="connsiteY79" fmla="*/ 1854680 h 3614468"/>
              <a:gd name="connsiteX80" fmla="*/ 759125 w 5055079"/>
              <a:gd name="connsiteY80" fmla="*/ 1880559 h 3614468"/>
              <a:gd name="connsiteX81" fmla="*/ 672861 w 5055079"/>
              <a:gd name="connsiteY81" fmla="*/ 1751163 h 3614468"/>
              <a:gd name="connsiteX82" fmla="*/ 715993 w 5055079"/>
              <a:gd name="connsiteY82" fmla="*/ 1699404 h 3614468"/>
              <a:gd name="connsiteX83" fmla="*/ 655608 w 5055079"/>
              <a:gd name="connsiteY83" fmla="*/ 1604514 h 3614468"/>
              <a:gd name="connsiteX84" fmla="*/ 690113 w 5055079"/>
              <a:gd name="connsiteY84" fmla="*/ 1518249 h 3614468"/>
              <a:gd name="connsiteX85" fmla="*/ 690113 w 5055079"/>
              <a:gd name="connsiteY85" fmla="*/ 1457865 h 3614468"/>
              <a:gd name="connsiteX86" fmla="*/ 586596 w 5055079"/>
              <a:gd name="connsiteY86" fmla="*/ 1414732 h 3614468"/>
              <a:gd name="connsiteX87" fmla="*/ 474453 w 5055079"/>
              <a:gd name="connsiteY87" fmla="*/ 1423359 h 3614468"/>
              <a:gd name="connsiteX88" fmla="*/ 431321 w 5055079"/>
              <a:gd name="connsiteY88" fmla="*/ 1466491 h 3614468"/>
              <a:gd name="connsiteX89" fmla="*/ 207034 w 5055079"/>
              <a:gd name="connsiteY89" fmla="*/ 1190446 h 3614468"/>
              <a:gd name="connsiteX90" fmla="*/ 51759 w 5055079"/>
              <a:gd name="connsiteY90" fmla="*/ 1026544 h 3614468"/>
              <a:gd name="connsiteX91" fmla="*/ 0 w 5055079"/>
              <a:gd name="connsiteY91" fmla="*/ 845389 h 3614468"/>
              <a:gd name="connsiteX92" fmla="*/ 86264 w 5055079"/>
              <a:gd name="connsiteY92" fmla="*/ 836763 h 3614468"/>
              <a:gd name="connsiteX93" fmla="*/ 163902 w 5055079"/>
              <a:gd name="connsiteY93" fmla="*/ 690114 h 3614468"/>
              <a:gd name="connsiteX94" fmla="*/ 155276 w 5055079"/>
              <a:gd name="connsiteY94" fmla="*/ 552091 h 3614468"/>
              <a:gd name="connsiteX95" fmla="*/ 241540 w 5055079"/>
              <a:gd name="connsiteY95" fmla="*/ 526212 h 3614468"/>
              <a:gd name="connsiteX96" fmla="*/ 215661 w 5055079"/>
              <a:gd name="connsiteY96" fmla="*/ 448574 h 3614468"/>
              <a:gd name="connsiteX97" fmla="*/ 129396 w 5055079"/>
              <a:gd name="connsiteY97" fmla="*/ 465827 h 3614468"/>
              <a:gd name="connsiteX98" fmla="*/ 25879 w 5055079"/>
              <a:gd name="connsiteY98" fmla="*/ 336431 h 3614468"/>
              <a:gd name="connsiteX99" fmla="*/ 51759 w 5055079"/>
              <a:gd name="connsiteY99" fmla="*/ 232914 h 3614468"/>
              <a:gd name="connsiteX100" fmla="*/ 103517 w 5055079"/>
              <a:gd name="connsiteY100" fmla="*/ 189782 h 3614468"/>
              <a:gd name="connsiteX101" fmla="*/ 120770 w 5055079"/>
              <a:gd name="connsiteY101" fmla="*/ 77638 h 3614468"/>
              <a:gd name="connsiteX102" fmla="*/ 232913 w 5055079"/>
              <a:gd name="connsiteY102" fmla="*/ 60385 h 3614468"/>
              <a:gd name="connsiteX103" fmla="*/ 293298 w 5055079"/>
              <a:gd name="connsiteY103" fmla="*/ 224287 h 3614468"/>
              <a:gd name="connsiteX104" fmla="*/ 491706 w 5055079"/>
              <a:gd name="connsiteY104" fmla="*/ 284672 h 3614468"/>
              <a:gd name="connsiteX105" fmla="*/ 698740 w 5055079"/>
              <a:gd name="connsiteY105" fmla="*/ 232914 h 3614468"/>
              <a:gd name="connsiteX106" fmla="*/ 923027 w 5055079"/>
              <a:gd name="connsiteY106" fmla="*/ 276046 h 3614468"/>
              <a:gd name="connsiteX107" fmla="*/ 1026544 w 5055079"/>
              <a:gd name="connsiteY107" fmla="*/ 224287 h 3614468"/>
              <a:gd name="connsiteX108" fmla="*/ 1138687 w 5055079"/>
              <a:gd name="connsiteY108" fmla="*/ 319178 h 3614468"/>
              <a:gd name="connsiteX109" fmla="*/ 1224951 w 5055079"/>
              <a:gd name="connsiteY109" fmla="*/ 224287 h 3614468"/>
              <a:gd name="connsiteX110" fmla="*/ 1397479 w 5055079"/>
              <a:gd name="connsiteY110" fmla="*/ 181155 h 3614468"/>
              <a:gd name="connsiteX111" fmla="*/ 1578634 w 5055079"/>
              <a:gd name="connsiteY111" fmla="*/ 129397 h 3614468"/>
              <a:gd name="connsiteX112" fmla="*/ 1699404 w 5055079"/>
              <a:gd name="connsiteY112" fmla="*/ 0 h 3614468"/>
              <a:gd name="connsiteX0" fmla="*/ 1699404 w 5055079"/>
              <a:gd name="connsiteY0" fmla="*/ 0 h 3835471"/>
              <a:gd name="connsiteX1" fmla="*/ 2234242 w 5055079"/>
              <a:gd name="connsiteY1" fmla="*/ 457200 h 3835471"/>
              <a:gd name="connsiteX2" fmla="*/ 2544793 w 5055079"/>
              <a:gd name="connsiteY2" fmla="*/ 595223 h 3835471"/>
              <a:gd name="connsiteX3" fmla="*/ 2734574 w 5055079"/>
              <a:gd name="connsiteY3" fmla="*/ 603849 h 3835471"/>
              <a:gd name="connsiteX4" fmla="*/ 2889849 w 5055079"/>
              <a:gd name="connsiteY4" fmla="*/ 500332 h 3835471"/>
              <a:gd name="connsiteX5" fmla="*/ 2812212 w 5055079"/>
              <a:gd name="connsiteY5" fmla="*/ 345057 h 3835471"/>
              <a:gd name="connsiteX6" fmla="*/ 2881223 w 5055079"/>
              <a:gd name="connsiteY6" fmla="*/ 491706 h 3835471"/>
              <a:gd name="connsiteX7" fmla="*/ 3122762 w 5055079"/>
              <a:gd name="connsiteY7" fmla="*/ 595223 h 3835471"/>
              <a:gd name="connsiteX8" fmla="*/ 3252159 w 5055079"/>
              <a:gd name="connsiteY8" fmla="*/ 715993 h 3835471"/>
              <a:gd name="connsiteX9" fmla="*/ 3364302 w 5055079"/>
              <a:gd name="connsiteY9" fmla="*/ 733246 h 3835471"/>
              <a:gd name="connsiteX10" fmla="*/ 3467819 w 5055079"/>
              <a:gd name="connsiteY10" fmla="*/ 785004 h 3835471"/>
              <a:gd name="connsiteX11" fmla="*/ 3717985 w 5055079"/>
              <a:gd name="connsiteY11" fmla="*/ 664234 h 3835471"/>
              <a:gd name="connsiteX12" fmla="*/ 3743864 w 5055079"/>
              <a:gd name="connsiteY12" fmla="*/ 586597 h 3835471"/>
              <a:gd name="connsiteX13" fmla="*/ 3804249 w 5055079"/>
              <a:gd name="connsiteY13" fmla="*/ 577970 h 3835471"/>
              <a:gd name="connsiteX14" fmla="*/ 4002657 w 5055079"/>
              <a:gd name="connsiteY14" fmla="*/ 690114 h 3835471"/>
              <a:gd name="connsiteX15" fmla="*/ 3907766 w 5055079"/>
              <a:gd name="connsiteY15" fmla="*/ 871268 h 3835471"/>
              <a:gd name="connsiteX16" fmla="*/ 4019910 w 5055079"/>
              <a:gd name="connsiteY16" fmla="*/ 966159 h 3835471"/>
              <a:gd name="connsiteX17" fmla="*/ 3778370 w 5055079"/>
              <a:gd name="connsiteY17" fmla="*/ 1000665 h 3835471"/>
              <a:gd name="connsiteX18" fmla="*/ 3623095 w 5055079"/>
              <a:gd name="connsiteY18" fmla="*/ 1086929 h 3835471"/>
              <a:gd name="connsiteX19" fmla="*/ 3743864 w 5055079"/>
              <a:gd name="connsiteY19" fmla="*/ 1233578 h 3835471"/>
              <a:gd name="connsiteX20" fmla="*/ 3847381 w 5055079"/>
              <a:gd name="connsiteY20" fmla="*/ 1104182 h 3835471"/>
              <a:gd name="connsiteX21" fmla="*/ 3916393 w 5055079"/>
              <a:gd name="connsiteY21" fmla="*/ 1164566 h 3835471"/>
              <a:gd name="connsiteX22" fmla="*/ 3838755 w 5055079"/>
              <a:gd name="connsiteY22" fmla="*/ 1268083 h 3835471"/>
              <a:gd name="connsiteX23" fmla="*/ 3804249 w 5055079"/>
              <a:gd name="connsiteY23" fmla="*/ 1380227 h 3835471"/>
              <a:gd name="connsiteX24" fmla="*/ 3907766 w 5055079"/>
              <a:gd name="connsiteY24" fmla="*/ 1449238 h 3835471"/>
              <a:gd name="connsiteX25" fmla="*/ 4063042 w 5055079"/>
              <a:gd name="connsiteY25" fmla="*/ 1509623 h 3835471"/>
              <a:gd name="connsiteX26" fmla="*/ 4192438 w 5055079"/>
              <a:gd name="connsiteY26" fmla="*/ 1526876 h 3835471"/>
              <a:gd name="connsiteX27" fmla="*/ 4382219 w 5055079"/>
              <a:gd name="connsiteY27" fmla="*/ 1526876 h 3835471"/>
              <a:gd name="connsiteX28" fmla="*/ 4666891 w 5055079"/>
              <a:gd name="connsiteY28" fmla="*/ 1604514 h 3835471"/>
              <a:gd name="connsiteX29" fmla="*/ 4796287 w 5055079"/>
              <a:gd name="connsiteY29" fmla="*/ 1604514 h 3835471"/>
              <a:gd name="connsiteX30" fmla="*/ 4839419 w 5055079"/>
              <a:gd name="connsiteY30" fmla="*/ 1578634 h 3835471"/>
              <a:gd name="connsiteX31" fmla="*/ 4751854 w 5055079"/>
              <a:gd name="connsiteY31" fmla="*/ 1714603 h 3835471"/>
              <a:gd name="connsiteX32" fmla="*/ 4809500 w 5055079"/>
              <a:gd name="connsiteY32" fmla="*/ 1898428 h 3835471"/>
              <a:gd name="connsiteX33" fmla="*/ 4903022 w 5055079"/>
              <a:gd name="connsiteY33" fmla="*/ 2108064 h 3835471"/>
              <a:gd name="connsiteX34" fmla="*/ 5054806 w 5055079"/>
              <a:gd name="connsiteY34" fmla="*/ 2194328 h 3835471"/>
              <a:gd name="connsiteX35" fmla="*/ 5055079 w 5055079"/>
              <a:gd name="connsiteY35" fmla="*/ 2260121 h 3835471"/>
              <a:gd name="connsiteX36" fmla="*/ 4917057 w 5055079"/>
              <a:gd name="connsiteY36" fmla="*/ 2432649 h 3835471"/>
              <a:gd name="connsiteX37" fmla="*/ 4804913 w 5055079"/>
              <a:gd name="connsiteY37" fmla="*/ 2493034 h 3835471"/>
              <a:gd name="connsiteX38" fmla="*/ 4675517 w 5055079"/>
              <a:gd name="connsiteY38" fmla="*/ 2553419 h 3835471"/>
              <a:gd name="connsiteX39" fmla="*/ 4597879 w 5055079"/>
              <a:gd name="connsiteY39" fmla="*/ 2631057 h 3835471"/>
              <a:gd name="connsiteX40" fmla="*/ 4390845 w 5055079"/>
              <a:gd name="connsiteY40" fmla="*/ 2605178 h 3835471"/>
              <a:gd name="connsiteX41" fmla="*/ 4278702 w 5055079"/>
              <a:gd name="connsiteY41" fmla="*/ 2458529 h 3835471"/>
              <a:gd name="connsiteX42" fmla="*/ 4157932 w 5055079"/>
              <a:gd name="connsiteY42" fmla="*/ 2458529 h 3835471"/>
              <a:gd name="connsiteX43" fmla="*/ 3985404 w 5055079"/>
              <a:gd name="connsiteY43" fmla="*/ 2441276 h 3835471"/>
              <a:gd name="connsiteX44" fmla="*/ 3945627 w 5055079"/>
              <a:gd name="connsiteY44" fmla="*/ 2528224 h 3835471"/>
              <a:gd name="connsiteX45" fmla="*/ 3869427 w 5055079"/>
              <a:gd name="connsiteY45" fmla="*/ 2535482 h 3835471"/>
              <a:gd name="connsiteX46" fmla="*/ 3796307 w 5055079"/>
              <a:gd name="connsiteY46" fmla="*/ 2491871 h 3835471"/>
              <a:gd name="connsiteX47" fmla="*/ 3734964 w 5055079"/>
              <a:gd name="connsiteY47" fmla="*/ 2423885 h 3835471"/>
              <a:gd name="connsiteX48" fmla="*/ 3614194 w 5055079"/>
              <a:gd name="connsiteY48" fmla="*/ 2416218 h 3835471"/>
              <a:gd name="connsiteX49" fmla="*/ 3329865 w 5055079"/>
              <a:gd name="connsiteY49" fmla="*/ 2471810 h 3835471"/>
              <a:gd name="connsiteX50" fmla="*/ 2942976 w 5055079"/>
              <a:gd name="connsiteY50" fmla="*/ 2746282 h 3835471"/>
              <a:gd name="connsiteX51" fmla="*/ 2874582 w 5055079"/>
              <a:gd name="connsiteY51" fmla="*/ 2923944 h 3835471"/>
              <a:gd name="connsiteX52" fmla="*/ 2813786 w 5055079"/>
              <a:gd name="connsiteY52" fmla="*/ 2960024 h 3835471"/>
              <a:gd name="connsiteX53" fmla="*/ 2597784 w 5055079"/>
              <a:gd name="connsiteY53" fmla="*/ 2970499 h 3835471"/>
              <a:gd name="connsiteX54" fmla="*/ 2524806 w 5055079"/>
              <a:gd name="connsiteY54" fmla="*/ 3244014 h 3835471"/>
              <a:gd name="connsiteX55" fmla="*/ 2630035 w 5055079"/>
              <a:gd name="connsiteY55" fmla="*/ 3835471 h 3835471"/>
              <a:gd name="connsiteX56" fmla="*/ 2424023 w 5055079"/>
              <a:gd name="connsiteY56" fmla="*/ 3614468 h 3835471"/>
              <a:gd name="connsiteX57" fmla="*/ 2372264 w 5055079"/>
              <a:gd name="connsiteY57" fmla="*/ 3338423 h 3835471"/>
              <a:gd name="connsiteX58" fmla="*/ 2329132 w 5055079"/>
              <a:gd name="connsiteY58" fmla="*/ 3200400 h 3835471"/>
              <a:gd name="connsiteX59" fmla="*/ 2432649 w 5055079"/>
              <a:gd name="connsiteY59" fmla="*/ 2950234 h 3835471"/>
              <a:gd name="connsiteX60" fmla="*/ 2475781 w 5055079"/>
              <a:gd name="connsiteY60" fmla="*/ 2734574 h 3835471"/>
              <a:gd name="connsiteX61" fmla="*/ 2544793 w 5055079"/>
              <a:gd name="connsiteY61" fmla="*/ 2510287 h 3835471"/>
              <a:gd name="connsiteX62" fmla="*/ 2441276 w 5055079"/>
              <a:gd name="connsiteY62" fmla="*/ 2424023 h 3835471"/>
              <a:gd name="connsiteX63" fmla="*/ 2372264 w 5055079"/>
              <a:gd name="connsiteY63" fmla="*/ 2329132 h 3835471"/>
              <a:gd name="connsiteX64" fmla="*/ 2199736 w 5055079"/>
              <a:gd name="connsiteY64" fmla="*/ 2363638 h 3835471"/>
              <a:gd name="connsiteX65" fmla="*/ 2122098 w 5055079"/>
              <a:gd name="connsiteY65" fmla="*/ 2475782 h 3835471"/>
              <a:gd name="connsiteX66" fmla="*/ 1932317 w 5055079"/>
              <a:gd name="connsiteY66" fmla="*/ 2553419 h 3835471"/>
              <a:gd name="connsiteX67" fmla="*/ 1940944 w 5055079"/>
              <a:gd name="connsiteY67" fmla="*/ 2406770 h 3835471"/>
              <a:gd name="connsiteX68" fmla="*/ 1940944 w 5055079"/>
              <a:gd name="connsiteY68" fmla="*/ 2286000 h 3835471"/>
              <a:gd name="connsiteX69" fmla="*/ 1802921 w 5055079"/>
              <a:gd name="connsiteY69" fmla="*/ 2208363 h 3835471"/>
              <a:gd name="connsiteX70" fmla="*/ 1742536 w 5055079"/>
              <a:gd name="connsiteY70" fmla="*/ 2139351 h 3835471"/>
              <a:gd name="connsiteX71" fmla="*/ 1509623 w 5055079"/>
              <a:gd name="connsiteY71" fmla="*/ 2260121 h 3835471"/>
              <a:gd name="connsiteX72" fmla="*/ 1371600 w 5055079"/>
              <a:gd name="connsiteY72" fmla="*/ 2216989 h 3835471"/>
              <a:gd name="connsiteX73" fmla="*/ 1242204 w 5055079"/>
              <a:gd name="connsiteY73" fmla="*/ 2242868 h 3835471"/>
              <a:gd name="connsiteX74" fmla="*/ 1216325 w 5055079"/>
              <a:gd name="connsiteY74" fmla="*/ 2087593 h 3835471"/>
              <a:gd name="connsiteX75" fmla="*/ 1259457 w 5055079"/>
              <a:gd name="connsiteY75" fmla="*/ 2001329 h 3835471"/>
              <a:gd name="connsiteX76" fmla="*/ 1207698 w 5055079"/>
              <a:gd name="connsiteY76" fmla="*/ 1949570 h 3835471"/>
              <a:gd name="connsiteX77" fmla="*/ 1112808 w 5055079"/>
              <a:gd name="connsiteY77" fmla="*/ 1863306 h 3835471"/>
              <a:gd name="connsiteX78" fmla="*/ 854015 w 5055079"/>
              <a:gd name="connsiteY78" fmla="*/ 1777042 h 3835471"/>
              <a:gd name="connsiteX79" fmla="*/ 819510 w 5055079"/>
              <a:gd name="connsiteY79" fmla="*/ 1854680 h 3835471"/>
              <a:gd name="connsiteX80" fmla="*/ 759125 w 5055079"/>
              <a:gd name="connsiteY80" fmla="*/ 1880559 h 3835471"/>
              <a:gd name="connsiteX81" fmla="*/ 672861 w 5055079"/>
              <a:gd name="connsiteY81" fmla="*/ 1751163 h 3835471"/>
              <a:gd name="connsiteX82" fmla="*/ 715993 w 5055079"/>
              <a:gd name="connsiteY82" fmla="*/ 1699404 h 3835471"/>
              <a:gd name="connsiteX83" fmla="*/ 655608 w 5055079"/>
              <a:gd name="connsiteY83" fmla="*/ 1604514 h 3835471"/>
              <a:gd name="connsiteX84" fmla="*/ 690113 w 5055079"/>
              <a:gd name="connsiteY84" fmla="*/ 1518249 h 3835471"/>
              <a:gd name="connsiteX85" fmla="*/ 690113 w 5055079"/>
              <a:gd name="connsiteY85" fmla="*/ 1457865 h 3835471"/>
              <a:gd name="connsiteX86" fmla="*/ 586596 w 5055079"/>
              <a:gd name="connsiteY86" fmla="*/ 1414732 h 3835471"/>
              <a:gd name="connsiteX87" fmla="*/ 474453 w 5055079"/>
              <a:gd name="connsiteY87" fmla="*/ 1423359 h 3835471"/>
              <a:gd name="connsiteX88" fmla="*/ 431321 w 5055079"/>
              <a:gd name="connsiteY88" fmla="*/ 1466491 h 3835471"/>
              <a:gd name="connsiteX89" fmla="*/ 207034 w 5055079"/>
              <a:gd name="connsiteY89" fmla="*/ 1190446 h 3835471"/>
              <a:gd name="connsiteX90" fmla="*/ 51759 w 5055079"/>
              <a:gd name="connsiteY90" fmla="*/ 1026544 h 3835471"/>
              <a:gd name="connsiteX91" fmla="*/ 0 w 5055079"/>
              <a:gd name="connsiteY91" fmla="*/ 845389 h 3835471"/>
              <a:gd name="connsiteX92" fmla="*/ 86264 w 5055079"/>
              <a:gd name="connsiteY92" fmla="*/ 836763 h 3835471"/>
              <a:gd name="connsiteX93" fmla="*/ 163902 w 5055079"/>
              <a:gd name="connsiteY93" fmla="*/ 690114 h 3835471"/>
              <a:gd name="connsiteX94" fmla="*/ 155276 w 5055079"/>
              <a:gd name="connsiteY94" fmla="*/ 552091 h 3835471"/>
              <a:gd name="connsiteX95" fmla="*/ 241540 w 5055079"/>
              <a:gd name="connsiteY95" fmla="*/ 526212 h 3835471"/>
              <a:gd name="connsiteX96" fmla="*/ 215661 w 5055079"/>
              <a:gd name="connsiteY96" fmla="*/ 448574 h 3835471"/>
              <a:gd name="connsiteX97" fmla="*/ 129396 w 5055079"/>
              <a:gd name="connsiteY97" fmla="*/ 465827 h 3835471"/>
              <a:gd name="connsiteX98" fmla="*/ 25879 w 5055079"/>
              <a:gd name="connsiteY98" fmla="*/ 336431 h 3835471"/>
              <a:gd name="connsiteX99" fmla="*/ 51759 w 5055079"/>
              <a:gd name="connsiteY99" fmla="*/ 232914 h 3835471"/>
              <a:gd name="connsiteX100" fmla="*/ 103517 w 5055079"/>
              <a:gd name="connsiteY100" fmla="*/ 189782 h 3835471"/>
              <a:gd name="connsiteX101" fmla="*/ 120770 w 5055079"/>
              <a:gd name="connsiteY101" fmla="*/ 77638 h 3835471"/>
              <a:gd name="connsiteX102" fmla="*/ 232913 w 5055079"/>
              <a:gd name="connsiteY102" fmla="*/ 60385 h 3835471"/>
              <a:gd name="connsiteX103" fmla="*/ 293298 w 5055079"/>
              <a:gd name="connsiteY103" fmla="*/ 224287 h 3835471"/>
              <a:gd name="connsiteX104" fmla="*/ 491706 w 5055079"/>
              <a:gd name="connsiteY104" fmla="*/ 284672 h 3835471"/>
              <a:gd name="connsiteX105" fmla="*/ 698740 w 5055079"/>
              <a:gd name="connsiteY105" fmla="*/ 232914 h 3835471"/>
              <a:gd name="connsiteX106" fmla="*/ 923027 w 5055079"/>
              <a:gd name="connsiteY106" fmla="*/ 276046 h 3835471"/>
              <a:gd name="connsiteX107" fmla="*/ 1026544 w 5055079"/>
              <a:gd name="connsiteY107" fmla="*/ 224287 h 3835471"/>
              <a:gd name="connsiteX108" fmla="*/ 1138687 w 5055079"/>
              <a:gd name="connsiteY108" fmla="*/ 319178 h 3835471"/>
              <a:gd name="connsiteX109" fmla="*/ 1224951 w 5055079"/>
              <a:gd name="connsiteY109" fmla="*/ 224287 h 3835471"/>
              <a:gd name="connsiteX110" fmla="*/ 1397479 w 5055079"/>
              <a:gd name="connsiteY110" fmla="*/ 181155 h 3835471"/>
              <a:gd name="connsiteX111" fmla="*/ 1578634 w 5055079"/>
              <a:gd name="connsiteY111" fmla="*/ 129397 h 3835471"/>
              <a:gd name="connsiteX112" fmla="*/ 1699404 w 5055079"/>
              <a:gd name="connsiteY112" fmla="*/ 0 h 3835471"/>
              <a:gd name="connsiteX0" fmla="*/ 1699404 w 5055079"/>
              <a:gd name="connsiteY0" fmla="*/ 0 h 3835471"/>
              <a:gd name="connsiteX1" fmla="*/ 2234242 w 5055079"/>
              <a:gd name="connsiteY1" fmla="*/ 457200 h 3835471"/>
              <a:gd name="connsiteX2" fmla="*/ 2544793 w 5055079"/>
              <a:gd name="connsiteY2" fmla="*/ 595223 h 3835471"/>
              <a:gd name="connsiteX3" fmla="*/ 2734574 w 5055079"/>
              <a:gd name="connsiteY3" fmla="*/ 603849 h 3835471"/>
              <a:gd name="connsiteX4" fmla="*/ 2889849 w 5055079"/>
              <a:gd name="connsiteY4" fmla="*/ 500332 h 3835471"/>
              <a:gd name="connsiteX5" fmla="*/ 2812212 w 5055079"/>
              <a:gd name="connsiteY5" fmla="*/ 345057 h 3835471"/>
              <a:gd name="connsiteX6" fmla="*/ 2881223 w 5055079"/>
              <a:gd name="connsiteY6" fmla="*/ 491706 h 3835471"/>
              <a:gd name="connsiteX7" fmla="*/ 3122762 w 5055079"/>
              <a:gd name="connsiteY7" fmla="*/ 595223 h 3835471"/>
              <a:gd name="connsiteX8" fmla="*/ 3252159 w 5055079"/>
              <a:gd name="connsiteY8" fmla="*/ 715993 h 3835471"/>
              <a:gd name="connsiteX9" fmla="*/ 3364302 w 5055079"/>
              <a:gd name="connsiteY9" fmla="*/ 733246 h 3835471"/>
              <a:gd name="connsiteX10" fmla="*/ 3467819 w 5055079"/>
              <a:gd name="connsiteY10" fmla="*/ 785004 h 3835471"/>
              <a:gd name="connsiteX11" fmla="*/ 3717985 w 5055079"/>
              <a:gd name="connsiteY11" fmla="*/ 664234 h 3835471"/>
              <a:gd name="connsiteX12" fmla="*/ 3743864 w 5055079"/>
              <a:gd name="connsiteY12" fmla="*/ 586597 h 3835471"/>
              <a:gd name="connsiteX13" fmla="*/ 3804249 w 5055079"/>
              <a:gd name="connsiteY13" fmla="*/ 577970 h 3835471"/>
              <a:gd name="connsiteX14" fmla="*/ 4002657 w 5055079"/>
              <a:gd name="connsiteY14" fmla="*/ 690114 h 3835471"/>
              <a:gd name="connsiteX15" fmla="*/ 3907766 w 5055079"/>
              <a:gd name="connsiteY15" fmla="*/ 871268 h 3835471"/>
              <a:gd name="connsiteX16" fmla="*/ 4019910 w 5055079"/>
              <a:gd name="connsiteY16" fmla="*/ 966159 h 3835471"/>
              <a:gd name="connsiteX17" fmla="*/ 3778370 w 5055079"/>
              <a:gd name="connsiteY17" fmla="*/ 1000665 h 3835471"/>
              <a:gd name="connsiteX18" fmla="*/ 3623095 w 5055079"/>
              <a:gd name="connsiteY18" fmla="*/ 1086929 h 3835471"/>
              <a:gd name="connsiteX19" fmla="*/ 3743864 w 5055079"/>
              <a:gd name="connsiteY19" fmla="*/ 1233578 h 3835471"/>
              <a:gd name="connsiteX20" fmla="*/ 3847381 w 5055079"/>
              <a:gd name="connsiteY20" fmla="*/ 1104182 h 3835471"/>
              <a:gd name="connsiteX21" fmla="*/ 3916393 w 5055079"/>
              <a:gd name="connsiteY21" fmla="*/ 1164566 h 3835471"/>
              <a:gd name="connsiteX22" fmla="*/ 3838755 w 5055079"/>
              <a:gd name="connsiteY22" fmla="*/ 1268083 h 3835471"/>
              <a:gd name="connsiteX23" fmla="*/ 3804249 w 5055079"/>
              <a:gd name="connsiteY23" fmla="*/ 1380227 h 3835471"/>
              <a:gd name="connsiteX24" fmla="*/ 3907766 w 5055079"/>
              <a:gd name="connsiteY24" fmla="*/ 1449238 h 3835471"/>
              <a:gd name="connsiteX25" fmla="*/ 4063042 w 5055079"/>
              <a:gd name="connsiteY25" fmla="*/ 1509623 h 3835471"/>
              <a:gd name="connsiteX26" fmla="*/ 4192438 w 5055079"/>
              <a:gd name="connsiteY26" fmla="*/ 1526876 h 3835471"/>
              <a:gd name="connsiteX27" fmla="*/ 4382219 w 5055079"/>
              <a:gd name="connsiteY27" fmla="*/ 1526876 h 3835471"/>
              <a:gd name="connsiteX28" fmla="*/ 4666891 w 5055079"/>
              <a:gd name="connsiteY28" fmla="*/ 1604514 h 3835471"/>
              <a:gd name="connsiteX29" fmla="*/ 4796287 w 5055079"/>
              <a:gd name="connsiteY29" fmla="*/ 1604514 h 3835471"/>
              <a:gd name="connsiteX30" fmla="*/ 4839419 w 5055079"/>
              <a:gd name="connsiteY30" fmla="*/ 1578634 h 3835471"/>
              <a:gd name="connsiteX31" fmla="*/ 4751854 w 5055079"/>
              <a:gd name="connsiteY31" fmla="*/ 1714603 h 3835471"/>
              <a:gd name="connsiteX32" fmla="*/ 4809500 w 5055079"/>
              <a:gd name="connsiteY32" fmla="*/ 1898428 h 3835471"/>
              <a:gd name="connsiteX33" fmla="*/ 4903022 w 5055079"/>
              <a:gd name="connsiteY33" fmla="*/ 2108064 h 3835471"/>
              <a:gd name="connsiteX34" fmla="*/ 5054806 w 5055079"/>
              <a:gd name="connsiteY34" fmla="*/ 2194328 h 3835471"/>
              <a:gd name="connsiteX35" fmla="*/ 5055079 w 5055079"/>
              <a:gd name="connsiteY35" fmla="*/ 2260121 h 3835471"/>
              <a:gd name="connsiteX36" fmla="*/ 4917057 w 5055079"/>
              <a:gd name="connsiteY36" fmla="*/ 2432649 h 3835471"/>
              <a:gd name="connsiteX37" fmla="*/ 4804913 w 5055079"/>
              <a:gd name="connsiteY37" fmla="*/ 2493034 h 3835471"/>
              <a:gd name="connsiteX38" fmla="*/ 4675517 w 5055079"/>
              <a:gd name="connsiteY38" fmla="*/ 2553419 h 3835471"/>
              <a:gd name="connsiteX39" fmla="*/ 4597879 w 5055079"/>
              <a:gd name="connsiteY39" fmla="*/ 2631057 h 3835471"/>
              <a:gd name="connsiteX40" fmla="*/ 4390845 w 5055079"/>
              <a:gd name="connsiteY40" fmla="*/ 2605178 h 3835471"/>
              <a:gd name="connsiteX41" fmla="*/ 4278702 w 5055079"/>
              <a:gd name="connsiteY41" fmla="*/ 2458529 h 3835471"/>
              <a:gd name="connsiteX42" fmla="*/ 4157932 w 5055079"/>
              <a:gd name="connsiteY42" fmla="*/ 2458529 h 3835471"/>
              <a:gd name="connsiteX43" fmla="*/ 3985404 w 5055079"/>
              <a:gd name="connsiteY43" fmla="*/ 2441276 h 3835471"/>
              <a:gd name="connsiteX44" fmla="*/ 3945627 w 5055079"/>
              <a:gd name="connsiteY44" fmla="*/ 2528224 h 3835471"/>
              <a:gd name="connsiteX45" fmla="*/ 3869427 w 5055079"/>
              <a:gd name="connsiteY45" fmla="*/ 2535482 h 3835471"/>
              <a:gd name="connsiteX46" fmla="*/ 3796307 w 5055079"/>
              <a:gd name="connsiteY46" fmla="*/ 2491871 h 3835471"/>
              <a:gd name="connsiteX47" fmla="*/ 3734964 w 5055079"/>
              <a:gd name="connsiteY47" fmla="*/ 2423885 h 3835471"/>
              <a:gd name="connsiteX48" fmla="*/ 3614194 w 5055079"/>
              <a:gd name="connsiteY48" fmla="*/ 2416218 h 3835471"/>
              <a:gd name="connsiteX49" fmla="*/ 3329865 w 5055079"/>
              <a:gd name="connsiteY49" fmla="*/ 2471810 h 3835471"/>
              <a:gd name="connsiteX50" fmla="*/ 2942976 w 5055079"/>
              <a:gd name="connsiteY50" fmla="*/ 2746282 h 3835471"/>
              <a:gd name="connsiteX51" fmla="*/ 2874582 w 5055079"/>
              <a:gd name="connsiteY51" fmla="*/ 2923944 h 3835471"/>
              <a:gd name="connsiteX52" fmla="*/ 2813786 w 5055079"/>
              <a:gd name="connsiteY52" fmla="*/ 2960024 h 3835471"/>
              <a:gd name="connsiteX53" fmla="*/ 2597784 w 5055079"/>
              <a:gd name="connsiteY53" fmla="*/ 2970499 h 3835471"/>
              <a:gd name="connsiteX54" fmla="*/ 2524806 w 5055079"/>
              <a:gd name="connsiteY54" fmla="*/ 3244014 h 3835471"/>
              <a:gd name="connsiteX55" fmla="*/ 2630035 w 5055079"/>
              <a:gd name="connsiteY55" fmla="*/ 3835471 h 3835471"/>
              <a:gd name="connsiteX56" fmla="*/ 2506663 w 5055079"/>
              <a:gd name="connsiteY56" fmla="*/ 3704843 h 3835471"/>
              <a:gd name="connsiteX57" fmla="*/ 2424023 w 5055079"/>
              <a:gd name="connsiteY57" fmla="*/ 3614468 h 3835471"/>
              <a:gd name="connsiteX58" fmla="*/ 2372264 w 5055079"/>
              <a:gd name="connsiteY58" fmla="*/ 3338423 h 3835471"/>
              <a:gd name="connsiteX59" fmla="*/ 2329132 w 5055079"/>
              <a:gd name="connsiteY59" fmla="*/ 3200400 h 3835471"/>
              <a:gd name="connsiteX60" fmla="*/ 2432649 w 5055079"/>
              <a:gd name="connsiteY60" fmla="*/ 2950234 h 3835471"/>
              <a:gd name="connsiteX61" fmla="*/ 2475781 w 5055079"/>
              <a:gd name="connsiteY61" fmla="*/ 2734574 h 3835471"/>
              <a:gd name="connsiteX62" fmla="*/ 2544793 w 5055079"/>
              <a:gd name="connsiteY62" fmla="*/ 2510287 h 3835471"/>
              <a:gd name="connsiteX63" fmla="*/ 2441276 w 5055079"/>
              <a:gd name="connsiteY63" fmla="*/ 2424023 h 3835471"/>
              <a:gd name="connsiteX64" fmla="*/ 2372264 w 5055079"/>
              <a:gd name="connsiteY64" fmla="*/ 2329132 h 3835471"/>
              <a:gd name="connsiteX65" fmla="*/ 2199736 w 5055079"/>
              <a:gd name="connsiteY65" fmla="*/ 2363638 h 3835471"/>
              <a:gd name="connsiteX66" fmla="*/ 2122098 w 5055079"/>
              <a:gd name="connsiteY66" fmla="*/ 2475782 h 3835471"/>
              <a:gd name="connsiteX67" fmla="*/ 1932317 w 5055079"/>
              <a:gd name="connsiteY67" fmla="*/ 2553419 h 3835471"/>
              <a:gd name="connsiteX68" fmla="*/ 1940944 w 5055079"/>
              <a:gd name="connsiteY68" fmla="*/ 2406770 h 3835471"/>
              <a:gd name="connsiteX69" fmla="*/ 1940944 w 5055079"/>
              <a:gd name="connsiteY69" fmla="*/ 2286000 h 3835471"/>
              <a:gd name="connsiteX70" fmla="*/ 1802921 w 5055079"/>
              <a:gd name="connsiteY70" fmla="*/ 2208363 h 3835471"/>
              <a:gd name="connsiteX71" fmla="*/ 1742536 w 5055079"/>
              <a:gd name="connsiteY71" fmla="*/ 2139351 h 3835471"/>
              <a:gd name="connsiteX72" fmla="*/ 1509623 w 5055079"/>
              <a:gd name="connsiteY72" fmla="*/ 2260121 h 3835471"/>
              <a:gd name="connsiteX73" fmla="*/ 1371600 w 5055079"/>
              <a:gd name="connsiteY73" fmla="*/ 2216989 h 3835471"/>
              <a:gd name="connsiteX74" fmla="*/ 1242204 w 5055079"/>
              <a:gd name="connsiteY74" fmla="*/ 2242868 h 3835471"/>
              <a:gd name="connsiteX75" fmla="*/ 1216325 w 5055079"/>
              <a:gd name="connsiteY75" fmla="*/ 2087593 h 3835471"/>
              <a:gd name="connsiteX76" fmla="*/ 1259457 w 5055079"/>
              <a:gd name="connsiteY76" fmla="*/ 2001329 h 3835471"/>
              <a:gd name="connsiteX77" fmla="*/ 1207698 w 5055079"/>
              <a:gd name="connsiteY77" fmla="*/ 1949570 h 3835471"/>
              <a:gd name="connsiteX78" fmla="*/ 1112808 w 5055079"/>
              <a:gd name="connsiteY78" fmla="*/ 1863306 h 3835471"/>
              <a:gd name="connsiteX79" fmla="*/ 854015 w 5055079"/>
              <a:gd name="connsiteY79" fmla="*/ 1777042 h 3835471"/>
              <a:gd name="connsiteX80" fmla="*/ 819510 w 5055079"/>
              <a:gd name="connsiteY80" fmla="*/ 1854680 h 3835471"/>
              <a:gd name="connsiteX81" fmla="*/ 759125 w 5055079"/>
              <a:gd name="connsiteY81" fmla="*/ 1880559 h 3835471"/>
              <a:gd name="connsiteX82" fmla="*/ 672861 w 5055079"/>
              <a:gd name="connsiteY82" fmla="*/ 1751163 h 3835471"/>
              <a:gd name="connsiteX83" fmla="*/ 715993 w 5055079"/>
              <a:gd name="connsiteY83" fmla="*/ 1699404 h 3835471"/>
              <a:gd name="connsiteX84" fmla="*/ 655608 w 5055079"/>
              <a:gd name="connsiteY84" fmla="*/ 1604514 h 3835471"/>
              <a:gd name="connsiteX85" fmla="*/ 690113 w 5055079"/>
              <a:gd name="connsiteY85" fmla="*/ 1518249 h 3835471"/>
              <a:gd name="connsiteX86" fmla="*/ 690113 w 5055079"/>
              <a:gd name="connsiteY86" fmla="*/ 1457865 h 3835471"/>
              <a:gd name="connsiteX87" fmla="*/ 586596 w 5055079"/>
              <a:gd name="connsiteY87" fmla="*/ 1414732 h 3835471"/>
              <a:gd name="connsiteX88" fmla="*/ 474453 w 5055079"/>
              <a:gd name="connsiteY88" fmla="*/ 1423359 h 3835471"/>
              <a:gd name="connsiteX89" fmla="*/ 431321 w 5055079"/>
              <a:gd name="connsiteY89" fmla="*/ 1466491 h 3835471"/>
              <a:gd name="connsiteX90" fmla="*/ 207034 w 5055079"/>
              <a:gd name="connsiteY90" fmla="*/ 1190446 h 3835471"/>
              <a:gd name="connsiteX91" fmla="*/ 51759 w 5055079"/>
              <a:gd name="connsiteY91" fmla="*/ 1026544 h 3835471"/>
              <a:gd name="connsiteX92" fmla="*/ 0 w 5055079"/>
              <a:gd name="connsiteY92" fmla="*/ 845389 h 3835471"/>
              <a:gd name="connsiteX93" fmla="*/ 86264 w 5055079"/>
              <a:gd name="connsiteY93" fmla="*/ 836763 h 3835471"/>
              <a:gd name="connsiteX94" fmla="*/ 163902 w 5055079"/>
              <a:gd name="connsiteY94" fmla="*/ 690114 h 3835471"/>
              <a:gd name="connsiteX95" fmla="*/ 155276 w 5055079"/>
              <a:gd name="connsiteY95" fmla="*/ 552091 h 3835471"/>
              <a:gd name="connsiteX96" fmla="*/ 241540 w 5055079"/>
              <a:gd name="connsiteY96" fmla="*/ 526212 h 3835471"/>
              <a:gd name="connsiteX97" fmla="*/ 215661 w 5055079"/>
              <a:gd name="connsiteY97" fmla="*/ 448574 h 3835471"/>
              <a:gd name="connsiteX98" fmla="*/ 129396 w 5055079"/>
              <a:gd name="connsiteY98" fmla="*/ 465827 h 3835471"/>
              <a:gd name="connsiteX99" fmla="*/ 25879 w 5055079"/>
              <a:gd name="connsiteY99" fmla="*/ 336431 h 3835471"/>
              <a:gd name="connsiteX100" fmla="*/ 51759 w 5055079"/>
              <a:gd name="connsiteY100" fmla="*/ 232914 h 3835471"/>
              <a:gd name="connsiteX101" fmla="*/ 103517 w 5055079"/>
              <a:gd name="connsiteY101" fmla="*/ 189782 h 3835471"/>
              <a:gd name="connsiteX102" fmla="*/ 120770 w 5055079"/>
              <a:gd name="connsiteY102" fmla="*/ 77638 h 3835471"/>
              <a:gd name="connsiteX103" fmla="*/ 232913 w 5055079"/>
              <a:gd name="connsiteY103" fmla="*/ 60385 h 3835471"/>
              <a:gd name="connsiteX104" fmla="*/ 293298 w 5055079"/>
              <a:gd name="connsiteY104" fmla="*/ 224287 h 3835471"/>
              <a:gd name="connsiteX105" fmla="*/ 491706 w 5055079"/>
              <a:gd name="connsiteY105" fmla="*/ 284672 h 3835471"/>
              <a:gd name="connsiteX106" fmla="*/ 698740 w 5055079"/>
              <a:gd name="connsiteY106" fmla="*/ 232914 h 3835471"/>
              <a:gd name="connsiteX107" fmla="*/ 923027 w 5055079"/>
              <a:gd name="connsiteY107" fmla="*/ 276046 h 3835471"/>
              <a:gd name="connsiteX108" fmla="*/ 1026544 w 5055079"/>
              <a:gd name="connsiteY108" fmla="*/ 224287 h 3835471"/>
              <a:gd name="connsiteX109" fmla="*/ 1138687 w 5055079"/>
              <a:gd name="connsiteY109" fmla="*/ 319178 h 3835471"/>
              <a:gd name="connsiteX110" fmla="*/ 1224951 w 5055079"/>
              <a:gd name="connsiteY110" fmla="*/ 224287 h 3835471"/>
              <a:gd name="connsiteX111" fmla="*/ 1397479 w 5055079"/>
              <a:gd name="connsiteY111" fmla="*/ 181155 h 3835471"/>
              <a:gd name="connsiteX112" fmla="*/ 1578634 w 5055079"/>
              <a:gd name="connsiteY112" fmla="*/ 129397 h 3835471"/>
              <a:gd name="connsiteX113" fmla="*/ 1699404 w 5055079"/>
              <a:gd name="connsiteY113" fmla="*/ 0 h 3835471"/>
              <a:gd name="connsiteX0" fmla="*/ 1699404 w 5055079"/>
              <a:gd name="connsiteY0" fmla="*/ 0 h 3835471"/>
              <a:gd name="connsiteX1" fmla="*/ 2234242 w 5055079"/>
              <a:gd name="connsiteY1" fmla="*/ 457200 h 3835471"/>
              <a:gd name="connsiteX2" fmla="*/ 2544793 w 5055079"/>
              <a:gd name="connsiteY2" fmla="*/ 595223 h 3835471"/>
              <a:gd name="connsiteX3" fmla="*/ 2734574 w 5055079"/>
              <a:gd name="connsiteY3" fmla="*/ 603849 h 3835471"/>
              <a:gd name="connsiteX4" fmla="*/ 2889849 w 5055079"/>
              <a:gd name="connsiteY4" fmla="*/ 500332 h 3835471"/>
              <a:gd name="connsiteX5" fmla="*/ 2812212 w 5055079"/>
              <a:gd name="connsiteY5" fmla="*/ 345057 h 3835471"/>
              <a:gd name="connsiteX6" fmla="*/ 2881223 w 5055079"/>
              <a:gd name="connsiteY6" fmla="*/ 491706 h 3835471"/>
              <a:gd name="connsiteX7" fmla="*/ 3122762 w 5055079"/>
              <a:gd name="connsiteY7" fmla="*/ 595223 h 3835471"/>
              <a:gd name="connsiteX8" fmla="*/ 3252159 w 5055079"/>
              <a:gd name="connsiteY8" fmla="*/ 715993 h 3835471"/>
              <a:gd name="connsiteX9" fmla="*/ 3364302 w 5055079"/>
              <a:gd name="connsiteY9" fmla="*/ 733246 h 3835471"/>
              <a:gd name="connsiteX10" fmla="*/ 3467819 w 5055079"/>
              <a:gd name="connsiteY10" fmla="*/ 785004 h 3835471"/>
              <a:gd name="connsiteX11" fmla="*/ 3717985 w 5055079"/>
              <a:gd name="connsiteY11" fmla="*/ 664234 h 3835471"/>
              <a:gd name="connsiteX12" fmla="*/ 3743864 w 5055079"/>
              <a:gd name="connsiteY12" fmla="*/ 586597 h 3835471"/>
              <a:gd name="connsiteX13" fmla="*/ 3804249 w 5055079"/>
              <a:gd name="connsiteY13" fmla="*/ 577970 h 3835471"/>
              <a:gd name="connsiteX14" fmla="*/ 4002657 w 5055079"/>
              <a:gd name="connsiteY14" fmla="*/ 690114 h 3835471"/>
              <a:gd name="connsiteX15" fmla="*/ 3907766 w 5055079"/>
              <a:gd name="connsiteY15" fmla="*/ 871268 h 3835471"/>
              <a:gd name="connsiteX16" fmla="*/ 4019910 w 5055079"/>
              <a:gd name="connsiteY16" fmla="*/ 966159 h 3835471"/>
              <a:gd name="connsiteX17" fmla="*/ 3778370 w 5055079"/>
              <a:gd name="connsiteY17" fmla="*/ 1000665 h 3835471"/>
              <a:gd name="connsiteX18" fmla="*/ 3623095 w 5055079"/>
              <a:gd name="connsiteY18" fmla="*/ 1086929 h 3835471"/>
              <a:gd name="connsiteX19" fmla="*/ 3743864 w 5055079"/>
              <a:gd name="connsiteY19" fmla="*/ 1233578 h 3835471"/>
              <a:gd name="connsiteX20" fmla="*/ 3847381 w 5055079"/>
              <a:gd name="connsiteY20" fmla="*/ 1104182 h 3835471"/>
              <a:gd name="connsiteX21" fmla="*/ 3916393 w 5055079"/>
              <a:gd name="connsiteY21" fmla="*/ 1164566 h 3835471"/>
              <a:gd name="connsiteX22" fmla="*/ 3838755 w 5055079"/>
              <a:gd name="connsiteY22" fmla="*/ 1268083 h 3835471"/>
              <a:gd name="connsiteX23" fmla="*/ 3804249 w 5055079"/>
              <a:gd name="connsiteY23" fmla="*/ 1380227 h 3835471"/>
              <a:gd name="connsiteX24" fmla="*/ 3907766 w 5055079"/>
              <a:gd name="connsiteY24" fmla="*/ 1449238 h 3835471"/>
              <a:gd name="connsiteX25" fmla="*/ 4063042 w 5055079"/>
              <a:gd name="connsiteY25" fmla="*/ 1509623 h 3835471"/>
              <a:gd name="connsiteX26" fmla="*/ 4192438 w 5055079"/>
              <a:gd name="connsiteY26" fmla="*/ 1526876 h 3835471"/>
              <a:gd name="connsiteX27" fmla="*/ 4382219 w 5055079"/>
              <a:gd name="connsiteY27" fmla="*/ 1526876 h 3835471"/>
              <a:gd name="connsiteX28" fmla="*/ 4666891 w 5055079"/>
              <a:gd name="connsiteY28" fmla="*/ 1604514 h 3835471"/>
              <a:gd name="connsiteX29" fmla="*/ 4796287 w 5055079"/>
              <a:gd name="connsiteY29" fmla="*/ 1604514 h 3835471"/>
              <a:gd name="connsiteX30" fmla="*/ 4839419 w 5055079"/>
              <a:gd name="connsiteY30" fmla="*/ 1578634 h 3835471"/>
              <a:gd name="connsiteX31" fmla="*/ 4751854 w 5055079"/>
              <a:gd name="connsiteY31" fmla="*/ 1714603 h 3835471"/>
              <a:gd name="connsiteX32" fmla="*/ 4809500 w 5055079"/>
              <a:gd name="connsiteY32" fmla="*/ 1898428 h 3835471"/>
              <a:gd name="connsiteX33" fmla="*/ 4903022 w 5055079"/>
              <a:gd name="connsiteY33" fmla="*/ 2108064 h 3835471"/>
              <a:gd name="connsiteX34" fmla="*/ 5054806 w 5055079"/>
              <a:gd name="connsiteY34" fmla="*/ 2194328 h 3835471"/>
              <a:gd name="connsiteX35" fmla="*/ 5055079 w 5055079"/>
              <a:gd name="connsiteY35" fmla="*/ 2260121 h 3835471"/>
              <a:gd name="connsiteX36" fmla="*/ 4917057 w 5055079"/>
              <a:gd name="connsiteY36" fmla="*/ 2432649 h 3835471"/>
              <a:gd name="connsiteX37" fmla="*/ 4804913 w 5055079"/>
              <a:gd name="connsiteY37" fmla="*/ 2493034 h 3835471"/>
              <a:gd name="connsiteX38" fmla="*/ 4675517 w 5055079"/>
              <a:gd name="connsiteY38" fmla="*/ 2553419 h 3835471"/>
              <a:gd name="connsiteX39" fmla="*/ 4597879 w 5055079"/>
              <a:gd name="connsiteY39" fmla="*/ 2631057 h 3835471"/>
              <a:gd name="connsiteX40" fmla="*/ 4390845 w 5055079"/>
              <a:gd name="connsiteY40" fmla="*/ 2605178 h 3835471"/>
              <a:gd name="connsiteX41" fmla="*/ 4278702 w 5055079"/>
              <a:gd name="connsiteY41" fmla="*/ 2458529 h 3835471"/>
              <a:gd name="connsiteX42" fmla="*/ 4157932 w 5055079"/>
              <a:gd name="connsiteY42" fmla="*/ 2458529 h 3835471"/>
              <a:gd name="connsiteX43" fmla="*/ 3985404 w 5055079"/>
              <a:gd name="connsiteY43" fmla="*/ 2441276 h 3835471"/>
              <a:gd name="connsiteX44" fmla="*/ 3945627 w 5055079"/>
              <a:gd name="connsiteY44" fmla="*/ 2528224 h 3835471"/>
              <a:gd name="connsiteX45" fmla="*/ 3869427 w 5055079"/>
              <a:gd name="connsiteY45" fmla="*/ 2535482 h 3835471"/>
              <a:gd name="connsiteX46" fmla="*/ 3796307 w 5055079"/>
              <a:gd name="connsiteY46" fmla="*/ 2491871 h 3835471"/>
              <a:gd name="connsiteX47" fmla="*/ 3734964 w 5055079"/>
              <a:gd name="connsiteY47" fmla="*/ 2423885 h 3835471"/>
              <a:gd name="connsiteX48" fmla="*/ 3614194 w 5055079"/>
              <a:gd name="connsiteY48" fmla="*/ 2416218 h 3835471"/>
              <a:gd name="connsiteX49" fmla="*/ 3329865 w 5055079"/>
              <a:gd name="connsiteY49" fmla="*/ 2471810 h 3835471"/>
              <a:gd name="connsiteX50" fmla="*/ 2942976 w 5055079"/>
              <a:gd name="connsiteY50" fmla="*/ 2746282 h 3835471"/>
              <a:gd name="connsiteX51" fmla="*/ 2874582 w 5055079"/>
              <a:gd name="connsiteY51" fmla="*/ 2923944 h 3835471"/>
              <a:gd name="connsiteX52" fmla="*/ 2813786 w 5055079"/>
              <a:gd name="connsiteY52" fmla="*/ 2960024 h 3835471"/>
              <a:gd name="connsiteX53" fmla="*/ 2597784 w 5055079"/>
              <a:gd name="connsiteY53" fmla="*/ 2970499 h 3835471"/>
              <a:gd name="connsiteX54" fmla="*/ 2524806 w 5055079"/>
              <a:gd name="connsiteY54" fmla="*/ 3244014 h 3835471"/>
              <a:gd name="connsiteX55" fmla="*/ 2630035 w 5055079"/>
              <a:gd name="connsiteY55" fmla="*/ 3835471 h 3835471"/>
              <a:gd name="connsiteX56" fmla="*/ 2463120 w 5055079"/>
              <a:gd name="connsiteY56" fmla="*/ 3701215 h 3835471"/>
              <a:gd name="connsiteX57" fmla="*/ 2424023 w 5055079"/>
              <a:gd name="connsiteY57" fmla="*/ 3614468 h 3835471"/>
              <a:gd name="connsiteX58" fmla="*/ 2372264 w 5055079"/>
              <a:gd name="connsiteY58" fmla="*/ 3338423 h 3835471"/>
              <a:gd name="connsiteX59" fmla="*/ 2329132 w 5055079"/>
              <a:gd name="connsiteY59" fmla="*/ 3200400 h 3835471"/>
              <a:gd name="connsiteX60" fmla="*/ 2432649 w 5055079"/>
              <a:gd name="connsiteY60" fmla="*/ 2950234 h 3835471"/>
              <a:gd name="connsiteX61" fmla="*/ 2475781 w 5055079"/>
              <a:gd name="connsiteY61" fmla="*/ 2734574 h 3835471"/>
              <a:gd name="connsiteX62" fmla="*/ 2544793 w 5055079"/>
              <a:gd name="connsiteY62" fmla="*/ 2510287 h 3835471"/>
              <a:gd name="connsiteX63" fmla="*/ 2441276 w 5055079"/>
              <a:gd name="connsiteY63" fmla="*/ 2424023 h 3835471"/>
              <a:gd name="connsiteX64" fmla="*/ 2372264 w 5055079"/>
              <a:gd name="connsiteY64" fmla="*/ 2329132 h 3835471"/>
              <a:gd name="connsiteX65" fmla="*/ 2199736 w 5055079"/>
              <a:gd name="connsiteY65" fmla="*/ 2363638 h 3835471"/>
              <a:gd name="connsiteX66" fmla="*/ 2122098 w 5055079"/>
              <a:gd name="connsiteY66" fmla="*/ 2475782 h 3835471"/>
              <a:gd name="connsiteX67" fmla="*/ 1932317 w 5055079"/>
              <a:gd name="connsiteY67" fmla="*/ 2553419 h 3835471"/>
              <a:gd name="connsiteX68" fmla="*/ 1940944 w 5055079"/>
              <a:gd name="connsiteY68" fmla="*/ 2406770 h 3835471"/>
              <a:gd name="connsiteX69" fmla="*/ 1940944 w 5055079"/>
              <a:gd name="connsiteY69" fmla="*/ 2286000 h 3835471"/>
              <a:gd name="connsiteX70" fmla="*/ 1802921 w 5055079"/>
              <a:gd name="connsiteY70" fmla="*/ 2208363 h 3835471"/>
              <a:gd name="connsiteX71" fmla="*/ 1742536 w 5055079"/>
              <a:gd name="connsiteY71" fmla="*/ 2139351 h 3835471"/>
              <a:gd name="connsiteX72" fmla="*/ 1509623 w 5055079"/>
              <a:gd name="connsiteY72" fmla="*/ 2260121 h 3835471"/>
              <a:gd name="connsiteX73" fmla="*/ 1371600 w 5055079"/>
              <a:gd name="connsiteY73" fmla="*/ 2216989 h 3835471"/>
              <a:gd name="connsiteX74" fmla="*/ 1242204 w 5055079"/>
              <a:gd name="connsiteY74" fmla="*/ 2242868 h 3835471"/>
              <a:gd name="connsiteX75" fmla="*/ 1216325 w 5055079"/>
              <a:gd name="connsiteY75" fmla="*/ 2087593 h 3835471"/>
              <a:gd name="connsiteX76" fmla="*/ 1259457 w 5055079"/>
              <a:gd name="connsiteY76" fmla="*/ 2001329 h 3835471"/>
              <a:gd name="connsiteX77" fmla="*/ 1207698 w 5055079"/>
              <a:gd name="connsiteY77" fmla="*/ 1949570 h 3835471"/>
              <a:gd name="connsiteX78" fmla="*/ 1112808 w 5055079"/>
              <a:gd name="connsiteY78" fmla="*/ 1863306 h 3835471"/>
              <a:gd name="connsiteX79" fmla="*/ 854015 w 5055079"/>
              <a:gd name="connsiteY79" fmla="*/ 1777042 h 3835471"/>
              <a:gd name="connsiteX80" fmla="*/ 819510 w 5055079"/>
              <a:gd name="connsiteY80" fmla="*/ 1854680 h 3835471"/>
              <a:gd name="connsiteX81" fmla="*/ 759125 w 5055079"/>
              <a:gd name="connsiteY81" fmla="*/ 1880559 h 3835471"/>
              <a:gd name="connsiteX82" fmla="*/ 672861 w 5055079"/>
              <a:gd name="connsiteY82" fmla="*/ 1751163 h 3835471"/>
              <a:gd name="connsiteX83" fmla="*/ 715993 w 5055079"/>
              <a:gd name="connsiteY83" fmla="*/ 1699404 h 3835471"/>
              <a:gd name="connsiteX84" fmla="*/ 655608 w 5055079"/>
              <a:gd name="connsiteY84" fmla="*/ 1604514 h 3835471"/>
              <a:gd name="connsiteX85" fmla="*/ 690113 w 5055079"/>
              <a:gd name="connsiteY85" fmla="*/ 1518249 h 3835471"/>
              <a:gd name="connsiteX86" fmla="*/ 690113 w 5055079"/>
              <a:gd name="connsiteY86" fmla="*/ 1457865 h 3835471"/>
              <a:gd name="connsiteX87" fmla="*/ 586596 w 5055079"/>
              <a:gd name="connsiteY87" fmla="*/ 1414732 h 3835471"/>
              <a:gd name="connsiteX88" fmla="*/ 474453 w 5055079"/>
              <a:gd name="connsiteY88" fmla="*/ 1423359 h 3835471"/>
              <a:gd name="connsiteX89" fmla="*/ 431321 w 5055079"/>
              <a:gd name="connsiteY89" fmla="*/ 1466491 h 3835471"/>
              <a:gd name="connsiteX90" fmla="*/ 207034 w 5055079"/>
              <a:gd name="connsiteY90" fmla="*/ 1190446 h 3835471"/>
              <a:gd name="connsiteX91" fmla="*/ 51759 w 5055079"/>
              <a:gd name="connsiteY91" fmla="*/ 1026544 h 3835471"/>
              <a:gd name="connsiteX92" fmla="*/ 0 w 5055079"/>
              <a:gd name="connsiteY92" fmla="*/ 845389 h 3835471"/>
              <a:gd name="connsiteX93" fmla="*/ 86264 w 5055079"/>
              <a:gd name="connsiteY93" fmla="*/ 836763 h 3835471"/>
              <a:gd name="connsiteX94" fmla="*/ 163902 w 5055079"/>
              <a:gd name="connsiteY94" fmla="*/ 690114 h 3835471"/>
              <a:gd name="connsiteX95" fmla="*/ 155276 w 5055079"/>
              <a:gd name="connsiteY95" fmla="*/ 552091 h 3835471"/>
              <a:gd name="connsiteX96" fmla="*/ 241540 w 5055079"/>
              <a:gd name="connsiteY96" fmla="*/ 526212 h 3835471"/>
              <a:gd name="connsiteX97" fmla="*/ 215661 w 5055079"/>
              <a:gd name="connsiteY97" fmla="*/ 448574 h 3835471"/>
              <a:gd name="connsiteX98" fmla="*/ 129396 w 5055079"/>
              <a:gd name="connsiteY98" fmla="*/ 465827 h 3835471"/>
              <a:gd name="connsiteX99" fmla="*/ 25879 w 5055079"/>
              <a:gd name="connsiteY99" fmla="*/ 336431 h 3835471"/>
              <a:gd name="connsiteX100" fmla="*/ 51759 w 5055079"/>
              <a:gd name="connsiteY100" fmla="*/ 232914 h 3835471"/>
              <a:gd name="connsiteX101" fmla="*/ 103517 w 5055079"/>
              <a:gd name="connsiteY101" fmla="*/ 189782 h 3835471"/>
              <a:gd name="connsiteX102" fmla="*/ 120770 w 5055079"/>
              <a:gd name="connsiteY102" fmla="*/ 77638 h 3835471"/>
              <a:gd name="connsiteX103" fmla="*/ 232913 w 5055079"/>
              <a:gd name="connsiteY103" fmla="*/ 60385 h 3835471"/>
              <a:gd name="connsiteX104" fmla="*/ 293298 w 5055079"/>
              <a:gd name="connsiteY104" fmla="*/ 224287 h 3835471"/>
              <a:gd name="connsiteX105" fmla="*/ 491706 w 5055079"/>
              <a:gd name="connsiteY105" fmla="*/ 284672 h 3835471"/>
              <a:gd name="connsiteX106" fmla="*/ 698740 w 5055079"/>
              <a:gd name="connsiteY106" fmla="*/ 232914 h 3835471"/>
              <a:gd name="connsiteX107" fmla="*/ 923027 w 5055079"/>
              <a:gd name="connsiteY107" fmla="*/ 276046 h 3835471"/>
              <a:gd name="connsiteX108" fmla="*/ 1026544 w 5055079"/>
              <a:gd name="connsiteY108" fmla="*/ 224287 h 3835471"/>
              <a:gd name="connsiteX109" fmla="*/ 1138687 w 5055079"/>
              <a:gd name="connsiteY109" fmla="*/ 319178 h 3835471"/>
              <a:gd name="connsiteX110" fmla="*/ 1224951 w 5055079"/>
              <a:gd name="connsiteY110" fmla="*/ 224287 h 3835471"/>
              <a:gd name="connsiteX111" fmla="*/ 1397479 w 5055079"/>
              <a:gd name="connsiteY111" fmla="*/ 181155 h 3835471"/>
              <a:gd name="connsiteX112" fmla="*/ 1578634 w 5055079"/>
              <a:gd name="connsiteY112" fmla="*/ 129397 h 3835471"/>
              <a:gd name="connsiteX113" fmla="*/ 1699404 w 5055079"/>
              <a:gd name="connsiteY113" fmla="*/ 0 h 3835471"/>
              <a:gd name="connsiteX0" fmla="*/ 1699404 w 5055079"/>
              <a:gd name="connsiteY0" fmla="*/ 0 h 3835471"/>
              <a:gd name="connsiteX1" fmla="*/ 2234242 w 5055079"/>
              <a:gd name="connsiteY1" fmla="*/ 457200 h 3835471"/>
              <a:gd name="connsiteX2" fmla="*/ 2544793 w 5055079"/>
              <a:gd name="connsiteY2" fmla="*/ 595223 h 3835471"/>
              <a:gd name="connsiteX3" fmla="*/ 2734574 w 5055079"/>
              <a:gd name="connsiteY3" fmla="*/ 603849 h 3835471"/>
              <a:gd name="connsiteX4" fmla="*/ 2889849 w 5055079"/>
              <a:gd name="connsiteY4" fmla="*/ 500332 h 3835471"/>
              <a:gd name="connsiteX5" fmla="*/ 2812212 w 5055079"/>
              <a:gd name="connsiteY5" fmla="*/ 345057 h 3835471"/>
              <a:gd name="connsiteX6" fmla="*/ 2881223 w 5055079"/>
              <a:gd name="connsiteY6" fmla="*/ 491706 h 3835471"/>
              <a:gd name="connsiteX7" fmla="*/ 3122762 w 5055079"/>
              <a:gd name="connsiteY7" fmla="*/ 595223 h 3835471"/>
              <a:gd name="connsiteX8" fmla="*/ 3252159 w 5055079"/>
              <a:gd name="connsiteY8" fmla="*/ 715993 h 3835471"/>
              <a:gd name="connsiteX9" fmla="*/ 3364302 w 5055079"/>
              <a:gd name="connsiteY9" fmla="*/ 733246 h 3835471"/>
              <a:gd name="connsiteX10" fmla="*/ 3467819 w 5055079"/>
              <a:gd name="connsiteY10" fmla="*/ 785004 h 3835471"/>
              <a:gd name="connsiteX11" fmla="*/ 3717985 w 5055079"/>
              <a:gd name="connsiteY11" fmla="*/ 664234 h 3835471"/>
              <a:gd name="connsiteX12" fmla="*/ 3743864 w 5055079"/>
              <a:gd name="connsiteY12" fmla="*/ 586597 h 3835471"/>
              <a:gd name="connsiteX13" fmla="*/ 3804249 w 5055079"/>
              <a:gd name="connsiteY13" fmla="*/ 577970 h 3835471"/>
              <a:gd name="connsiteX14" fmla="*/ 4002657 w 5055079"/>
              <a:gd name="connsiteY14" fmla="*/ 690114 h 3835471"/>
              <a:gd name="connsiteX15" fmla="*/ 3907766 w 5055079"/>
              <a:gd name="connsiteY15" fmla="*/ 871268 h 3835471"/>
              <a:gd name="connsiteX16" fmla="*/ 4019910 w 5055079"/>
              <a:gd name="connsiteY16" fmla="*/ 966159 h 3835471"/>
              <a:gd name="connsiteX17" fmla="*/ 3778370 w 5055079"/>
              <a:gd name="connsiteY17" fmla="*/ 1000665 h 3835471"/>
              <a:gd name="connsiteX18" fmla="*/ 3623095 w 5055079"/>
              <a:gd name="connsiteY18" fmla="*/ 1086929 h 3835471"/>
              <a:gd name="connsiteX19" fmla="*/ 3743864 w 5055079"/>
              <a:gd name="connsiteY19" fmla="*/ 1233578 h 3835471"/>
              <a:gd name="connsiteX20" fmla="*/ 3847381 w 5055079"/>
              <a:gd name="connsiteY20" fmla="*/ 1104182 h 3835471"/>
              <a:gd name="connsiteX21" fmla="*/ 3916393 w 5055079"/>
              <a:gd name="connsiteY21" fmla="*/ 1164566 h 3835471"/>
              <a:gd name="connsiteX22" fmla="*/ 3838755 w 5055079"/>
              <a:gd name="connsiteY22" fmla="*/ 1268083 h 3835471"/>
              <a:gd name="connsiteX23" fmla="*/ 3804249 w 5055079"/>
              <a:gd name="connsiteY23" fmla="*/ 1380227 h 3835471"/>
              <a:gd name="connsiteX24" fmla="*/ 3907766 w 5055079"/>
              <a:gd name="connsiteY24" fmla="*/ 1449238 h 3835471"/>
              <a:gd name="connsiteX25" fmla="*/ 4063042 w 5055079"/>
              <a:gd name="connsiteY25" fmla="*/ 1509623 h 3835471"/>
              <a:gd name="connsiteX26" fmla="*/ 4192438 w 5055079"/>
              <a:gd name="connsiteY26" fmla="*/ 1526876 h 3835471"/>
              <a:gd name="connsiteX27" fmla="*/ 4382219 w 5055079"/>
              <a:gd name="connsiteY27" fmla="*/ 1526876 h 3835471"/>
              <a:gd name="connsiteX28" fmla="*/ 4666891 w 5055079"/>
              <a:gd name="connsiteY28" fmla="*/ 1604514 h 3835471"/>
              <a:gd name="connsiteX29" fmla="*/ 4796287 w 5055079"/>
              <a:gd name="connsiteY29" fmla="*/ 1604514 h 3835471"/>
              <a:gd name="connsiteX30" fmla="*/ 4839419 w 5055079"/>
              <a:gd name="connsiteY30" fmla="*/ 1578634 h 3835471"/>
              <a:gd name="connsiteX31" fmla="*/ 4751854 w 5055079"/>
              <a:gd name="connsiteY31" fmla="*/ 1714603 h 3835471"/>
              <a:gd name="connsiteX32" fmla="*/ 4809500 w 5055079"/>
              <a:gd name="connsiteY32" fmla="*/ 1898428 h 3835471"/>
              <a:gd name="connsiteX33" fmla="*/ 4903022 w 5055079"/>
              <a:gd name="connsiteY33" fmla="*/ 2108064 h 3835471"/>
              <a:gd name="connsiteX34" fmla="*/ 5054806 w 5055079"/>
              <a:gd name="connsiteY34" fmla="*/ 2194328 h 3835471"/>
              <a:gd name="connsiteX35" fmla="*/ 5055079 w 5055079"/>
              <a:gd name="connsiteY35" fmla="*/ 2260121 h 3835471"/>
              <a:gd name="connsiteX36" fmla="*/ 4917057 w 5055079"/>
              <a:gd name="connsiteY36" fmla="*/ 2432649 h 3835471"/>
              <a:gd name="connsiteX37" fmla="*/ 4804913 w 5055079"/>
              <a:gd name="connsiteY37" fmla="*/ 2493034 h 3835471"/>
              <a:gd name="connsiteX38" fmla="*/ 4675517 w 5055079"/>
              <a:gd name="connsiteY38" fmla="*/ 2553419 h 3835471"/>
              <a:gd name="connsiteX39" fmla="*/ 4597879 w 5055079"/>
              <a:gd name="connsiteY39" fmla="*/ 2631057 h 3835471"/>
              <a:gd name="connsiteX40" fmla="*/ 4390845 w 5055079"/>
              <a:gd name="connsiteY40" fmla="*/ 2605178 h 3835471"/>
              <a:gd name="connsiteX41" fmla="*/ 4278702 w 5055079"/>
              <a:gd name="connsiteY41" fmla="*/ 2458529 h 3835471"/>
              <a:gd name="connsiteX42" fmla="*/ 4157932 w 5055079"/>
              <a:gd name="connsiteY42" fmla="*/ 2458529 h 3835471"/>
              <a:gd name="connsiteX43" fmla="*/ 3985404 w 5055079"/>
              <a:gd name="connsiteY43" fmla="*/ 2441276 h 3835471"/>
              <a:gd name="connsiteX44" fmla="*/ 3945627 w 5055079"/>
              <a:gd name="connsiteY44" fmla="*/ 2528224 h 3835471"/>
              <a:gd name="connsiteX45" fmla="*/ 3869427 w 5055079"/>
              <a:gd name="connsiteY45" fmla="*/ 2535482 h 3835471"/>
              <a:gd name="connsiteX46" fmla="*/ 3796307 w 5055079"/>
              <a:gd name="connsiteY46" fmla="*/ 2491871 h 3835471"/>
              <a:gd name="connsiteX47" fmla="*/ 3734964 w 5055079"/>
              <a:gd name="connsiteY47" fmla="*/ 2423885 h 3835471"/>
              <a:gd name="connsiteX48" fmla="*/ 3614194 w 5055079"/>
              <a:gd name="connsiteY48" fmla="*/ 2416218 h 3835471"/>
              <a:gd name="connsiteX49" fmla="*/ 3329865 w 5055079"/>
              <a:gd name="connsiteY49" fmla="*/ 2471810 h 3835471"/>
              <a:gd name="connsiteX50" fmla="*/ 2942976 w 5055079"/>
              <a:gd name="connsiteY50" fmla="*/ 2746282 h 3835471"/>
              <a:gd name="connsiteX51" fmla="*/ 2874582 w 5055079"/>
              <a:gd name="connsiteY51" fmla="*/ 2923944 h 3835471"/>
              <a:gd name="connsiteX52" fmla="*/ 2813786 w 5055079"/>
              <a:gd name="connsiteY52" fmla="*/ 2960024 h 3835471"/>
              <a:gd name="connsiteX53" fmla="*/ 2597784 w 5055079"/>
              <a:gd name="connsiteY53" fmla="*/ 2970499 h 3835471"/>
              <a:gd name="connsiteX54" fmla="*/ 2524806 w 5055079"/>
              <a:gd name="connsiteY54" fmla="*/ 3244014 h 3835471"/>
              <a:gd name="connsiteX55" fmla="*/ 2630035 w 5055079"/>
              <a:gd name="connsiteY55" fmla="*/ 3835471 h 3835471"/>
              <a:gd name="connsiteX56" fmla="*/ 2546578 w 5055079"/>
              <a:gd name="connsiteY56" fmla="*/ 3762900 h 3835471"/>
              <a:gd name="connsiteX57" fmla="*/ 2463120 w 5055079"/>
              <a:gd name="connsiteY57" fmla="*/ 3701215 h 3835471"/>
              <a:gd name="connsiteX58" fmla="*/ 2424023 w 5055079"/>
              <a:gd name="connsiteY58" fmla="*/ 3614468 h 3835471"/>
              <a:gd name="connsiteX59" fmla="*/ 2372264 w 5055079"/>
              <a:gd name="connsiteY59" fmla="*/ 3338423 h 3835471"/>
              <a:gd name="connsiteX60" fmla="*/ 2329132 w 5055079"/>
              <a:gd name="connsiteY60" fmla="*/ 3200400 h 3835471"/>
              <a:gd name="connsiteX61" fmla="*/ 2432649 w 5055079"/>
              <a:gd name="connsiteY61" fmla="*/ 2950234 h 3835471"/>
              <a:gd name="connsiteX62" fmla="*/ 2475781 w 5055079"/>
              <a:gd name="connsiteY62" fmla="*/ 2734574 h 3835471"/>
              <a:gd name="connsiteX63" fmla="*/ 2544793 w 5055079"/>
              <a:gd name="connsiteY63" fmla="*/ 2510287 h 3835471"/>
              <a:gd name="connsiteX64" fmla="*/ 2441276 w 5055079"/>
              <a:gd name="connsiteY64" fmla="*/ 2424023 h 3835471"/>
              <a:gd name="connsiteX65" fmla="*/ 2372264 w 5055079"/>
              <a:gd name="connsiteY65" fmla="*/ 2329132 h 3835471"/>
              <a:gd name="connsiteX66" fmla="*/ 2199736 w 5055079"/>
              <a:gd name="connsiteY66" fmla="*/ 2363638 h 3835471"/>
              <a:gd name="connsiteX67" fmla="*/ 2122098 w 5055079"/>
              <a:gd name="connsiteY67" fmla="*/ 2475782 h 3835471"/>
              <a:gd name="connsiteX68" fmla="*/ 1932317 w 5055079"/>
              <a:gd name="connsiteY68" fmla="*/ 2553419 h 3835471"/>
              <a:gd name="connsiteX69" fmla="*/ 1940944 w 5055079"/>
              <a:gd name="connsiteY69" fmla="*/ 2406770 h 3835471"/>
              <a:gd name="connsiteX70" fmla="*/ 1940944 w 5055079"/>
              <a:gd name="connsiteY70" fmla="*/ 2286000 h 3835471"/>
              <a:gd name="connsiteX71" fmla="*/ 1802921 w 5055079"/>
              <a:gd name="connsiteY71" fmla="*/ 2208363 h 3835471"/>
              <a:gd name="connsiteX72" fmla="*/ 1742536 w 5055079"/>
              <a:gd name="connsiteY72" fmla="*/ 2139351 h 3835471"/>
              <a:gd name="connsiteX73" fmla="*/ 1509623 w 5055079"/>
              <a:gd name="connsiteY73" fmla="*/ 2260121 h 3835471"/>
              <a:gd name="connsiteX74" fmla="*/ 1371600 w 5055079"/>
              <a:gd name="connsiteY74" fmla="*/ 2216989 h 3835471"/>
              <a:gd name="connsiteX75" fmla="*/ 1242204 w 5055079"/>
              <a:gd name="connsiteY75" fmla="*/ 2242868 h 3835471"/>
              <a:gd name="connsiteX76" fmla="*/ 1216325 w 5055079"/>
              <a:gd name="connsiteY76" fmla="*/ 2087593 h 3835471"/>
              <a:gd name="connsiteX77" fmla="*/ 1259457 w 5055079"/>
              <a:gd name="connsiteY77" fmla="*/ 2001329 h 3835471"/>
              <a:gd name="connsiteX78" fmla="*/ 1207698 w 5055079"/>
              <a:gd name="connsiteY78" fmla="*/ 1949570 h 3835471"/>
              <a:gd name="connsiteX79" fmla="*/ 1112808 w 5055079"/>
              <a:gd name="connsiteY79" fmla="*/ 1863306 h 3835471"/>
              <a:gd name="connsiteX80" fmla="*/ 854015 w 5055079"/>
              <a:gd name="connsiteY80" fmla="*/ 1777042 h 3835471"/>
              <a:gd name="connsiteX81" fmla="*/ 819510 w 5055079"/>
              <a:gd name="connsiteY81" fmla="*/ 1854680 h 3835471"/>
              <a:gd name="connsiteX82" fmla="*/ 759125 w 5055079"/>
              <a:gd name="connsiteY82" fmla="*/ 1880559 h 3835471"/>
              <a:gd name="connsiteX83" fmla="*/ 672861 w 5055079"/>
              <a:gd name="connsiteY83" fmla="*/ 1751163 h 3835471"/>
              <a:gd name="connsiteX84" fmla="*/ 715993 w 5055079"/>
              <a:gd name="connsiteY84" fmla="*/ 1699404 h 3835471"/>
              <a:gd name="connsiteX85" fmla="*/ 655608 w 5055079"/>
              <a:gd name="connsiteY85" fmla="*/ 1604514 h 3835471"/>
              <a:gd name="connsiteX86" fmla="*/ 690113 w 5055079"/>
              <a:gd name="connsiteY86" fmla="*/ 1518249 h 3835471"/>
              <a:gd name="connsiteX87" fmla="*/ 690113 w 5055079"/>
              <a:gd name="connsiteY87" fmla="*/ 1457865 h 3835471"/>
              <a:gd name="connsiteX88" fmla="*/ 586596 w 5055079"/>
              <a:gd name="connsiteY88" fmla="*/ 1414732 h 3835471"/>
              <a:gd name="connsiteX89" fmla="*/ 474453 w 5055079"/>
              <a:gd name="connsiteY89" fmla="*/ 1423359 h 3835471"/>
              <a:gd name="connsiteX90" fmla="*/ 431321 w 5055079"/>
              <a:gd name="connsiteY90" fmla="*/ 1466491 h 3835471"/>
              <a:gd name="connsiteX91" fmla="*/ 207034 w 5055079"/>
              <a:gd name="connsiteY91" fmla="*/ 1190446 h 3835471"/>
              <a:gd name="connsiteX92" fmla="*/ 51759 w 5055079"/>
              <a:gd name="connsiteY92" fmla="*/ 1026544 h 3835471"/>
              <a:gd name="connsiteX93" fmla="*/ 0 w 5055079"/>
              <a:gd name="connsiteY93" fmla="*/ 845389 h 3835471"/>
              <a:gd name="connsiteX94" fmla="*/ 86264 w 5055079"/>
              <a:gd name="connsiteY94" fmla="*/ 836763 h 3835471"/>
              <a:gd name="connsiteX95" fmla="*/ 163902 w 5055079"/>
              <a:gd name="connsiteY95" fmla="*/ 690114 h 3835471"/>
              <a:gd name="connsiteX96" fmla="*/ 155276 w 5055079"/>
              <a:gd name="connsiteY96" fmla="*/ 552091 h 3835471"/>
              <a:gd name="connsiteX97" fmla="*/ 241540 w 5055079"/>
              <a:gd name="connsiteY97" fmla="*/ 526212 h 3835471"/>
              <a:gd name="connsiteX98" fmla="*/ 215661 w 5055079"/>
              <a:gd name="connsiteY98" fmla="*/ 448574 h 3835471"/>
              <a:gd name="connsiteX99" fmla="*/ 129396 w 5055079"/>
              <a:gd name="connsiteY99" fmla="*/ 465827 h 3835471"/>
              <a:gd name="connsiteX100" fmla="*/ 25879 w 5055079"/>
              <a:gd name="connsiteY100" fmla="*/ 336431 h 3835471"/>
              <a:gd name="connsiteX101" fmla="*/ 51759 w 5055079"/>
              <a:gd name="connsiteY101" fmla="*/ 232914 h 3835471"/>
              <a:gd name="connsiteX102" fmla="*/ 103517 w 5055079"/>
              <a:gd name="connsiteY102" fmla="*/ 189782 h 3835471"/>
              <a:gd name="connsiteX103" fmla="*/ 120770 w 5055079"/>
              <a:gd name="connsiteY103" fmla="*/ 77638 h 3835471"/>
              <a:gd name="connsiteX104" fmla="*/ 232913 w 5055079"/>
              <a:gd name="connsiteY104" fmla="*/ 60385 h 3835471"/>
              <a:gd name="connsiteX105" fmla="*/ 293298 w 5055079"/>
              <a:gd name="connsiteY105" fmla="*/ 224287 h 3835471"/>
              <a:gd name="connsiteX106" fmla="*/ 491706 w 5055079"/>
              <a:gd name="connsiteY106" fmla="*/ 284672 h 3835471"/>
              <a:gd name="connsiteX107" fmla="*/ 698740 w 5055079"/>
              <a:gd name="connsiteY107" fmla="*/ 232914 h 3835471"/>
              <a:gd name="connsiteX108" fmla="*/ 923027 w 5055079"/>
              <a:gd name="connsiteY108" fmla="*/ 276046 h 3835471"/>
              <a:gd name="connsiteX109" fmla="*/ 1026544 w 5055079"/>
              <a:gd name="connsiteY109" fmla="*/ 224287 h 3835471"/>
              <a:gd name="connsiteX110" fmla="*/ 1138687 w 5055079"/>
              <a:gd name="connsiteY110" fmla="*/ 319178 h 3835471"/>
              <a:gd name="connsiteX111" fmla="*/ 1224951 w 5055079"/>
              <a:gd name="connsiteY111" fmla="*/ 224287 h 3835471"/>
              <a:gd name="connsiteX112" fmla="*/ 1397479 w 5055079"/>
              <a:gd name="connsiteY112" fmla="*/ 181155 h 3835471"/>
              <a:gd name="connsiteX113" fmla="*/ 1578634 w 5055079"/>
              <a:gd name="connsiteY113" fmla="*/ 129397 h 3835471"/>
              <a:gd name="connsiteX114" fmla="*/ 1699404 w 5055079"/>
              <a:gd name="connsiteY114" fmla="*/ 0 h 3835471"/>
              <a:gd name="connsiteX0" fmla="*/ 1699404 w 5055079"/>
              <a:gd name="connsiteY0" fmla="*/ 0 h 3835471"/>
              <a:gd name="connsiteX1" fmla="*/ 2234242 w 5055079"/>
              <a:gd name="connsiteY1" fmla="*/ 457200 h 3835471"/>
              <a:gd name="connsiteX2" fmla="*/ 2544793 w 5055079"/>
              <a:gd name="connsiteY2" fmla="*/ 595223 h 3835471"/>
              <a:gd name="connsiteX3" fmla="*/ 2734574 w 5055079"/>
              <a:gd name="connsiteY3" fmla="*/ 603849 h 3835471"/>
              <a:gd name="connsiteX4" fmla="*/ 2889849 w 5055079"/>
              <a:gd name="connsiteY4" fmla="*/ 500332 h 3835471"/>
              <a:gd name="connsiteX5" fmla="*/ 2812212 w 5055079"/>
              <a:gd name="connsiteY5" fmla="*/ 345057 h 3835471"/>
              <a:gd name="connsiteX6" fmla="*/ 2881223 w 5055079"/>
              <a:gd name="connsiteY6" fmla="*/ 491706 h 3835471"/>
              <a:gd name="connsiteX7" fmla="*/ 3122762 w 5055079"/>
              <a:gd name="connsiteY7" fmla="*/ 595223 h 3835471"/>
              <a:gd name="connsiteX8" fmla="*/ 3252159 w 5055079"/>
              <a:gd name="connsiteY8" fmla="*/ 715993 h 3835471"/>
              <a:gd name="connsiteX9" fmla="*/ 3364302 w 5055079"/>
              <a:gd name="connsiteY9" fmla="*/ 733246 h 3835471"/>
              <a:gd name="connsiteX10" fmla="*/ 3467819 w 5055079"/>
              <a:gd name="connsiteY10" fmla="*/ 785004 h 3835471"/>
              <a:gd name="connsiteX11" fmla="*/ 3717985 w 5055079"/>
              <a:gd name="connsiteY11" fmla="*/ 664234 h 3835471"/>
              <a:gd name="connsiteX12" fmla="*/ 3743864 w 5055079"/>
              <a:gd name="connsiteY12" fmla="*/ 586597 h 3835471"/>
              <a:gd name="connsiteX13" fmla="*/ 3804249 w 5055079"/>
              <a:gd name="connsiteY13" fmla="*/ 577970 h 3835471"/>
              <a:gd name="connsiteX14" fmla="*/ 4002657 w 5055079"/>
              <a:gd name="connsiteY14" fmla="*/ 690114 h 3835471"/>
              <a:gd name="connsiteX15" fmla="*/ 3907766 w 5055079"/>
              <a:gd name="connsiteY15" fmla="*/ 871268 h 3835471"/>
              <a:gd name="connsiteX16" fmla="*/ 4019910 w 5055079"/>
              <a:gd name="connsiteY16" fmla="*/ 966159 h 3835471"/>
              <a:gd name="connsiteX17" fmla="*/ 3778370 w 5055079"/>
              <a:gd name="connsiteY17" fmla="*/ 1000665 h 3835471"/>
              <a:gd name="connsiteX18" fmla="*/ 3623095 w 5055079"/>
              <a:gd name="connsiteY18" fmla="*/ 1086929 h 3835471"/>
              <a:gd name="connsiteX19" fmla="*/ 3743864 w 5055079"/>
              <a:gd name="connsiteY19" fmla="*/ 1233578 h 3835471"/>
              <a:gd name="connsiteX20" fmla="*/ 3847381 w 5055079"/>
              <a:gd name="connsiteY20" fmla="*/ 1104182 h 3835471"/>
              <a:gd name="connsiteX21" fmla="*/ 3916393 w 5055079"/>
              <a:gd name="connsiteY21" fmla="*/ 1164566 h 3835471"/>
              <a:gd name="connsiteX22" fmla="*/ 3838755 w 5055079"/>
              <a:gd name="connsiteY22" fmla="*/ 1268083 h 3835471"/>
              <a:gd name="connsiteX23" fmla="*/ 3804249 w 5055079"/>
              <a:gd name="connsiteY23" fmla="*/ 1380227 h 3835471"/>
              <a:gd name="connsiteX24" fmla="*/ 3907766 w 5055079"/>
              <a:gd name="connsiteY24" fmla="*/ 1449238 h 3835471"/>
              <a:gd name="connsiteX25" fmla="*/ 4063042 w 5055079"/>
              <a:gd name="connsiteY25" fmla="*/ 1509623 h 3835471"/>
              <a:gd name="connsiteX26" fmla="*/ 4192438 w 5055079"/>
              <a:gd name="connsiteY26" fmla="*/ 1526876 h 3835471"/>
              <a:gd name="connsiteX27" fmla="*/ 4382219 w 5055079"/>
              <a:gd name="connsiteY27" fmla="*/ 1526876 h 3835471"/>
              <a:gd name="connsiteX28" fmla="*/ 4666891 w 5055079"/>
              <a:gd name="connsiteY28" fmla="*/ 1604514 h 3835471"/>
              <a:gd name="connsiteX29" fmla="*/ 4796287 w 5055079"/>
              <a:gd name="connsiteY29" fmla="*/ 1604514 h 3835471"/>
              <a:gd name="connsiteX30" fmla="*/ 4839419 w 5055079"/>
              <a:gd name="connsiteY30" fmla="*/ 1578634 h 3835471"/>
              <a:gd name="connsiteX31" fmla="*/ 4751854 w 5055079"/>
              <a:gd name="connsiteY31" fmla="*/ 1714603 h 3835471"/>
              <a:gd name="connsiteX32" fmla="*/ 4809500 w 5055079"/>
              <a:gd name="connsiteY32" fmla="*/ 1898428 h 3835471"/>
              <a:gd name="connsiteX33" fmla="*/ 4903022 w 5055079"/>
              <a:gd name="connsiteY33" fmla="*/ 2108064 h 3835471"/>
              <a:gd name="connsiteX34" fmla="*/ 5054806 w 5055079"/>
              <a:gd name="connsiteY34" fmla="*/ 2194328 h 3835471"/>
              <a:gd name="connsiteX35" fmla="*/ 5055079 w 5055079"/>
              <a:gd name="connsiteY35" fmla="*/ 2260121 h 3835471"/>
              <a:gd name="connsiteX36" fmla="*/ 4917057 w 5055079"/>
              <a:gd name="connsiteY36" fmla="*/ 2432649 h 3835471"/>
              <a:gd name="connsiteX37" fmla="*/ 4804913 w 5055079"/>
              <a:gd name="connsiteY37" fmla="*/ 2493034 h 3835471"/>
              <a:gd name="connsiteX38" fmla="*/ 4675517 w 5055079"/>
              <a:gd name="connsiteY38" fmla="*/ 2553419 h 3835471"/>
              <a:gd name="connsiteX39" fmla="*/ 4597879 w 5055079"/>
              <a:gd name="connsiteY39" fmla="*/ 2631057 h 3835471"/>
              <a:gd name="connsiteX40" fmla="*/ 4390845 w 5055079"/>
              <a:gd name="connsiteY40" fmla="*/ 2605178 h 3835471"/>
              <a:gd name="connsiteX41" fmla="*/ 4278702 w 5055079"/>
              <a:gd name="connsiteY41" fmla="*/ 2458529 h 3835471"/>
              <a:gd name="connsiteX42" fmla="*/ 4157932 w 5055079"/>
              <a:gd name="connsiteY42" fmla="*/ 2458529 h 3835471"/>
              <a:gd name="connsiteX43" fmla="*/ 3985404 w 5055079"/>
              <a:gd name="connsiteY43" fmla="*/ 2441276 h 3835471"/>
              <a:gd name="connsiteX44" fmla="*/ 3945627 w 5055079"/>
              <a:gd name="connsiteY44" fmla="*/ 2528224 h 3835471"/>
              <a:gd name="connsiteX45" fmla="*/ 3869427 w 5055079"/>
              <a:gd name="connsiteY45" fmla="*/ 2535482 h 3835471"/>
              <a:gd name="connsiteX46" fmla="*/ 3796307 w 5055079"/>
              <a:gd name="connsiteY46" fmla="*/ 2491871 h 3835471"/>
              <a:gd name="connsiteX47" fmla="*/ 3734964 w 5055079"/>
              <a:gd name="connsiteY47" fmla="*/ 2423885 h 3835471"/>
              <a:gd name="connsiteX48" fmla="*/ 3614194 w 5055079"/>
              <a:gd name="connsiteY48" fmla="*/ 2416218 h 3835471"/>
              <a:gd name="connsiteX49" fmla="*/ 3329865 w 5055079"/>
              <a:gd name="connsiteY49" fmla="*/ 2471810 h 3835471"/>
              <a:gd name="connsiteX50" fmla="*/ 2942976 w 5055079"/>
              <a:gd name="connsiteY50" fmla="*/ 2746282 h 3835471"/>
              <a:gd name="connsiteX51" fmla="*/ 2874582 w 5055079"/>
              <a:gd name="connsiteY51" fmla="*/ 2923944 h 3835471"/>
              <a:gd name="connsiteX52" fmla="*/ 2813786 w 5055079"/>
              <a:gd name="connsiteY52" fmla="*/ 2960024 h 3835471"/>
              <a:gd name="connsiteX53" fmla="*/ 2597784 w 5055079"/>
              <a:gd name="connsiteY53" fmla="*/ 2970499 h 3835471"/>
              <a:gd name="connsiteX54" fmla="*/ 2524806 w 5055079"/>
              <a:gd name="connsiteY54" fmla="*/ 3244014 h 3835471"/>
              <a:gd name="connsiteX55" fmla="*/ 2630035 w 5055079"/>
              <a:gd name="connsiteY55" fmla="*/ 3835471 h 3835471"/>
              <a:gd name="connsiteX56" fmla="*/ 2568350 w 5055079"/>
              <a:gd name="connsiteY56" fmla="*/ 3672186 h 3835471"/>
              <a:gd name="connsiteX57" fmla="*/ 2463120 w 5055079"/>
              <a:gd name="connsiteY57" fmla="*/ 3701215 h 3835471"/>
              <a:gd name="connsiteX58" fmla="*/ 2424023 w 5055079"/>
              <a:gd name="connsiteY58" fmla="*/ 3614468 h 3835471"/>
              <a:gd name="connsiteX59" fmla="*/ 2372264 w 5055079"/>
              <a:gd name="connsiteY59" fmla="*/ 3338423 h 3835471"/>
              <a:gd name="connsiteX60" fmla="*/ 2329132 w 5055079"/>
              <a:gd name="connsiteY60" fmla="*/ 3200400 h 3835471"/>
              <a:gd name="connsiteX61" fmla="*/ 2432649 w 5055079"/>
              <a:gd name="connsiteY61" fmla="*/ 2950234 h 3835471"/>
              <a:gd name="connsiteX62" fmla="*/ 2475781 w 5055079"/>
              <a:gd name="connsiteY62" fmla="*/ 2734574 h 3835471"/>
              <a:gd name="connsiteX63" fmla="*/ 2544793 w 5055079"/>
              <a:gd name="connsiteY63" fmla="*/ 2510287 h 3835471"/>
              <a:gd name="connsiteX64" fmla="*/ 2441276 w 5055079"/>
              <a:gd name="connsiteY64" fmla="*/ 2424023 h 3835471"/>
              <a:gd name="connsiteX65" fmla="*/ 2372264 w 5055079"/>
              <a:gd name="connsiteY65" fmla="*/ 2329132 h 3835471"/>
              <a:gd name="connsiteX66" fmla="*/ 2199736 w 5055079"/>
              <a:gd name="connsiteY66" fmla="*/ 2363638 h 3835471"/>
              <a:gd name="connsiteX67" fmla="*/ 2122098 w 5055079"/>
              <a:gd name="connsiteY67" fmla="*/ 2475782 h 3835471"/>
              <a:gd name="connsiteX68" fmla="*/ 1932317 w 5055079"/>
              <a:gd name="connsiteY68" fmla="*/ 2553419 h 3835471"/>
              <a:gd name="connsiteX69" fmla="*/ 1940944 w 5055079"/>
              <a:gd name="connsiteY69" fmla="*/ 2406770 h 3835471"/>
              <a:gd name="connsiteX70" fmla="*/ 1940944 w 5055079"/>
              <a:gd name="connsiteY70" fmla="*/ 2286000 h 3835471"/>
              <a:gd name="connsiteX71" fmla="*/ 1802921 w 5055079"/>
              <a:gd name="connsiteY71" fmla="*/ 2208363 h 3835471"/>
              <a:gd name="connsiteX72" fmla="*/ 1742536 w 5055079"/>
              <a:gd name="connsiteY72" fmla="*/ 2139351 h 3835471"/>
              <a:gd name="connsiteX73" fmla="*/ 1509623 w 5055079"/>
              <a:gd name="connsiteY73" fmla="*/ 2260121 h 3835471"/>
              <a:gd name="connsiteX74" fmla="*/ 1371600 w 5055079"/>
              <a:gd name="connsiteY74" fmla="*/ 2216989 h 3835471"/>
              <a:gd name="connsiteX75" fmla="*/ 1242204 w 5055079"/>
              <a:gd name="connsiteY75" fmla="*/ 2242868 h 3835471"/>
              <a:gd name="connsiteX76" fmla="*/ 1216325 w 5055079"/>
              <a:gd name="connsiteY76" fmla="*/ 2087593 h 3835471"/>
              <a:gd name="connsiteX77" fmla="*/ 1259457 w 5055079"/>
              <a:gd name="connsiteY77" fmla="*/ 2001329 h 3835471"/>
              <a:gd name="connsiteX78" fmla="*/ 1207698 w 5055079"/>
              <a:gd name="connsiteY78" fmla="*/ 1949570 h 3835471"/>
              <a:gd name="connsiteX79" fmla="*/ 1112808 w 5055079"/>
              <a:gd name="connsiteY79" fmla="*/ 1863306 h 3835471"/>
              <a:gd name="connsiteX80" fmla="*/ 854015 w 5055079"/>
              <a:gd name="connsiteY80" fmla="*/ 1777042 h 3835471"/>
              <a:gd name="connsiteX81" fmla="*/ 819510 w 5055079"/>
              <a:gd name="connsiteY81" fmla="*/ 1854680 h 3835471"/>
              <a:gd name="connsiteX82" fmla="*/ 759125 w 5055079"/>
              <a:gd name="connsiteY82" fmla="*/ 1880559 h 3835471"/>
              <a:gd name="connsiteX83" fmla="*/ 672861 w 5055079"/>
              <a:gd name="connsiteY83" fmla="*/ 1751163 h 3835471"/>
              <a:gd name="connsiteX84" fmla="*/ 715993 w 5055079"/>
              <a:gd name="connsiteY84" fmla="*/ 1699404 h 3835471"/>
              <a:gd name="connsiteX85" fmla="*/ 655608 w 5055079"/>
              <a:gd name="connsiteY85" fmla="*/ 1604514 h 3835471"/>
              <a:gd name="connsiteX86" fmla="*/ 690113 w 5055079"/>
              <a:gd name="connsiteY86" fmla="*/ 1518249 h 3835471"/>
              <a:gd name="connsiteX87" fmla="*/ 690113 w 5055079"/>
              <a:gd name="connsiteY87" fmla="*/ 1457865 h 3835471"/>
              <a:gd name="connsiteX88" fmla="*/ 586596 w 5055079"/>
              <a:gd name="connsiteY88" fmla="*/ 1414732 h 3835471"/>
              <a:gd name="connsiteX89" fmla="*/ 474453 w 5055079"/>
              <a:gd name="connsiteY89" fmla="*/ 1423359 h 3835471"/>
              <a:gd name="connsiteX90" fmla="*/ 431321 w 5055079"/>
              <a:gd name="connsiteY90" fmla="*/ 1466491 h 3835471"/>
              <a:gd name="connsiteX91" fmla="*/ 207034 w 5055079"/>
              <a:gd name="connsiteY91" fmla="*/ 1190446 h 3835471"/>
              <a:gd name="connsiteX92" fmla="*/ 51759 w 5055079"/>
              <a:gd name="connsiteY92" fmla="*/ 1026544 h 3835471"/>
              <a:gd name="connsiteX93" fmla="*/ 0 w 5055079"/>
              <a:gd name="connsiteY93" fmla="*/ 845389 h 3835471"/>
              <a:gd name="connsiteX94" fmla="*/ 86264 w 5055079"/>
              <a:gd name="connsiteY94" fmla="*/ 836763 h 3835471"/>
              <a:gd name="connsiteX95" fmla="*/ 163902 w 5055079"/>
              <a:gd name="connsiteY95" fmla="*/ 690114 h 3835471"/>
              <a:gd name="connsiteX96" fmla="*/ 155276 w 5055079"/>
              <a:gd name="connsiteY96" fmla="*/ 552091 h 3835471"/>
              <a:gd name="connsiteX97" fmla="*/ 241540 w 5055079"/>
              <a:gd name="connsiteY97" fmla="*/ 526212 h 3835471"/>
              <a:gd name="connsiteX98" fmla="*/ 215661 w 5055079"/>
              <a:gd name="connsiteY98" fmla="*/ 448574 h 3835471"/>
              <a:gd name="connsiteX99" fmla="*/ 129396 w 5055079"/>
              <a:gd name="connsiteY99" fmla="*/ 465827 h 3835471"/>
              <a:gd name="connsiteX100" fmla="*/ 25879 w 5055079"/>
              <a:gd name="connsiteY100" fmla="*/ 336431 h 3835471"/>
              <a:gd name="connsiteX101" fmla="*/ 51759 w 5055079"/>
              <a:gd name="connsiteY101" fmla="*/ 232914 h 3835471"/>
              <a:gd name="connsiteX102" fmla="*/ 103517 w 5055079"/>
              <a:gd name="connsiteY102" fmla="*/ 189782 h 3835471"/>
              <a:gd name="connsiteX103" fmla="*/ 120770 w 5055079"/>
              <a:gd name="connsiteY103" fmla="*/ 77638 h 3835471"/>
              <a:gd name="connsiteX104" fmla="*/ 232913 w 5055079"/>
              <a:gd name="connsiteY104" fmla="*/ 60385 h 3835471"/>
              <a:gd name="connsiteX105" fmla="*/ 293298 w 5055079"/>
              <a:gd name="connsiteY105" fmla="*/ 224287 h 3835471"/>
              <a:gd name="connsiteX106" fmla="*/ 491706 w 5055079"/>
              <a:gd name="connsiteY106" fmla="*/ 284672 h 3835471"/>
              <a:gd name="connsiteX107" fmla="*/ 698740 w 5055079"/>
              <a:gd name="connsiteY107" fmla="*/ 232914 h 3835471"/>
              <a:gd name="connsiteX108" fmla="*/ 923027 w 5055079"/>
              <a:gd name="connsiteY108" fmla="*/ 276046 h 3835471"/>
              <a:gd name="connsiteX109" fmla="*/ 1026544 w 5055079"/>
              <a:gd name="connsiteY109" fmla="*/ 224287 h 3835471"/>
              <a:gd name="connsiteX110" fmla="*/ 1138687 w 5055079"/>
              <a:gd name="connsiteY110" fmla="*/ 319178 h 3835471"/>
              <a:gd name="connsiteX111" fmla="*/ 1224951 w 5055079"/>
              <a:gd name="connsiteY111" fmla="*/ 224287 h 3835471"/>
              <a:gd name="connsiteX112" fmla="*/ 1397479 w 5055079"/>
              <a:gd name="connsiteY112" fmla="*/ 181155 h 3835471"/>
              <a:gd name="connsiteX113" fmla="*/ 1578634 w 5055079"/>
              <a:gd name="connsiteY113" fmla="*/ 129397 h 3835471"/>
              <a:gd name="connsiteX114" fmla="*/ 1699404 w 5055079"/>
              <a:gd name="connsiteY114" fmla="*/ 0 h 3835471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819510 w 5055079"/>
              <a:gd name="connsiteY81" fmla="*/ 1854680 h 3701215"/>
              <a:gd name="connsiteX82" fmla="*/ 759125 w 5055079"/>
              <a:gd name="connsiteY82" fmla="*/ 1880559 h 3701215"/>
              <a:gd name="connsiteX83" fmla="*/ 672861 w 5055079"/>
              <a:gd name="connsiteY83" fmla="*/ 1751163 h 3701215"/>
              <a:gd name="connsiteX84" fmla="*/ 715993 w 5055079"/>
              <a:gd name="connsiteY84" fmla="*/ 1699404 h 3701215"/>
              <a:gd name="connsiteX85" fmla="*/ 655608 w 5055079"/>
              <a:gd name="connsiteY85" fmla="*/ 1604514 h 3701215"/>
              <a:gd name="connsiteX86" fmla="*/ 690113 w 5055079"/>
              <a:gd name="connsiteY86" fmla="*/ 1518249 h 3701215"/>
              <a:gd name="connsiteX87" fmla="*/ 690113 w 5055079"/>
              <a:gd name="connsiteY87" fmla="*/ 1457865 h 3701215"/>
              <a:gd name="connsiteX88" fmla="*/ 586596 w 5055079"/>
              <a:gd name="connsiteY88" fmla="*/ 1414732 h 3701215"/>
              <a:gd name="connsiteX89" fmla="*/ 474453 w 5055079"/>
              <a:gd name="connsiteY89" fmla="*/ 1423359 h 3701215"/>
              <a:gd name="connsiteX90" fmla="*/ 431321 w 5055079"/>
              <a:gd name="connsiteY90" fmla="*/ 1466491 h 3701215"/>
              <a:gd name="connsiteX91" fmla="*/ 207034 w 5055079"/>
              <a:gd name="connsiteY91" fmla="*/ 1190446 h 3701215"/>
              <a:gd name="connsiteX92" fmla="*/ 51759 w 5055079"/>
              <a:gd name="connsiteY92" fmla="*/ 1026544 h 3701215"/>
              <a:gd name="connsiteX93" fmla="*/ 0 w 5055079"/>
              <a:gd name="connsiteY93" fmla="*/ 845389 h 3701215"/>
              <a:gd name="connsiteX94" fmla="*/ 86264 w 5055079"/>
              <a:gd name="connsiteY94" fmla="*/ 836763 h 3701215"/>
              <a:gd name="connsiteX95" fmla="*/ 163902 w 5055079"/>
              <a:gd name="connsiteY95" fmla="*/ 690114 h 3701215"/>
              <a:gd name="connsiteX96" fmla="*/ 155276 w 5055079"/>
              <a:gd name="connsiteY96" fmla="*/ 552091 h 3701215"/>
              <a:gd name="connsiteX97" fmla="*/ 241540 w 5055079"/>
              <a:gd name="connsiteY97" fmla="*/ 526212 h 3701215"/>
              <a:gd name="connsiteX98" fmla="*/ 215661 w 5055079"/>
              <a:gd name="connsiteY98" fmla="*/ 448574 h 3701215"/>
              <a:gd name="connsiteX99" fmla="*/ 129396 w 5055079"/>
              <a:gd name="connsiteY99" fmla="*/ 465827 h 3701215"/>
              <a:gd name="connsiteX100" fmla="*/ 25879 w 5055079"/>
              <a:gd name="connsiteY100" fmla="*/ 336431 h 3701215"/>
              <a:gd name="connsiteX101" fmla="*/ 51759 w 5055079"/>
              <a:gd name="connsiteY101" fmla="*/ 232914 h 3701215"/>
              <a:gd name="connsiteX102" fmla="*/ 103517 w 5055079"/>
              <a:gd name="connsiteY102" fmla="*/ 189782 h 3701215"/>
              <a:gd name="connsiteX103" fmla="*/ 120770 w 5055079"/>
              <a:gd name="connsiteY103" fmla="*/ 77638 h 3701215"/>
              <a:gd name="connsiteX104" fmla="*/ 232913 w 5055079"/>
              <a:gd name="connsiteY104" fmla="*/ 60385 h 3701215"/>
              <a:gd name="connsiteX105" fmla="*/ 293298 w 5055079"/>
              <a:gd name="connsiteY105" fmla="*/ 224287 h 3701215"/>
              <a:gd name="connsiteX106" fmla="*/ 491706 w 5055079"/>
              <a:gd name="connsiteY106" fmla="*/ 284672 h 3701215"/>
              <a:gd name="connsiteX107" fmla="*/ 698740 w 5055079"/>
              <a:gd name="connsiteY107" fmla="*/ 232914 h 3701215"/>
              <a:gd name="connsiteX108" fmla="*/ 923027 w 5055079"/>
              <a:gd name="connsiteY108" fmla="*/ 276046 h 3701215"/>
              <a:gd name="connsiteX109" fmla="*/ 1026544 w 5055079"/>
              <a:gd name="connsiteY109" fmla="*/ 224287 h 3701215"/>
              <a:gd name="connsiteX110" fmla="*/ 1138687 w 5055079"/>
              <a:gd name="connsiteY110" fmla="*/ 319178 h 3701215"/>
              <a:gd name="connsiteX111" fmla="*/ 1224951 w 5055079"/>
              <a:gd name="connsiteY111" fmla="*/ 224287 h 3701215"/>
              <a:gd name="connsiteX112" fmla="*/ 1397479 w 5055079"/>
              <a:gd name="connsiteY112" fmla="*/ 181155 h 3701215"/>
              <a:gd name="connsiteX113" fmla="*/ 1578634 w 5055079"/>
              <a:gd name="connsiteY113" fmla="*/ 129397 h 3701215"/>
              <a:gd name="connsiteX114" fmla="*/ 1699404 w 5055079"/>
              <a:gd name="connsiteY114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759125 w 5055079"/>
              <a:gd name="connsiteY82" fmla="*/ 1880559 h 3701215"/>
              <a:gd name="connsiteX83" fmla="*/ 672861 w 5055079"/>
              <a:gd name="connsiteY83" fmla="*/ 1751163 h 3701215"/>
              <a:gd name="connsiteX84" fmla="*/ 715993 w 5055079"/>
              <a:gd name="connsiteY84" fmla="*/ 1699404 h 3701215"/>
              <a:gd name="connsiteX85" fmla="*/ 655608 w 5055079"/>
              <a:gd name="connsiteY85" fmla="*/ 1604514 h 3701215"/>
              <a:gd name="connsiteX86" fmla="*/ 690113 w 5055079"/>
              <a:gd name="connsiteY86" fmla="*/ 1518249 h 3701215"/>
              <a:gd name="connsiteX87" fmla="*/ 690113 w 5055079"/>
              <a:gd name="connsiteY87" fmla="*/ 1457865 h 3701215"/>
              <a:gd name="connsiteX88" fmla="*/ 586596 w 5055079"/>
              <a:gd name="connsiteY88" fmla="*/ 1414732 h 3701215"/>
              <a:gd name="connsiteX89" fmla="*/ 474453 w 5055079"/>
              <a:gd name="connsiteY89" fmla="*/ 1423359 h 3701215"/>
              <a:gd name="connsiteX90" fmla="*/ 431321 w 5055079"/>
              <a:gd name="connsiteY90" fmla="*/ 1466491 h 3701215"/>
              <a:gd name="connsiteX91" fmla="*/ 207034 w 5055079"/>
              <a:gd name="connsiteY91" fmla="*/ 1190446 h 3701215"/>
              <a:gd name="connsiteX92" fmla="*/ 51759 w 5055079"/>
              <a:gd name="connsiteY92" fmla="*/ 1026544 h 3701215"/>
              <a:gd name="connsiteX93" fmla="*/ 0 w 5055079"/>
              <a:gd name="connsiteY93" fmla="*/ 845389 h 3701215"/>
              <a:gd name="connsiteX94" fmla="*/ 86264 w 5055079"/>
              <a:gd name="connsiteY94" fmla="*/ 836763 h 3701215"/>
              <a:gd name="connsiteX95" fmla="*/ 163902 w 5055079"/>
              <a:gd name="connsiteY95" fmla="*/ 690114 h 3701215"/>
              <a:gd name="connsiteX96" fmla="*/ 155276 w 5055079"/>
              <a:gd name="connsiteY96" fmla="*/ 552091 h 3701215"/>
              <a:gd name="connsiteX97" fmla="*/ 241540 w 5055079"/>
              <a:gd name="connsiteY97" fmla="*/ 526212 h 3701215"/>
              <a:gd name="connsiteX98" fmla="*/ 215661 w 5055079"/>
              <a:gd name="connsiteY98" fmla="*/ 448574 h 3701215"/>
              <a:gd name="connsiteX99" fmla="*/ 129396 w 5055079"/>
              <a:gd name="connsiteY99" fmla="*/ 465827 h 3701215"/>
              <a:gd name="connsiteX100" fmla="*/ 25879 w 5055079"/>
              <a:gd name="connsiteY100" fmla="*/ 336431 h 3701215"/>
              <a:gd name="connsiteX101" fmla="*/ 51759 w 5055079"/>
              <a:gd name="connsiteY101" fmla="*/ 232914 h 3701215"/>
              <a:gd name="connsiteX102" fmla="*/ 103517 w 5055079"/>
              <a:gd name="connsiteY102" fmla="*/ 189782 h 3701215"/>
              <a:gd name="connsiteX103" fmla="*/ 120770 w 5055079"/>
              <a:gd name="connsiteY103" fmla="*/ 77638 h 3701215"/>
              <a:gd name="connsiteX104" fmla="*/ 232913 w 5055079"/>
              <a:gd name="connsiteY104" fmla="*/ 60385 h 3701215"/>
              <a:gd name="connsiteX105" fmla="*/ 293298 w 5055079"/>
              <a:gd name="connsiteY105" fmla="*/ 224287 h 3701215"/>
              <a:gd name="connsiteX106" fmla="*/ 491706 w 5055079"/>
              <a:gd name="connsiteY106" fmla="*/ 284672 h 3701215"/>
              <a:gd name="connsiteX107" fmla="*/ 698740 w 5055079"/>
              <a:gd name="connsiteY107" fmla="*/ 232914 h 3701215"/>
              <a:gd name="connsiteX108" fmla="*/ 923027 w 5055079"/>
              <a:gd name="connsiteY108" fmla="*/ 276046 h 3701215"/>
              <a:gd name="connsiteX109" fmla="*/ 1026544 w 5055079"/>
              <a:gd name="connsiteY109" fmla="*/ 224287 h 3701215"/>
              <a:gd name="connsiteX110" fmla="*/ 1138687 w 5055079"/>
              <a:gd name="connsiteY110" fmla="*/ 319178 h 3701215"/>
              <a:gd name="connsiteX111" fmla="*/ 1224951 w 5055079"/>
              <a:gd name="connsiteY111" fmla="*/ 224287 h 3701215"/>
              <a:gd name="connsiteX112" fmla="*/ 1397479 w 5055079"/>
              <a:gd name="connsiteY112" fmla="*/ 181155 h 3701215"/>
              <a:gd name="connsiteX113" fmla="*/ 1578634 w 5055079"/>
              <a:gd name="connsiteY113" fmla="*/ 129397 h 3701215"/>
              <a:gd name="connsiteX114" fmla="*/ 1699404 w 5055079"/>
              <a:gd name="connsiteY114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672861 w 5055079"/>
              <a:gd name="connsiteY83" fmla="*/ 1751163 h 3701215"/>
              <a:gd name="connsiteX84" fmla="*/ 715993 w 5055079"/>
              <a:gd name="connsiteY84" fmla="*/ 1699404 h 3701215"/>
              <a:gd name="connsiteX85" fmla="*/ 655608 w 5055079"/>
              <a:gd name="connsiteY85" fmla="*/ 1604514 h 3701215"/>
              <a:gd name="connsiteX86" fmla="*/ 690113 w 5055079"/>
              <a:gd name="connsiteY86" fmla="*/ 1518249 h 3701215"/>
              <a:gd name="connsiteX87" fmla="*/ 690113 w 5055079"/>
              <a:gd name="connsiteY87" fmla="*/ 1457865 h 3701215"/>
              <a:gd name="connsiteX88" fmla="*/ 586596 w 5055079"/>
              <a:gd name="connsiteY88" fmla="*/ 1414732 h 3701215"/>
              <a:gd name="connsiteX89" fmla="*/ 474453 w 5055079"/>
              <a:gd name="connsiteY89" fmla="*/ 1423359 h 3701215"/>
              <a:gd name="connsiteX90" fmla="*/ 431321 w 5055079"/>
              <a:gd name="connsiteY90" fmla="*/ 1466491 h 3701215"/>
              <a:gd name="connsiteX91" fmla="*/ 207034 w 5055079"/>
              <a:gd name="connsiteY91" fmla="*/ 1190446 h 3701215"/>
              <a:gd name="connsiteX92" fmla="*/ 51759 w 5055079"/>
              <a:gd name="connsiteY92" fmla="*/ 1026544 h 3701215"/>
              <a:gd name="connsiteX93" fmla="*/ 0 w 5055079"/>
              <a:gd name="connsiteY93" fmla="*/ 845389 h 3701215"/>
              <a:gd name="connsiteX94" fmla="*/ 86264 w 5055079"/>
              <a:gd name="connsiteY94" fmla="*/ 836763 h 3701215"/>
              <a:gd name="connsiteX95" fmla="*/ 163902 w 5055079"/>
              <a:gd name="connsiteY95" fmla="*/ 690114 h 3701215"/>
              <a:gd name="connsiteX96" fmla="*/ 155276 w 5055079"/>
              <a:gd name="connsiteY96" fmla="*/ 552091 h 3701215"/>
              <a:gd name="connsiteX97" fmla="*/ 241540 w 5055079"/>
              <a:gd name="connsiteY97" fmla="*/ 526212 h 3701215"/>
              <a:gd name="connsiteX98" fmla="*/ 215661 w 5055079"/>
              <a:gd name="connsiteY98" fmla="*/ 448574 h 3701215"/>
              <a:gd name="connsiteX99" fmla="*/ 129396 w 5055079"/>
              <a:gd name="connsiteY99" fmla="*/ 465827 h 3701215"/>
              <a:gd name="connsiteX100" fmla="*/ 25879 w 5055079"/>
              <a:gd name="connsiteY100" fmla="*/ 336431 h 3701215"/>
              <a:gd name="connsiteX101" fmla="*/ 51759 w 5055079"/>
              <a:gd name="connsiteY101" fmla="*/ 232914 h 3701215"/>
              <a:gd name="connsiteX102" fmla="*/ 103517 w 5055079"/>
              <a:gd name="connsiteY102" fmla="*/ 189782 h 3701215"/>
              <a:gd name="connsiteX103" fmla="*/ 120770 w 5055079"/>
              <a:gd name="connsiteY103" fmla="*/ 77638 h 3701215"/>
              <a:gd name="connsiteX104" fmla="*/ 232913 w 5055079"/>
              <a:gd name="connsiteY104" fmla="*/ 60385 h 3701215"/>
              <a:gd name="connsiteX105" fmla="*/ 293298 w 5055079"/>
              <a:gd name="connsiteY105" fmla="*/ 224287 h 3701215"/>
              <a:gd name="connsiteX106" fmla="*/ 491706 w 5055079"/>
              <a:gd name="connsiteY106" fmla="*/ 284672 h 3701215"/>
              <a:gd name="connsiteX107" fmla="*/ 698740 w 5055079"/>
              <a:gd name="connsiteY107" fmla="*/ 232914 h 3701215"/>
              <a:gd name="connsiteX108" fmla="*/ 923027 w 5055079"/>
              <a:gd name="connsiteY108" fmla="*/ 276046 h 3701215"/>
              <a:gd name="connsiteX109" fmla="*/ 1026544 w 5055079"/>
              <a:gd name="connsiteY109" fmla="*/ 224287 h 3701215"/>
              <a:gd name="connsiteX110" fmla="*/ 1138687 w 5055079"/>
              <a:gd name="connsiteY110" fmla="*/ 319178 h 3701215"/>
              <a:gd name="connsiteX111" fmla="*/ 1224951 w 5055079"/>
              <a:gd name="connsiteY111" fmla="*/ 224287 h 3701215"/>
              <a:gd name="connsiteX112" fmla="*/ 1397479 w 5055079"/>
              <a:gd name="connsiteY112" fmla="*/ 181155 h 3701215"/>
              <a:gd name="connsiteX113" fmla="*/ 1578634 w 5055079"/>
              <a:gd name="connsiteY113" fmla="*/ 129397 h 3701215"/>
              <a:gd name="connsiteX114" fmla="*/ 1699404 w 5055079"/>
              <a:gd name="connsiteY114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715993 w 5055079"/>
              <a:gd name="connsiteY84" fmla="*/ 1699404 h 3701215"/>
              <a:gd name="connsiteX85" fmla="*/ 655608 w 5055079"/>
              <a:gd name="connsiteY85" fmla="*/ 1604514 h 3701215"/>
              <a:gd name="connsiteX86" fmla="*/ 690113 w 5055079"/>
              <a:gd name="connsiteY86" fmla="*/ 1518249 h 3701215"/>
              <a:gd name="connsiteX87" fmla="*/ 690113 w 5055079"/>
              <a:gd name="connsiteY87" fmla="*/ 1457865 h 3701215"/>
              <a:gd name="connsiteX88" fmla="*/ 586596 w 5055079"/>
              <a:gd name="connsiteY88" fmla="*/ 1414732 h 3701215"/>
              <a:gd name="connsiteX89" fmla="*/ 474453 w 5055079"/>
              <a:gd name="connsiteY89" fmla="*/ 1423359 h 3701215"/>
              <a:gd name="connsiteX90" fmla="*/ 431321 w 5055079"/>
              <a:gd name="connsiteY90" fmla="*/ 1466491 h 3701215"/>
              <a:gd name="connsiteX91" fmla="*/ 207034 w 5055079"/>
              <a:gd name="connsiteY91" fmla="*/ 1190446 h 3701215"/>
              <a:gd name="connsiteX92" fmla="*/ 51759 w 5055079"/>
              <a:gd name="connsiteY92" fmla="*/ 1026544 h 3701215"/>
              <a:gd name="connsiteX93" fmla="*/ 0 w 5055079"/>
              <a:gd name="connsiteY93" fmla="*/ 845389 h 3701215"/>
              <a:gd name="connsiteX94" fmla="*/ 86264 w 5055079"/>
              <a:gd name="connsiteY94" fmla="*/ 836763 h 3701215"/>
              <a:gd name="connsiteX95" fmla="*/ 163902 w 5055079"/>
              <a:gd name="connsiteY95" fmla="*/ 690114 h 3701215"/>
              <a:gd name="connsiteX96" fmla="*/ 155276 w 5055079"/>
              <a:gd name="connsiteY96" fmla="*/ 552091 h 3701215"/>
              <a:gd name="connsiteX97" fmla="*/ 241540 w 5055079"/>
              <a:gd name="connsiteY97" fmla="*/ 526212 h 3701215"/>
              <a:gd name="connsiteX98" fmla="*/ 215661 w 5055079"/>
              <a:gd name="connsiteY98" fmla="*/ 448574 h 3701215"/>
              <a:gd name="connsiteX99" fmla="*/ 129396 w 5055079"/>
              <a:gd name="connsiteY99" fmla="*/ 465827 h 3701215"/>
              <a:gd name="connsiteX100" fmla="*/ 25879 w 5055079"/>
              <a:gd name="connsiteY100" fmla="*/ 336431 h 3701215"/>
              <a:gd name="connsiteX101" fmla="*/ 51759 w 5055079"/>
              <a:gd name="connsiteY101" fmla="*/ 232914 h 3701215"/>
              <a:gd name="connsiteX102" fmla="*/ 103517 w 5055079"/>
              <a:gd name="connsiteY102" fmla="*/ 189782 h 3701215"/>
              <a:gd name="connsiteX103" fmla="*/ 120770 w 5055079"/>
              <a:gd name="connsiteY103" fmla="*/ 77638 h 3701215"/>
              <a:gd name="connsiteX104" fmla="*/ 232913 w 5055079"/>
              <a:gd name="connsiteY104" fmla="*/ 60385 h 3701215"/>
              <a:gd name="connsiteX105" fmla="*/ 293298 w 5055079"/>
              <a:gd name="connsiteY105" fmla="*/ 224287 h 3701215"/>
              <a:gd name="connsiteX106" fmla="*/ 491706 w 5055079"/>
              <a:gd name="connsiteY106" fmla="*/ 284672 h 3701215"/>
              <a:gd name="connsiteX107" fmla="*/ 698740 w 5055079"/>
              <a:gd name="connsiteY107" fmla="*/ 232914 h 3701215"/>
              <a:gd name="connsiteX108" fmla="*/ 923027 w 5055079"/>
              <a:gd name="connsiteY108" fmla="*/ 276046 h 3701215"/>
              <a:gd name="connsiteX109" fmla="*/ 1026544 w 5055079"/>
              <a:gd name="connsiteY109" fmla="*/ 224287 h 3701215"/>
              <a:gd name="connsiteX110" fmla="*/ 1138687 w 5055079"/>
              <a:gd name="connsiteY110" fmla="*/ 319178 h 3701215"/>
              <a:gd name="connsiteX111" fmla="*/ 1224951 w 5055079"/>
              <a:gd name="connsiteY111" fmla="*/ 224287 h 3701215"/>
              <a:gd name="connsiteX112" fmla="*/ 1397479 w 5055079"/>
              <a:gd name="connsiteY112" fmla="*/ 181155 h 3701215"/>
              <a:gd name="connsiteX113" fmla="*/ 1578634 w 5055079"/>
              <a:gd name="connsiteY113" fmla="*/ 129397 h 3701215"/>
              <a:gd name="connsiteX114" fmla="*/ 1699404 w 5055079"/>
              <a:gd name="connsiteY114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655608 w 5055079"/>
              <a:gd name="connsiteY85" fmla="*/ 1604514 h 3701215"/>
              <a:gd name="connsiteX86" fmla="*/ 690113 w 5055079"/>
              <a:gd name="connsiteY86" fmla="*/ 1518249 h 3701215"/>
              <a:gd name="connsiteX87" fmla="*/ 690113 w 5055079"/>
              <a:gd name="connsiteY87" fmla="*/ 1457865 h 3701215"/>
              <a:gd name="connsiteX88" fmla="*/ 586596 w 5055079"/>
              <a:gd name="connsiteY88" fmla="*/ 1414732 h 3701215"/>
              <a:gd name="connsiteX89" fmla="*/ 474453 w 5055079"/>
              <a:gd name="connsiteY89" fmla="*/ 1423359 h 3701215"/>
              <a:gd name="connsiteX90" fmla="*/ 431321 w 5055079"/>
              <a:gd name="connsiteY90" fmla="*/ 1466491 h 3701215"/>
              <a:gd name="connsiteX91" fmla="*/ 207034 w 5055079"/>
              <a:gd name="connsiteY91" fmla="*/ 1190446 h 3701215"/>
              <a:gd name="connsiteX92" fmla="*/ 51759 w 5055079"/>
              <a:gd name="connsiteY92" fmla="*/ 1026544 h 3701215"/>
              <a:gd name="connsiteX93" fmla="*/ 0 w 5055079"/>
              <a:gd name="connsiteY93" fmla="*/ 845389 h 3701215"/>
              <a:gd name="connsiteX94" fmla="*/ 86264 w 5055079"/>
              <a:gd name="connsiteY94" fmla="*/ 836763 h 3701215"/>
              <a:gd name="connsiteX95" fmla="*/ 163902 w 5055079"/>
              <a:gd name="connsiteY95" fmla="*/ 690114 h 3701215"/>
              <a:gd name="connsiteX96" fmla="*/ 155276 w 5055079"/>
              <a:gd name="connsiteY96" fmla="*/ 552091 h 3701215"/>
              <a:gd name="connsiteX97" fmla="*/ 241540 w 5055079"/>
              <a:gd name="connsiteY97" fmla="*/ 526212 h 3701215"/>
              <a:gd name="connsiteX98" fmla="*/ 215661 w 5055079"/>
              <a:gd name="connsiteY98" fmla="*/ 448574 h 3701215"/>
              <a:gd name="connsiteX99" fmla="*/ 129396 w 5055079"/>
              <a:gd name="connsiteY99" fmla="*/ 465827 h 3701215"/>
              <a:gd name="connsiteX100" fmla="*/ 25879 w 5055079"/>
              <a:gd name="connsiteY100" fmla="*/ 336431 h 3701215"/>
              <a:gd name="connsiteX101" fmla="*/ 51759 w 5055079"/>
              <a:gd name="connsiteY101" fmla="*/ 232914 h 3701215"/>
              <a:gd name="connsiteX102" fmla="*/ 103517 w 5055079"/>
              <a:gd name="connsiteY102" fmla="*/ 189782 h 3701215"/>
              <a:gd name="connsiteX103" fmla="*/ 120770 w 5055079"/>
              <a:gd name="connsiteY103" fmla="*/ 77638 h 3701215"/>
              <a:gd name="connsiteX104" fmla="*/ 232913 w 5055079"/>
              <a:gd name="connsiteY104" fmla="*/ 60385 h 3701215"/>
              <a:gd name="connsiteX105" fmla="*/ 293298 w 5055079"/>
              <a:gd name="connsiteY105" fmla="*/ 224287 h 3701215"/>
              <a:gd name="connsiteX106" fmla="*/ 491706 w 5055079"/>
              <a:gd name="connsiteY106" fmla="*/ 284672 h 3701215"/>
              <a:gd name="connsiteX107" fmla="*/ 698740 w 5055079"/>
              <a:gd name="connsiteY107" fmla="*/ 232914 h 3701215"/>
              <a:gd name="connsiteX108" fmla="*/ 923027 w 5055079"/>
              <a:gd name="connsiteY108" fmla="*/ 276046 h 3701215"/>
              <a:gd name="connsiteX109" fmla="*/ 1026544 w 5055079"/>
              <a:gd name="connsiteY109" fmla="*/ 224287 h 3701215"/>
              <a:gd name="connsiteX110" fmla="*/ 1138687 w 5055079"/>
              <a:gd name="connsiteY110" fmla="*/ 319178 h 3701215"/>
              <a:gd name="connsiteX111" fmla="*/ 1224951 w 5055079"/>
              <a:gd name="connsiteY111" fmla="*/ 224287 h 3701215"/>
              <a:gd name="connsiteX112" fmla="*/ 1397479 w 5055079"/>
              <a:gd name="connsiteY112" fmla="*/ 181155 h 3701215"/>
              <a:gd name="connsiteX113" fmla="*/ 1578634 w 5055079"/>
              <a:gd name="connsiteY113" fmla="*/ 129397 h 3701215"/>
              <a:gd name="connsiteX114" fmla="*/ 1699404 w 5055079"/>
              <a:gd name="connsiteY114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690113 w 5055079"/>
              <a:gd name="connsiteY86" fmla="*/ 1518249 h 3701215"/>
              <a:gd name="connsiteX87" fmla="*/ 690113 w 5055079"/>
              <a:gd name="connsiteY87" fmla="*/ 1457865 h 3701215"/>
              <a:gd name="connsiteX88" fmla="*/ 586596 w 5055079"/>
              <a:gd name="connsiteY88" fmla="*/ 1414732 h 3701215"/>
              <a:gd name="connsiteX89" fmla="*/ 474453 w 5055079"/>
              <a:gd name="connsiteY89" fmla="*/ 1423359 h 3701215"/>
              <a:gd name="connsiteX90" fmla="*/ 431321 w 5055079"/>
              <a:gd name="connsiteY90" fmla="*/ 1466491 h 3701215"/>
              <a:gd name="connsiteX91" fmla="*/ 207034 w 5055079"/>
              <a:gd name="connsiteY91" fmla="*/ 1190446 h 3701215"/>
              <a:gd name="connsiteX92" fmla="*/ 51759 w 5055079"/>
              <a:gd name="connsiteY92" fmla="*/ 1026544 h 3701215"/>
              <a:gd name="connsiteX93" fmla="*/ 0 w 5055079"/>
              <a:gd name="connsiteY93" fmla="*/ 845389 h 3701215"/>
              <a:gd name="connsiteX94" fmla="*/ 86264 w 5055079"/>
              <a:gd name="connsiteY94" fmla="*/ 836763 h 3701215"/>
              <a:gd name="connsiteX95" fmla="*/ 163902 w 5055079"/>
              <a:gd name="connsiteY95" fmla="*/ 690114 h 3701215"/>
              <a:gd name="connsiteX96" fmla="*/ 155276 w 5055079"/>
              <a:gd name="connsiteY96" fmla="*/ 552091 h 3701215"/>
              <a:gd name="connsiteX97" fmla="*/ 241540 w 5055079"/>
              <a:gd name="connsiteY97" fmla="*/ 526212 h 3701215"/>
              <a:gd name="connsiteX98" fmla="*/ 215661 w 5055079"/>
              <a:gd name="connsiteY98" fmla="*/ 448574 h 3701215"/>
              <a:gd name="connsiteX99" fmla="*/ 129396 w 5055079"/>
              <a:gd name="connsiteY99" fmla="*/ 465827 h 3701215"/>
              <a:gd name="connsiteX100" fmla="*/ 25879 w 5055079"/>
              <a:gd name="connsiteY100" fmla="*/ 336431 h 3701215"/>
              <a:gd name="connsiteX101" fmla="*/ 51759 w 5055079"/>
              <a:gd name="connsiteY101" fmla="*/ 232914 h 3701215"/>
              <a:gd name="connsiteX102" fmla="*/ 103517 w 5055079"/>
              <a:gd name="connsiteY102" fmla="*/ 189782 h 3701215"/>
              <a:gd name="connsiteX103" fmla="*/ 120770 w 5055079"/>
              <a:gd name="connsiteY103" fmla="*/ 77638 h 3701215"/>
              <a:gd name="connsiteX104" fmla="*/ 232913 w 5055079"/>
              <a:gd name="connsiteY104" fmla="*/ 60385 h 3701215"/>
              <a:gd name="connsiteX105" fmla="*/ 293298 w 5055079"/>
              <a:gd name="connsiteY105" fmla="*/ 224287 h 3701215"/>
              <a:gd name="connsiteX106" fmla="*/ 491706 w 5055079"/>
              <a:gd name="connsiteY106" fmla="*/ 284672 h 3701215"/>
              <a:gd name="connsiteX107" fmla="*/ 698740 w 5055079"/>
              <a:gd name="connsiteY107" fmla="*/ 232914 h 3701215"/>
              <a:gd name="connsiteX108" fmla="*/ 923027 w 5055079"/>
              <a:gd name="connsiteY108" fmla="*/ 276046 h 3701215"/>
              <a:gd name="connsiteX109" fmla="*/ 1026544 w 5055079"/>
              <a:gd name="connsiteY109" fmla="*/ 224287 h 3701215"/>
              <a:gd name="connsiteX110" fmla="*/ 1138687 w 5055079"/>
              <a:gd name="connsiteY110" fmla="*/ 319178 h 3701215"/>
              <a:gd name="connsiteX111" fmla="*/ 1224951 w 5055079"/>
              <a:gd name="connsiteY111" fmla="*/ 224287 h 3701215"/>
              <a:gd name="connsiteX112" fmla="*/ 1397479 w 5055079"/>
              <a:gd name="connsiteY112" fmla="*/ 181155 h 3701215"/>
              <a:gd name="connsiteX113" fmla="*/ 1578634 w 5055079"/>
              <a:gd name="connsiteY113" fmla="*/ 129397 h 3701215"/>
              <a:gd name="connsiteX114" fmla="*/ 1699404 w 5055079"/>
              <a:gd name="connsiteY114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86955 w 5055079"/>
              <a:gd name="connsiteY86" fmla="*/ 1523535 h 3701215"/>
              <a:gd name="connsiteX87" fmla="*/ 690113 w 5055079"/>
              <a:gd name="connsiteY87" fmla="*/ 1457865 h 3701215"/>
              <a:gd name="connsiteX88" fmla="*/ 586596 w 5055079"/>
              <a:gd name="connsiteY88" fmla="*/ 1414732 h 3701215"/>
              <a:gd name="connsiteX89" fmla="*/ 474453 w 5055079"/>
              <a:gd name="connsiteY89" fmla="*/ 1423359 h 3701215"/>
              <a:gd name="connsiteX90" fmla="*/ 431321 w 5055079"/>
              <a:gd name="connsiteY90" fmla="*/ 1466491 h 3701215"/>
              <a:gd name="connsiteX91" fmla="*/ 207034 w 5055079"/>
              <a:gd name="connsiteY91" fmla="*/ 1190446 h 3701215"/>
              <a:gd name="connsiteX92" fmla="*/ 51759 w 5055079"/>
              <a:gd name="connsiteY92" fmla="*/ 1026544 h 3701215"/>
              <a:gd name="connsiteX93" fmla="*/ 0 w 5055079"/>
              <a:gd name="connsiteY93" fmla="*/ 845389 h 3701215"/>
              <a:gd name="connsiteX94" fmla="*/ 86264 w 5055079"/>
              <a:gd name="connsiteY94" fmla="*/ 836763 h 3701215"/>
              <a:gd name="connsiteX95" fmla="*/ 163902 w 5055079"/>
              <a:gd name="connsiteY95" fmla="*/ 690114 h 3701215"/>
              <a:gd name="connsiteX96" fmla="*/ 155276 w 5055079"/>
              <a:gd name="connsiteY96" fmla="*/ 552091 h 3701215"/>
              <a:gd name="connsiteX97" fmla="*/ 241540 w 5055079"/>
              <a:gd name="connsiteY97" fmla="*/ 526212 h 3701215"/>
              <a:gd name="connsiteX98" fmla="*/ 215661 w 5055079"/>
              <a:gd name="connsiteY98" fmla="*/ 448574 h 3701215"/>
              <a:gd name="connsiteX99" fmla="*/ 129396 w 5055079"/>
              <a:gd name="connsiteY99" fmla="*/ 465827 h 3701215"/>
              <a:gd name="connsiteX100" fmla="*/ 25879 w 5055079"/>
              <a:gd name="connsiteY100" fmla="*/ 336431 h 3701215"/>
              <a:gd name="connsiteX101" fmla="*/ 51759 w 5055079"/>
              <a:gd name="connsiteY101" fmla="*/ 232914 h 3701215"/>
              <a:gd name="connsiteX102" fmla="*/ 103517 w 5055079"/>
              <a:gd name="connsiteY102" fmla="*/ 189782 h 3701215"/>
              <a:gd name="connsiteX103" fmla="*/ 120770 w 5055079"/>
              <a:gd name="connsiteY103" fmla="*/ 77638 h 3701215"/>
              <a:gd name="connsiteX104" fmla="*/ 232913 w 5055079"/>
              <a:gd name="connsiteY104" fmla="*/ 60385 h 3701215"/>
              <a:gd name="connsiteX105" fmla="*/ 293298 w 5055079"/>
              <a:gd name="connsiteY105" fmla="*/ 224287 h 3701215"/>
              <a:gd name="connsiteX106" fmla="*/ 491706 w 5055079"/>
              <a:gd name="connsiteY106" fmla="*/ 284672 h 3701215"/>
              <a:gd name="connsiteX107" fmla="*/ 698740 w 5055079"/>
              <a:gd name="connsiteY107" fmla="*/ 232914 h 3701215"/>
              <a:gd name="connsiteX108" fmla="*/ 923027 w 5055079"/>
              <a:gd name="connsiteY108" fmla="*/ 276046 h 3701215"/>
              <a:gd name="connsiteX109" fmla="*/ 1026544 w 5055079"/>
              <a:gd name="connsiteY109" fmla="*/ 224287 h 3701215"/>
              <a:gd name="connsiteX110" fmla="*/ 1138687 w 5055079"/>
              <a:gd name="connsiteY110" fmla="*/ 319178 h 3701215"/>
              <a:gd name="connsiteX111" fmla="*/ 1224951 w 5055079"/>
              <a:gd name="connsiteY111" fmla="*/ 224287 h 3701215"/>
              <a:gd name="connsiteX112" fmla="*/ 1397479 w 5055079"/>
              <a:gd name="connsiteY112" fmla="*/ 181155 h 3701215"/>
              <a:gd name="connsiteX113" fmla="*/ 1578634 w 5055079"/>
              <a:gd name="connsiteY113" fmla="*/ 129397 h 3701215"/>
              <a:gd name="connsiteX114" fmla="*/ 1699404 w 5055079"/>
              <a:gd name="connsiteY114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86955 w 5055079"/>
              <a:gd name="connsiteY86" fmla="*/ 1523535 h 3701215"/>
              <a:gd name="connsiteX87" fmla="*/ 1160527 w 5055079"/>
              <a:gd name="connsiteY87" fmla="*/ 1394438 h 3701215"/>
              <a:gd name="connsiteX88" fmla="*/ 586596 w 5055079"/>
              <a:gd name="connsiteY88" fmla="*/ 1414732 h 3701215"/>
              <a:gd name="connsiteX89" fmla="*/ 474453 w 5055079"/>
              <a:gd name="connsiteY89" fmla="*/ 1423359 h 3701215"/>
              <a:gd name="connsiteX90" fmla="*/ 431321 w 5055079"/>
              <a:gd name="connsiteY90" fmla="*/ 1466491 h 3701215"/>
              <a:gd name="connsiteX91" fmla="*/ 207034 w 5055079"/>
              <a:gd name="connsiteY91" fmla="*/ 1190446 h 3701215"/>
              <a:gd name="connsiteX92" fmla="*/ 51759 w 5055079"/>
              <a:gd name="connsiteY92" fmla="*/ 1026544 h 3701215"/>
              <a:gd name="connsiteX93" fmla="*/ 0 w 5055079"/>
              <a:gd name="connsiteY93" fmla="*/ 845389 h 3701215"/>
              <a:gd name="connsiteX94" fmla="*/ 86264 w 5055079"/>
              <a:gd name="connsiteY94" fmla="*/ 836763 h 3701215"/>
              <a:gd name="connsiteX95" fmla="*/ 163902 w 5055079"/>
              <a:gd name="connsiteY95" fmla="*/ 690114 h 3701215"/>
              <a:gd name="connsiteX96" fmla="*/ 155276 w 5055079"/>
              <a:gd name="connsiteY96" fmla="*/ 552091 h 3701215"/>
              <a:gd name="connsiteX97" fmla="*/ 241540 w 5055079"/>
              <a:gd name="connsiteY97" fmla="*/ 526212 h 3701215"/>
              <a:gd name="connsiteX98" fmla="*/ 215661 w 5055079"/>
              <a:gd name="connsiteY98" fmla="*/ 448574 h 3701215"/>
              <a:gd name="connsiteX99" fmla="*/ 129396 w 5055079"/>
              <a:gd name="connsiteY99" fmla="*/ 465827 h 3701215"/>
              <a:gd name="connsiteX100" fmla="*/ 25879 w 5055079"/>
              <a:gd name="connsiteY100" fmla="*/ 336431 h 3701215"/>
              <a:gd name="connsiteX101" fmla="*/ 51759 w 5055079"/>
              <a:gd name="connsiteY101" fmla="*/ 232914 h 3701215"/>
              <a:gd name="connsiteX102" fmla="*/ 103517 w 5055079"/>
              <a:gd name="connsiteY102" fmla="*/ 189782 h 3701215"/>
              <a:gd name="connsiteX103" fmla="*/ 120770 w 5055079"/>
              <a:gd name="connsiteY103" fmla="*/ 77638 h 3701215"/>
              <a:gd name="connsiteX104" fmla="*/ 232913 w 5055079"/>
              <a:gd name="connsiteY104" fmla="*/ 60385 h 3701215"/>
              <a:gd name="connsiteX105" fmla="*/ 293298 w 5055079"/>
              <a:gd name="connsiteY105" fmla="*/ 224287 h 3701215"/>
              <a:gd name="connsiteX106" fmla="*/ 491706 w 5055079"/>
              <a:gd name="connsiteY106" fmla="*/ 284672 h 3701215"/>
              <a:gd name="connsiteX107" fmla="*/ 698740 w 5055079"/>
              <a:gd name="connsiteY107" fmla="*/ 232914 h 3701215"/>
              <a:gd name="connsiteX108" fmla="*/ 923027 w 5055079"/>
              <a:gd name="connsiteY108" fmla="*/ 276046 h 3701215"/>
              <a:gd name="connsiteX109" fmla="*/ 1026544 w 5055079"/>
              <a:gd name="connsiteY109" fmla="*/ 224287 h 3701215"/>
              <a:gd name="connsiteX110" fmla="*/ 1138687 w 5055079"/>
              <a:gd name="connsiteY110" fmla="*/ 319178 h 3701215"/>
              <a:gd name="connsiteX111" fmla="*/ 1224951 w 5055079"/>
              <a:gd name="connsiteY111" fmla="*/ 224287 h 3701215"/>
              <a:gd name="connsiteX112" fmla="*/ 1397479 w 5055079"/>
              <a:gd name="connsiteY112" fmla="*/ 181155 h 3701215"/>
              <a:gd name="connsiteX113" fmla="*/ 1578634 w 5055079"/>
              <a:gd name="connsiteY113" fmla="*/ 129397 h 3701215"/>
              <a:gd name="connsiteX114" fmla="*/ 1699404 w 5055079"/>
              <a:gd name="connsiteY114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586596 w 5055079"/>
              <a:gd name="connsiteY88" fmla="*/ 1414732 h 3701215"/>
              <a:gd name="connsiteX89" fmla="*/ 474453 w 5055079"/>
              <a:gd name="connsiteY89" fmla="*/ 1423359 h 3701215"/>
              <a:gd name="connsiteX90" fmla="*/ 431321 w 5055079"/>
              <a:gd name="connsiteY90" fmla="*/ 1466491 h 3701215"/>
              <a:gd name="connsiteX91" fmla="*/ 207034 w 5055079"/>
              <a:gd name="connsiteY91" fmla="*/ 1190446 h 3701215"/>
              <a:gd name="connsiteX92" fmla="*/ 51759 w 5055079"/>
              <a:gd name="connsiteY92" fmla="*/ 1026544 h 3701215"/>
              <a:gd name="connsiteX93" fmla="*/ 0 w 5055079"/>
              <a:gd name="connsiteY93" fmla="*/ 845389 h 3701215"/>
              <a:gd name="connsiteX94" fmla="*/ 86264 w 5055079"/>
              <a:gd name="connsiteY94" fmla="*/ 836763 h 3701215"/>
              <a:gd name="connsiteX95" fmla="*/ 163902 w 5055079"/>
              <a:gd name="connsiteY95" fmla="*/ 690114 h 3701215"/>
              <a:gd name="connsiteX96" fmla="*/ 155276 w 5055079"/>
              <a:gd name="connsiteY96" fmla="*/ 552091 h 3701215"/>
              <a:gd name="connsiteX97" fmla="*/ 241540 w 5055079"/>
              <a:gd name="connsiteY97" fmla="*/ 526212 h 3701215"/>
              <a:gd name="connsiteX98" fmla="*/ 215661 w 5055079"/>
              <a:gd name="connsiteY98" fmla="*/ 448574 h 3701215"/>
              <a:gd name="connsiteX99" fmla="*/ 129396 w 5055079"/>
              <a:gd name="connsiteY99" fmla="*/ 465827 h 3701215"/>
              <a:gd name="connsiteX100" fmla="*/ 25879 w 5055079"/>
              <a:gd name="connsiteY100" fmla="*/ 336431 h 3701215"/>
              <a:gd name="connsiteX101" fmla="*/ 51759 w 5055079"/>
              <a:gd name="connsiteY101" fmla="*/ 232914 h 3701215"/>
              <a:gd name="connsiteX102" fmla="*/ 103517 w 5055079"/>
              <a:gd name="connsiteY102" fmla="*/ 189782 h 3701215"/>
              <a:gd name="connsiteX103" fmla="*/ 120770 w 5055079"/>
              <a:gd name="connsiteY103" fmla="*/ 77638 h 3701215"/>
              <a:gd name="connsiteX104" fmla="*/ 232913 w 5055079"/>
              <a:gd name="connsiteY104" fmla="*/ 60385 h 3701215"/>
              <a:gd name="connsiteX105" fmla="*/ 293298 w 5055079"/>
              <a:gd name="connsiteY105" fmla="*/ 224287 h 3701215"/>
              <a:gd name="connsiteX106" fmla="*/ 491706 w 5055079"/>
              <a:gd name="connsiteY106" fmla="*/ 284672 h 3701215"/>
              <a:gd name="connsiteX107" fmla="*/ 698740 w 5055079"/>
              <a:gd name="connsiteY107" fmla="*/ 232914 h 3701215"/>
              <a:gd name="connsiteX108" fmla="*/ 923027 w 5055079"/>
              <a:gd name="connsiteY108" fmla="*/ 276046 h 3701215"/>
              <a:gd name="connsiteX109" fmla="*/ 1026544 w 5055079"/>
              <a:gd name="connsiteY109" fmla="*/ 224287 h 3701215"/>
              <a:gd name="connsiteX110" fmla="*/ 1138687 w 5055079"/>
              <a:gd name="connsiteY110" fmla="*/ 319178 h 3701215"/>
              <a:gd name="connsiteX111" fmla="*/ 1224951 w 5055079"/>
              <a:gd name="connsiteY111" fmla="*/ 224287 h 3701215"/>
              <a:gd name="connsiteX112" fmla="*/ 1397479 w 5055079"/>
              <a:gd name="connsiteY112" fmla="*/ 181155 h 3701215"/>
              <a:gd name="connsiteX113" fmla="*/ 1578634 w 5055079"/>
              <a:gd name="connsiteY113" fmla="*/ 129397 h 3701215"/>
              <a:gd name="connsiteX114" fmla="*/ 1699404 w 5055079"/>
              <a:gd name="connsiteY114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89999 w 5055079"/>
              <a:gd name="connsiteY88" fmla="*/ 1472873 h 3701215"/>
              <a:gd name="connsiteX89" fmla="*/ 474453 w 5055079"/>
              <a:gd name="connsiteY89" fmla="*/ 1423359 h 3701215"/>
              <a:gd name="connsiteX90" fmla="*/ 431321 w 5055079"/>
              <a:gd name="connsiteY90" fmla="*/ 1466491 h 3701215"/>
              <a:gd name="connsiteX91" fmla="*/ 207034 w 5055079"/>
              <a:gd name="connsiteY91" fmla="*/ 1190446 h 3701215"/>
              <a:gd name="connsiteX92" fmla="*/ 51759 w 5055079"/>
              <a:gd name="connsiteY92" fmla="*/ 1026544 h 3701215"/>
              <a:gd name="connsiteX93" fmla="*/ 0 w 5055079"/>
              <a:gd name="connsiteY93" fmla="*/ 845389 h 3701215"/>
              <a:gd name="connsiteX94" fmla="*/ 86264 w 5055079"/>
              <a:gd name="connsiteY94" fmla="*/ 836763 h 3701215"/>
              <a:gd name="connsiteX95" fmla="*/ 163902 w 5055079"/>
              <a:gd name="connsiteY95" fmla="*/ 690114 h 3701215"/>
              <a:gd name="connsiteX96" fmla="*/ 155276 w 5055079"/>
              <a:gd name="connsiteY96" fmla="*/ 552091 h 3701215"/>
              <a:gd name="connsiteX97" fmla="*/ 241540 w 5055079"/>
              <a:gd name="connsiteY97" fmla="*/ 526212 h 3701215"/>
              <a:gd name="connsiteX98" fmla="*/ 215661 w 5055079"/>
              <a:gd name="connsiteY98" fmla="*/ 448574 h 3701215"/>
              <a:gd name="connsiteX99" fmla="*/ 129396 w 5055079"/>
              <a:gd name="connsiteY99" fmla="*/ 465827 h 3701215"/>
              <a:gd name="connsiteX100" fmla="*/ 25879 w 5055079"/>
              <a:gd name="connsiteY100" fmla="*/ 336431 h 3701215"/>
              <a:gd name="connsiteX101" fmla="*/ 51759 w 5055079"/>
              <a:gd name="connsiteY101" fmla="*/ 232914 h 3701215"/>
              <a:gd name="connsiteX102" fmla="*/ 103517 w 5055079"/>
              <a:gd name="connsiteY102" fmla="*/ 189782 h 3701215"/>
              <a:gd name="connsiteX103" fmla="*/ 120770 w 5055079"/>
              <a:gd name="connsiteY103" fmla="*/ 77638 h 3701215"/>
              <a:gd name="connsiteX104" fmla="*/ 232913 w 5055079"/>
              <a:gd name="connsiteY104" fmla="*/ 60385 h 3701215"/>
              <a:gd name="connsiteX105" fmla="*/ 293298 w 5055079"/>
              <a:gd name="connsiteY105" fmla="*/ 224287 h 3701215"/>
              <a:gd name="connsiteX106" fmla="*/ 491706 w 5055079"/>
              <a:gd name="connsiteY106" fmla="*/ 284672 h 3701215"/>
              <a:gd name="connsiteX107" fmla="*/ 698740 w 5055079"/>
              <a:gd name="connsiteY107" fmla="*/ 232914 h 3701215"/>
              <a:gd name="connsiteX108" fmla="*/ 923027 w 5055079"/>
              <a:gd name="connsiteY108" fmla="*/ 276046 h 3701215"/>
              <a:gd name="connsiteX109" fmla="*/ 1026544 w 5055079"/>
              <a:gd name="connsiteY109" fmla="*/ 224287 h 3701215"/>
              <a:gd name="connsiteX110" fmla="*/ 1138687 w 5055079"/>
              <a:gd name="connsiteY110" fmla="*/ 319178 h 3701215"/>
              <a:gd name="connsiteX111" fmla="*/ 1224951 w 5055079"/>
              <a:gd name="connsiteY111" fmla="*/ 224287 h 3701215"/>
              <a:gd name="connsiteX112" fmla="*/ 1397479 w 5055079"/>
              <a:gd name="connsiteY112" fmla="*/ 181155 h 3701215"/>
              <a:gd name="connsiteX113" fmla="*/ 1578634 w 5055079"/>
              <a:gd name="connsiteY113" fmla="*/ 129397 h 3701215"/>
              <a:gd name="connsiteX114" fmla="*/ 1699404 w 5055079"/>
              <a:gd name="connsiteY114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474453 w 5055079"/>
              <a:gd name="connsiteY89" fmla="*/ 1423359 h 3701215"/>
              <a:gd name="connsiteX90" fmla="*/ 431321 w 5055079"/>
              <a:gd name="connsiteY90" fmla="*/ 1466491 h 3701215"/>
              <a:gd name="connsiteX91" fmla="*/ 207034 w 5055079"/>
              <a:gd name="connsiteY91" fmla="*/ 1190446 h 3701215"/>
              <a:gd name="connsiteX92" fmla="*/ 51759 w 5055079"/>
              <a:gd name="connsiteY92" fmla="*/ 1026544 h 3701215"/>
              <a:gd name="connsiteX93" fmla="*/ 0 w 5055079"/>
              <a:gd name="connsiteY93" fmla="*/ 845389 h 3701215"/>
              <a:gd name="connsiteX94" fmla="*/ 86264 w 5055079"/>
              <a:gd name="connsiteY94" fmla="*/ 836763 h 3701215"/>
              <a:gd name="connsiteX95" fmla="*/ 163902 w 5055079"/>
              <a:gd name="connsiteY95" fmla="*/ 690114 h 3701215"/>
              <a:gd name="connsiteX96" fmla="*/ 155276 w 5055079"/>
              <a:gd name="connsiteY96" fmla="*/ 552091 h 3701215"/>
              <a:gd name="connsiteX97" fmla="*/ 241540 w 5055079"/>
              <a:gd name="connsiteY97" fmla="*/ 526212 h 3701215"/>
              <a:gd name="connsiteX98" fmla="*/ 215661 w 5055079"/>
              <a:gd name="connsiteY98" fmla="*/ 448574 h 3701215"/>
              <a:gd name="connsiteX99" fmla="*/ 129396 w 5055079"/>
              <a:gd name="connsiteY99" fmla="*/ 465827 h 3701215"/>
              <a:gd name="connsiteX100" fmla="*/ 25879 w 5055079"/>
              <a:gd name="connsiteY100" fmla="*/ 336431 h 3701215"/>
              <a:gd name="connsiteX101" fmla="*/ 51759 w 5055079"/>
              <a:gd name="connsiteY101" fmla="*/ 232914 h 3701215"/>
              <a:gd name="connsiteX102" fmla="*/ 103517 w 5055079"/>
              <a:gd name="connsiteY102" fmla="*/ 189782 h 3701215"/>
              <a:gd name="connsiteX103" fmla="*/ 120770 w 5055079"/>
              <a:gd name="connsiteY103" fmla="*/ 77638 h 3701215"/>
              <a:gd name="connsiteX104" fmla="*/ 232913 w 5055079"/>
              <a:gd name="connsiteY104" fmla="*/ 60385 h 3701215"/>
              <a:gd name="connsiteX105" fmla="*/ 293298 w 5055079"/>
              <a:gd name="connsiteY105" fmla="*/ 224287 h 3701215"/>
              <a:gd name="connsiteX106" fmla="*/ 491706 w 5055079"/>
              <a:gd name="connsiteY106" fmla="*/ 284672 h 3701215"/>
              <a:gd name="connsiteX107" fmla="*/ 698740 w 5055079"/>
              <a:gd name="connsiteY107" fmla="*/ 232914 h 3701215"/>
              <a:gd name="connsiteX108" fmla="*/ 923027 w 5055079"/>
              <a:gd name="connsiteY108" fmla="*/ 276046 h 3701215"/>
              <a:gd name="connsiteX109" fmla="*/ 1026544 w 5055079"/>
              <a:gd name="connsiteY109" fmla="*/ 224287 h 3701215"/>
              <a:gd name="connsiteX110" fmla="*/ 1138687 w 5055079"/>
              <a:gd name="connsiteY110" fmla="*/ 319178 h 3701215"/>
              <a:gd name="connsiteX111" fmla="*/ 1224951 w 5055079"/>
              <a:gd name="connsiteY111" fmla="*/ 224287 h 3701215"/>
              <a:gd name="connsiteX112" fmla="*/ 1397479 w 5055079"/>
              <a:gd name="connsiteY112" fmla="*/ 181155 h 3701215"/>
              <a:gd name="connsiteX113" fmla="*/ 1578634 w 5055079"/>
              <a:gd name="connsiteY113" fmla="*/ 129397 h 3701215"/>
              <a:gd name="connsiteX114" fmla="*/ 1699404 w 5055079"/>
              <a:gd name="connsiteY114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474453 w 5055079"/>
              <a:gd name="connsiteY89" fmla="*/ 1423359 h 3701215"/>
              <a:gd name="connsiteX90" fmla="*/ 431321 w 5055079"/>
              <a:gd name="connsiteY90" fmla="*/ 1466491 h 3701215"/>
              <a:gd name="connsiteX91" fmla="*/ 207034 w 5055079"/>
              <a:gd name="connsiteY91" fmla="*/ 1190446 h 3701215"/>
              <a:gd name="connsiteX92" fmla="*/ 51759 w 5055079"/>
              <a:gd name="connsiteY92" fmla="*/ 1026544 h 3701215"/>
              <a:gd name="connsiteX93" fmla="*/ 0 w 5055079"/>
              <a:gd name="connsiteY93" fmla="*/ 845389 h 3701215"/>
              <a:gd name="connsiteX94" fmla="*/ 86264 w 5055079"/>
              <a:gd name="connsiteY94" fmla="*/ 836763 h 3701215"/>
              <a:gd name="connsiteX95" fmla="*/ 163902 w 5055079"/>
              <a:gd name="connsiteY95" fmla="*/ 690114 h 3701215"/>
              <a:gd name="connsiteX96" fmla="*/ 155276 w 5055079"/>
              <a:gd name="connsiteY96" fmla="*/ 552091 h 3701215"/>
              <a:gd name="connsiteX97" fmla="*/ 241540 w 5055079"/>
              <a:gd name="connsiteY97" fmla="*/ 526212 h 3701215"/>
              <a:gd name="connsiteX98" fmla="*/ 215661 w 5055079"/>
              <a:gd name="connsiteY98" fmla="*/ 448574 h 3701215"/>
              <a:gd name="connsiteX99" fmla="*/ 129396 w 5055079"/>
              <a:gd name="connsiteY99" fmla="*/ 465827 h 3701215"/>
              <a:gd name="connsiteX100" fmla="*/ 25879 w 5055079"/>
              <a:gd name="connsiteY100" fmla="*/ 336431 h 3701215"/>
              <a:gd name="connsiteX101" fmla="*/ 51759 w 5055079"/>
              <a:gd name="connsiteY101" fmla="*/ 232914 h 3701215"/>
              <a:gd name="connsiteX102" fmla="*/ 103517 w 5055079"/>
              <a:gd name="connsiteY102" fmla="*/ 189782 h 3701215"/>
              <a:gd name="connsiteX103" fmla="*/ 120770 w 5055079"/>
              <a:gd name="connsiteY103" fmla="*/ 77638 h 3701215"/>
              <a:gd name="connsiteX104" fmla="*/ 232913 w 5055079"/>
              <a:gd name="connsiteY104" fmla="*/ 60385 h 3701215"/>
              <a:gd name="connsiteX105" fmla="*/ 293298 w 5055079"/>
              <a:gd name="connsiteY105" fmla="*/ 224287 h 3701215"/>
              <a:gd name="connsiteX106" fmla="*/ 491706 w 5055079"/>
              <a:gd name="connsiteY106" fmla="*/ 284672 h 3701215"/>
              <a:gd name="connsiteX107" fmla="*/ 698740 w 5055079"/>
              <a:gd name="connsiteY107" fmla="*/ 232914 h 3701215"/>
              <a:gd name="connsiteX108" fmla="*/ 923027 w 5055079"/>
              <a:gd name="connsiteY108" fmla="*/ 276046 h 3701215"/>
              <a:gd name="connsiteX109" fmla="*/ 1026544 w 5055079"/>
              <a:gd name="connsiteY109" fmla="*/ 224287 h 3701215"/>
              <a:gd name="connsiteX110" fmla="*/ 1138687 w 5055079"/>
              <a:gd name="connsiteY110" fmla="*/ 319178 h 3701215"/>
              <a:gd name="connsiteX111" fmla="*/ 1224951 w 5055079"/>
              <a:gd name="connsiteY111" fmla="*/ 224287 h 3701215"/>
              <a:gd name="connsiteX112" fmla="*/ 1397479 w 5055079"/>
              <a:gd name="connsiteY112" fmla="*/ 181155 h 3701215"/>
              <a:gd name="connsiteX113" fmla="*/ 1578634 w 5055079"/>
              <a:gd name="connsiteY113" fmla="*/ 129397 h 3701215"/>
              <a:gd name="connsiteX114" fmla="*/ 1699404 w 5055079"/>
              <a:gd name="connsiteY114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918439 w 5055079"/>
              <a:gd name="connsiteY89" fmla="*/ 863091 h 3701215"/>
              <a:gd name="connsiteX90" fmla="*/ 431321 w 5055079"/>
              <a:gd name="connsiteY90" fmla="*/ 1466491 h 3701215"/>
              <a:gd name="connsiteX91" fmla="*/ 207034 w 5055079"/>
              <a:gd name="connsiteY91" fmla="*/ 1190446 h 3701215"/>
              <a:gd name="connsiteX92" fmla="*/ 51759 w 5055079"/>
              <a:gd name="connsiteY92" fmla="*/ 1026544 h 3701215"/>
              <a:gd name="connsiteX93" fmla="*/ 0 w 5055079"/>
              <a:gd name="connsiteY93" fmla="*/ 845389 h 3701215"/>
              <a:gd name="connsiteX94" fmla="*/ 86264 w 5055079"/>
              <a:gd name="connsiteY94" fmla="*/ 836763 h 3701215"/>
              <a:gd name="connsiteX95" fmla="*/ 163902 w 5055079"/>
              <a:gd name="connsiteY95" fmla="*/ 690114 h 3701215"/>
              <a:gd name="connsiteX96" fmla="*/ 155276 w 5055079"/>
              <a:gd name="connsiteY96" fmla="*/ 552091 h 3701215"/>
              <a:gd name="connsiteX97" fmla="*/ 241540 w 5055079"/>
              <a:gd name="connsiteY97" fmla="*/ 526212 h 3701215"/>
              <a:gd name="connsiteX98" fmla="*/ 215661 w 5055079"/>
              <a:gd name="connsiteY98" fmla="*/ 448574 h 3701215"/>
              <a:gd name="connsiteX99" fmla="*/ 129396 w 5055079"/>
              <a:gd name="connsiteY99" fmla="*/ 465827 h 3701215"/>
              <a:gd name="connsiteX100" fmla="*/ 25879 w 5055079"/>
              <a:gd name="connsiteY100" fmla="*/ 336431 h 3701215"/>
              <a:gd name="connsiteX101" fmla="*/ 51759 w 5055079"/>
              <a:gd name="connsiteY101" fmla="*/ 232914 h 3701215"/>
              <a:gd name="connsiteX102" fmla="*/ 103517 w 5055079"/>
              <a:gd name="connsiteY102" fmla="*/ 189782 h 3701215"/>
              <a:gd name="connsiteX103" fmla="*/ 120770 w 5055079"/>
              <a:gd name="connsiteY103" fmla="*/ 77638 h 3701215"/>
              <a:gd name="connsiteX104" fmla="*/ 232913 w 5055079"/>
              <a:gd name="connsiteY104" fmla="*/ 60385 h 3701215"/>
              <a:gd name="connsiteX105" fmla="*/ 293298 w 5055079"/>
              <a:gd name="connsiteY105" fmla="*/ 224287 h 3701215"/>
              <a:gd name="connsiteX106" fmla="*/ 491706 w 5055079"/>
              <a:gd name="connsiteY106" fmla="*/ 284672 h 3701215"/>
              <a:gd name="connsiteX107" fmla="*/ 698740 w 5055079"/>
              <a:gd name="connsiteY107" fmla="*/ 232914 h 3701215"/>
              <a:gd name="connsiteX108" fmla="*/ 923027 w 5055079"/>
              <a:gd name="connsiteY108" fmla="*/ 276046 h 3701215"/>
              <a:gd name="connsiteX109" fmla="*/ 1026544 w 5055079"/>
              <a:gd name="connsiteY109" fmla="*/ 224287 h 3701215"/>
              <a:gd name="connsiteX110" fmla="*/ 1138687 w 5055079"/>
              <a:gd name="connsiteY110" fmla="*/ 319178 h 3701215"/>
              <a:gd name="connsiteX111" fmla="*/ 1224951 w 5055079"/>
              <a:gd name="connsiteY111" fmla="*/ 224287 h 3701215"/>
              <a:gd name="connsiteX112" fmla="*/ 1397479 w 5055079"/>
              <a:gd name="connsiteY112" fmla="*/ 181155 h 3701215"/>
              <a:gd name="connsiteX113" fmla="*/ 1578634 w 5055079"/>
              <a:gd name="connsiteY113" fmla="*/ 129397 h 3701215"/>
              <a:gd name="connsiteX114" fmla="*/ 1699404 w 5055079"/>
              <a:gd name="connsiteY114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193288 w 5055079"/>
              <a:gd name="connsiteY89" fmla="*/ 905375 h 3701215"/>
              <a:gd name="connsiteX90" fmla="*/ 431321 w 5055079"/>
              <a:gd name="connsiteY90" fmla="*/ 1466491 h 3701215"/>
              <a:gd name="connsiteX91" fmla="*/ 207034 w 5055079"/>
              <a:gd name="connsiteY91" fmla="*/ 1190446 h 3701215"/>
              <a:gd name="connsiteX92" fmla="*/ 51759 w 5055079"/>
              <a:gd name="connsiteY92" fmla="*/ 1026544 h 3701215"/>
              <a:gd name="connsiteX93" fmla="*/ 0 w 5055079"/>
              <a:gd name="connsiteY93" fmla="*/ 845389 h 3701215"/>
              <a:gd name="connsiteX94" fmla="*/ 86264 w 5055079"/>
              <a:gd name="connsiteY94" fmla="*/ 836763 h 3701215"/>
              <a:gd name="connsiteX95" fmla="*/ 163902 w 5055079"/>
              <a:gd name="connsiteY95" fmla="*/ 690114 h 3701215"/>
              <a:gd name="connsiteX96" fmla="*/ 155276 w 5055079"/>
              <a:gd name="connsiteY96" fmla="*/ 552091 h 3701215"/>
              <a:gd name="connsiteX97" fmla="*/ 241540 w 5055079"/>
              <a:gd name="connsiteY97" fmla="*/ 526212 h 3701215"/>
              <a:gd name="connsiteX98" fmla="*/ 215661 w 5055079"/>
              <a:gd name="connsiteY98" fmla="*/ 448574 h 3701215"/>
              <a:gd name="connsiteX99" fmla="*/ 129396 w 5055079"/>
              <a:gd name="connsiteY99" fmla="*/ 465827 h 3701215"/>
              <a:gd name="connsiteX100" fmla="*/ 25879 w 5055079"/>
              <a:gd name="connsiteY100" fmla="*/ 336431 h 3701215"/>
              <a:gd name="connsiteX101" fmla="*/ 51759 w 5055079"/>
              <a:gd name="connsiteY101" fmla="*/ 232914 h 3701215"/>
              <a:gd name="connsiteX102" fmla="*/ 103517 w 5055079"/>
              <a:gd name="connsiteY102" fmla="*/ 189782 h 3701215"/>
              <a:gd name="connsiteX103" fmla="*/ 120770 w 5055079"/>
              <a:gd name="connsiteY103" fmla="*/ 77638 h 3701215"/>
              <a:gd name="connsiteX104" fmla="*/ 232913 w 5055079"/>
              <a:gd name="connsiteY104" fmla="*/ 60385 h 3701215"/>
              <a:gd name="connsiteX105" fmla="*/ 293298 w 5055079"/>
              <a:gd name="connsiteY105" fmla="*/ 224287 h 3701215"/>
              <a:gd name="connsiteX106" fmla="*/ 491706 w 5055079"/>
              <a:gd name="connsiteY106" fmla="*/ 284672 h 3701215"/>
              <a:gd name="connsiteX107" fmla="*/ 698740 w 5055079"/>
              <a:gd name="connsiteY107" fmla="*/ 232914 h 3701215"/>
              <a:gd name="connsiteX108" fmla="*/ 923027 w 5055079"/>
              <a:gd name="connsiteY108" fmla="*/ 276046 h 3701215"/>
              <a:gd name="connsiteX109" fmla="*/ 1026544 w 5055079"/>
              <a:gd name="connsiteY109" fmla="*/ 224287 h 3701215"/>
              <a:gd name="connsiteX110" fmla="*/ 1138687 w 5055079"/>
              <a:gd name="connsiteY110" fmla="*/ 319178 h 3701215"/>
              <a:gd name="connsiteX111" fmla="*/ 1224951 w 5055079"/>
              <a:gd name="connsiteY111" fmla="*/ 224287 h 3701215"/>
              <a:gd name="connsiteX112" fmla="*/ 1397479 w 5055079"/>
              <a:gd name="connsiteY112" fmla="*/ 181155 h 3701215"/>
              <a:gd name="connsiteX113" fmla="*/ 1578634 w 5055079"/>
              <a:gd name="connsiteY113" fmla="*/ 129397 h 3701215"/>
              <a:gd name="connsiteX114" fmla="*/ 1699404 w 5055079"/>
              <a:gd name="connsiteY114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462851 w 5055079"/>
              <a:gd name="connsiteY89" fmla="*/ 1248936 h 3701215"/>
              <a:gd name="connsiteX90" fmla="*/ 431321 w 5055079"/>
              <a:gd name="connsiteY90" fmla="*/ 1466491 h 3701215"/>
              <a:gd name="connsiteX91" fmla="*/ 207034 w 5055079"/>
              <a:gd name="connsiteY91" fmla="*/ 1190446 h 3701215"/>
              <a:gd name="connsiteX92" fmla="*/ 51759 w 5055079"/>
              <a:gd name="connsiteY92" fmla="*/ 1026544 h 3701215"/>
              <a:gd name="connsiteX93" fmla="*/ 0 w 5055079"/>
              <a:gd name="connsiteY93" fmla="*/ 845389 h 3701215"/>
              <a:gd name="connsiteX94" fmla="*/ 86264 w 5055079"/>
              <a:gd name="connsiteY94" fmla="*/ 836763 h 3701215"/>
              <a:gd name="connsiteX95" fmla="*/ 163902 w 5055079"/>
              <a:gd name="connsiteY95" fmla="*/ 690114 h 3701215"/>
              <a:gd name="connsiteX96" fmla="*/ 155276 w 5055079"/>
              <a:gd name="connsiteY96" fmla="*/ 552091 h 3701215"/>
              <a:gd name="connsiteX97" fmla="*/ 241540 w 5055079"/>
              <a:gd name="connsiteY97" fmla="*/ 526212 h 3701215"/>
              <a:gd name="connsiteX98" fmla="*/ 215661 w 5055079"/>
              <a:gd name="connsiteY98" fmla="*/ 448574 h 3701215"/>
              <a:gd name="connsiteX99" fmla="*/ 129396 w 5055079"/>
              <a:gd name="connsiteY99" fmla="*/ 465827 h 3701215"/>
              <a:gd name="connsiteX100" fmla="*/ 25879 w 5055079"/>
              <a:gd name="connsiteY100" fmla="*/ 336431 h 3701215"/>
              <a:gd name="connsiteX101" fmla="*/ 51759 w 5055079"/>
              <a:gd name="connsiteY101" fmla="*/ 232914 h 3701215"/>
              <a:gd name="connsiteX102" fmla="*/ 103517 w 5055079"/>
              <a:gd name="connsiteY102" fmla="*/ 189782 h 3701215"/>
              <a:gd name="connsiteX103" fmla="*/ 120770 w 5055079"/>
              <a:gd name="connsiteY103" fmla="*/ 77638 h 3701215"/>
              <a:gd name="connsiteX104" fmla="*/ 232913 w 5055079"/>
              <a:gd name="connsiteY104" fmla="*/ 60385 h 3701215"/>
              <a:gd name="connsiteX105" fmla="*/ 293298 w 5055079"/>
              <a:gd name="connsiteY105" fmla="*/ 224287 h 3701215"/>
              <a:gd name="connsiteX106" fmla="*/ 491706 w 5055079"/>
              <a:gd name="connsiteY106" fmla="*/ 284672 h 3701215"/>
              <a:gd name="connsiteX107" fmla="*/ 698740 w 5055079"/>
              <a:gd name="connsiteY107" fmla="*/ 232914 h 3701215"/>
              <a:gd name="connsiteX108" fmla="*/ 923027 w 5055079"/>
              <a:gd name="connsiteY108" fmla="*/ 276046 h 3701215"/>
              <a:gd name="connsiteX109" fmla="*/ 1026544 w 5055079"/>
              <a:gd name="connsiteY109" fmla="*/ 224287 h 3701215"/>
              <a:gd name="connsiteX110" fmla="*/ 1138687 w 5055079"/>
              <a:gd name="connsiteY110" fmla="*/ 319178 h 3701215"/>
              <a:gd name="connsiteX111" fmla="*/ 1224951 w 5055079"/>
              <a:gd name="connsiteY111" fmla="*/ 224287 h 3701215"/>
              <a:gd name="connsiteX112" fmla="*/ 1397479 w 5055079"/>
              <a:gd name="connsiteY112" fmla="*/ 181155 h 3701215"/>
              <a:gd name="connsiteX113" fmla="*/ 1578634 w 5055079"/>
              <a:gd name="connsiteY113" fmla="*/ 129397 h 3701215"/>
              <a:gd name="connsiteX114" fmla="*/ 1699404 w 5055079"/>
              <a:gd name="connsiteY114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077005 w 5055079"/>
              <a:gd name="connsiteY89" fmla="*/ 1016372 h 3701215"/>
              <a:gd name="connsiteX90" fmla="*/ 431321 w 5055079"/>
              <a:gd name="connsiteY90" fmla="*/ 1466491 h 3701215"/>
              <a:gd name="connsiteX91" fmla="*/ 207034 w 5055079"/>
              <a:gd name="connsiteY91" fmla="*/ 1190446 h 3701215"/>
              <a:gd name="connsiteX92" fmla="*/ 51759 w 5055079"/>
              <a:gd name="connsiteY92" fmla="*/ 1026544 h 3701215"/>
              <a:gd name="connsiteX93" fmla="*/ 0 w 5055079"/>
              <a:gd name="connsiteY93" fmla="*/ 845389 h 3701215"/>
              <a:gd name="connsiteX94" fmla="*/ 86264 w 5055079"/>
              <a:gd name="connsiteY94" fmla="*/ 836763 h 3701215"/>
              <a:gd name="connsiteX95" fmla="*/ 163902 w 5055079"/>
              <a:gd name="connsiteY95" fmla="*/ 690114 h 3701215"/>
              <a:gd name="connsiteX96" fmla="*/ 155276 w 5055079"/>
              <a:gd name="connsiteY96" fmla="*/ 552091 h 3701215"/>
              <a:gd name="connsiteX97" fmla="*/ 241540 w 5055079"/>
              <a:gd name="connsiteY97" fmla="*/ 526212 h 3701215"/>
              <a:gd name="connsiteX98" fmla="*/ 215661 w 5055079"/>
              <a:gd name="connsiteY98" fmla="*/ 448574 h 3701215"/>
              <a:gd name="connsiteX99" fmla="*/ 129396 w 5055079"/>
              <a:gd name="connsiteY99" fmla="*/ 465827 h 3701215"/>
              <a:gd name="connsiteX100" fmla="*/ 25879 w 5055079"/>
              <a:gd name="connsiteY100" fmla="*/ 336431 h 3701215"/>
              <a:gd name="connsiteX101" fmla="*/ 51759 w 5055079"/>
              <a:gd name="connsiteY101" fmla="*/ 232914 h 3701215"/>
              <a:gd name="connsiteX102" fmla="*/ 103517 w 5055079"/>
              <a:gd name="connsiteY102" fmla="*/ 189782 h 3701215"/>
              <a:gd name="connsiteX103" fmla="*/ 120770 w 5055079"/>
              <a:gd name="connsiteY103" fmla="*/ 77638 h 3701215"/>
              <a:gd name="connsiteX104" fmla="*/ 232913 w 5055079"/>
              <a:gd name="connsiteY104" fmla="*/ 60385 h 3701215"/>
              <a:gd name="connsiteX105" fmla="*/ 293298 w 5055079"/>
              <a:gd name="connsiteY105" fmla="*/ 224287 h 3701215"/>
              <a:gd name="connsiteX106" fmla="*/ 491706 w 5055079"/>
              <a:gd name="connsiteY106" fmla="*/ 284672 h 3701215"/>
              <a:gd name="connsiteX107" fmla="*/ 698740 w 5055079"/>
              <a:gd name="connsiteY107" fmla="*/ 232914 h 3701215"/>
              <a:gd name="connsiteX108" fmla="*/ 923027 w 5055079"/>
              <a:gd name="connsiteY108" fmla="*/ 276046 h 3701215"/>
              <a:gd name="connsiteX109" fmla="*/ 1026544 w 5055079"/>
              <a:gd name="connsiteY109" fmla="*/ 224287 h 3701215"/>
              <a:gd name="connsiteX110" fmla="*/ 1138687 w 5055079"/>
              <a:gd name="connsiteY110" fmla="*/ 319178 h 3701215"/>
              <a:gd name="connsiteX111" fmla="*/ 1224951 w 5055079"/>
              <a:gd name="connsiteY111" fmla="*/ 224287 h 3701215"/>
              <a:gd name="connsiteX112" fmla="*/ 1397479 w 5055079"/>
              <a:gd name="connsiteY112" fmla="*/ 181155 h 3701215"/>
              <a:gd name="connsiteX113" fmla="*/ 1578634 w 5055079"/>
              <a:gd name="connsiteY113" fmla="*/ 129397 h 3701215"/>
              <a:gd name="connsiteX114" fmla="*/ 1699404 w 5055079"/>
              <a:gd name="connsiteY114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352735 w 5055079"/>
              <a:gd name="connsiteY89" fmla="*/ 1175154 h 3701215"/>
              <a:gd name="connsiteX90" fmla="*/ 1077005 w 5055079"/>
              <a:gd name="connsiteY90" fmla="*/ 1016372 h 3701215"/>
              <a:gd name="connsiteX91" fmla="*/ 431321 w 5055079"/>
              <a:gd name="connsiteY91" fmla="*/ 1466491 h 3701215"/>
              <a:gd name="connsiteX92" fmla="*/ 207034 w 5055079"/>
              <a:gd name="connsiteY92" fmla="*/ 1190446 h 3701215"/>
              <a:gd name="connsiteX93" fmla="*/ 51759 w 5055079"/>
              <a:gd name="connsiteY93" fmla="*/ 1026544 h 3701215"/>
              <a:gd name="connsiteX94" fmla="*/ 0 w 5055079"/>
              <a:gd name="connsiteY94" fmla="*/ 845389 h 3701215"/>
              <a:gd name="connsiteX95" fmla="*/ 86264 w 5055079"/>
              <a:gd name="connsiteY95" fmla="*/ 836763 h 3701215"/>
              <a:gd name="connsiteX96" fmla="*/ 163902 w 5055079"/>
              <a:gd name="connsiteY96" fmla="*/ 690114 h 3701215"/>
              <a:gd name="connsiteX97" fmla="*/ 155276 w 5055079"/>
              <a:gd name="connsiteY97" fmla="*/ 552091 h 3701215"/>
              <a:gd name="connsiteX98" fmla="*/ 241540 w 5055079"/>
              <a:gd name="connsiteY98" fmla="*/ 526212 h 3701215"/>
              <a:gd name="connsiteX99" fmla="*/ 215661 w 5055079"/>
              <a:gd name="connsiteY99" fmla="*/ 448574 h 3701215"/>
              <a:gd name="connsiteX100" fmla="*/ 129396 w 5055079"/>
              <a:gd name="connsiteY100" fmla="*/ 465827 h 3701215"/>
              <a:gd name="connsiteX101" fmla="*/ 25879 w 5055079"/>
              <a:gd name="connsiteY101" fmla="*/ 336431 h 3701215"/>
              <a:gd name="connsiteX102" fmla="*/ 51759 w 5055079"/>
              <a:gd name="connsiteY102" fmla="*/ 232914 h 3701215"/>
              <a:gd name="connsiteX103" fmla="*/ 103517 w 5055079"/>
              <a:gd name="connsiteY103" fmla="*/ 189782 h 3701215"/>
              <a:gd name="connsiteX104" fmla="*/ 120770 w 5055079"/>
              <a:gd name="connsiteY104" fmla="*/ 77638 h 3701215"/>
              <a:gd name="connsiteX105" fmla="*/ 232913 w 5055079"/>
              <a:gd name="connsiteY105" fmla="*/ 60385 h 3701215"/>
              <a:gd name="connsiteX106" fmla="*/ 293298 w 5055079"/>
              <a:gd name="connsiteY106" fmla="*/ 224287 h 3701215"/>
              <a:gd name="connsiteX107" fmla="*/ 491706 w 5055079"/>
              <a:gd name="connsiteY107" fmla="*/ 284672 h 3701215"/>
              <a:gd name="connsiteX108" fmla="*/ 698740 w 5055079"/>
              <a:gd name="connsiteY108" fmla="*/ 232914 h 3701215"/>
              <a:gd name="connsiteX109" fmla="*/ 923027 w 5055079"/>
              <a:gd name="connsiteY109" fmla="*/ 276046 h 3701215"/>
              <a:gd name="connsiteX110" fmla="*/ 1026544 w 5055079"/>
              <a:gd name="connsiteY110" fmla="*/ 224287 h 3701215"/>
              <a:gd name="connsiteX111" fmla="*/ 1138687 w 5055079"/>
              <a:gd name="connsiteY111" fmla="*/ 319178 h 3701215"/>
              <a:gd name="connsiteX112" fmla="*/ 1224951 w 5055079"/>
              <a:gd name="connsiteY112" fmla="*/ 224287 h 3701215"/>
              <a:gd name="connsiteX113" fmla="*/ 1397479 w 5055079"/>
              <a:gd name="connsiteY113" fmla="*/ 181155 h 3701215"/>
              <a:gd name="connsiteX114" fmla="*/ 1578634 w 5055079"/>
              <a:gd name="connsiteY114" fmla="*/ 129397 h 3701215"/>
              <a:gd name="connsiteX115" fmla="*/ 1699404 w 5055079"/>
              <a:gd name="connsiteY115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352735 w 5055079"/>
              <a:gd name="connsiteY89" fmla="*/ 1175154 h 3701215"/>
              <a:gd name="connsiteX90" fmla="*/ 1077005 w 5055079"/>
              <a:gd name="connsiteY90" fmla="*/ 1016372 h 3701215"/>
              <a:gd name="connsiteX91" fmla="*/ 431321 w 5055079"/>
              <a:gd name="connsiteY91" fmla="*/ 1466491 h 3701215"/>
              <a:gd name="connsiteX92" fmla="*/ 207034 w 5055079"/>
              <a:gd name="connsiteY92" fmla="*/ 1190446 h 3701215"/>
              <a:gd name="connsiteX93" fmla="*/ 51759 w 5055079"/>
              <a:gd name="connsiteY93" fmla="*/ 1026544 h 3701215"/>
              <a:gd name="connsiteX94" fmla="*/ 0 w 5055079"/>
              <a:gd name="connsiteY94" fmla="*/ 845389 h 3701215"/>
              <a:gd name="connsiteX95" fmla="*/ 86264 w 5055079"/>
              <a:gd name="connsiteY95" fmla="*/ 836763 h 3701215"/>
              <a:gd name="connsiteX96" fmla="*/ 163902 w 5055079"/>
              <a:gd name="connsiteY96" fmla="*/ 690114 h 3701215"/>
              <a:gd name="connsiteX97" fmla="*/ 155276 w 5055079"/>
              <a:gd name="connsiteY97" fmla="*/ 552091 h 3701215"/>
              <a:gd name="connsiteX98" fmla="*/ 241540 w 5055079"/>
              <a:gd name="connsiteY98" fmla="*/ 526212 h 3701215"/>
              <a:gd name="connsiteX99" fmla="*/ 215661 w 5055079"/>
              <a:gd name="connsiteY99" fmla="*/ 448574 h 3701215"/>
              <a:gd name="connsiteX100" fmla="*/ 129396 w 5055079"/>
              <a:gd name="connsiteY100" fmla="*/ 465827 h 3701215"/>
              <a:gd name="connsiteX101" fmla="*/ 25879 w 5055079"/>
              <a:gd name="connsiteY101" fmla="*/ 336431 h 3701215"/>
              <a:gd name="connsiteX102" fmla="*/ 51759 w 5055079"/>
              <a:gd name="connsiteY102" fmla="*/ 232914 h 3701215"/>
              <a:gd name="connsiteX103" fmla="*/ 103517 w 5055079"/>
              <a:gd name="connsiteY103" fmla="*/ 189782 h 3701215"/>
              <a:gd name="connsiteX104" fmla="*/ 120770 w 5055079"/>
              <a:gd name="connsiteY104" fmla="*/ 77638 h 3701215"/>
              <a:gd name="connsiteX105" fmla="*/ 232913 w 5055079"/>
              <a:gd name="connsiteY105" fmla="*/ 60385 h 3701215"/>
              <a:gd name="connsiteX106" fmla="*/ 293298 w 5055079"/>
              <a:gd name="connsiteY106" fmla="*/ 224287 h 3701215"/>
              <a:gd name="connsiteX107" fmla="*/ 491706 w 5055079"/>
              <a:gd name="connsiteY107" fmla="*/ 284672 h 3701215"/>
              <a:gd name="connsiteX108" fmla="*/ 698740 w 5055079"/>
              <a:gd name="connsiteY108" fmla="*/ 232914 h 3701215"/>
              <a:gd name="connsiteX109" fmla="*/ 923027 w 5055079"/>
              <a:gd name="connsiteY109" fmla="*/ 276046 h 3701215"/>
              <a:gd name="connsiteX110" fmla="*/ 1026544 w 5055079"/>
              <a:gd name="connsiteY110" fmla="*/ 224287 h 3701215"/>
              <a:gd name="connsiteX111" fmla="*/ 1138687 w 5055079"/>
              <a:gd name="connsiteY111" fmla="*/ 319178 h 3701215"/>
              <a:gd name="connsiteX112" fmla="*/ 1224951 w 5055079"/>
              <a:gd name="connsiteY112" fmla="*/ 224287 h 3701215"/>
              <a:gd name="connsiteX113" fmla="*/ 1397479 w 5055079"/>
              <a:gd name="connsiteY113" fmla="*/ 181155 h 3701215"/>
              <a:gd name="connsiteX114" fmla="*/ 1578634 w 5055079"/>
              <a:gd name="connsiteY114" fmla="*/ 129397 h 3701215"/>
              <a:gd name="connsiteX115" fmla="*/ 1699404 w 5055079"/>
              <a:gd name="connsiteY115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284023 w 5055079"/>
              <a:gd name="connsiteY89" fmla="*/ 1265008 h 3701215"/>
              <a:gd name="connsiteX90" fmla="*/ 1077005 w 5055079"/>
              <a:gd name="connsiteY90" fmla="*/ 1016372 h 3701215"/>
              <a:gd name="connsiteX91" fmla="*/ 431321 w 5055079"/>
              <a:gd name="connsiteY91" fmla="*/ 1466491 h 3701215"/>
              <a:gd name="connsiteX92" fmla="*/ 207034 w 5055079"/>
              <a:gd name="connsiteY92" fmla="*/ 1190446 h 3701215"/>
              <a:gd name="connsiteX93" fmla="*/ 51759 w 5055079"/>
              <a:gd name="connsiteY93" fmla="*/ 1026544 h 3701215"/>
              <a:gd name="connsiteX94" fmla="*/ 0 w 5055079"/>
              <a:gd name="connsiteY94" fmla="*/ 845389 h 3701215"/>
              <a:gd name="connsiteX95" fmla="*/ 86264 w 5055079"/>
              <a:gd name="connsiteY95" fmla="*/ 836763 h 3701215"/>
              <a:gd name="connsiteX96" fmla="*/ 163902 w 5055079"/>
              <a:gd name="connsiteY96" fmla="*/ 690114 h 3701215"/>
              <a:gd name="connsiteX97" fmla="*/ 155276 w 5055079"/>
              <a:gd name="connsiteY97" fmla="*/ 552091 h 3701215"/>
              <a:gd name="connsiteX98" fmla="*/ 241540 w 5055079"/>
              <a:gd name="connsiteY98" fmla="*/ 526212 h 3701215"/>
              <a:gd name="connsiteX99" fmla="*/ 215661 w 5055079"/>
              <a:gd name="connsiteY99" fmla="*/ 448574 h 3701215"/>
              <a:gd name="connsiteX100" fmla="*/ 129396 w 5055079"/>
              <a:gd name="connsiteY100" fmla="*/ 465827 h 3701215"/>
              <a:gd name="connsiteX101" fmla="*/ 25879 w 5055079"/>
              <a:gd name="connsiteY101" fmla="*/ 336431 h 3701215"/>
              <a:gd name="connsiteX102" fmla="*/ 51759 w 5055079"/>
              <a:gd name="connsiteY102" fmla="*/ 232914 h 3701215"/>
              <a:gd name="connsiteX103" fmla="*/ 103517 w 5055079"/>
              <a:gd name="connsiteY103" fmla="*/ 189782 h 3701215"/>
              <a:gd name="connsiteX104" fmla="*/ 120770 w 5055079"/>
              <a:gd name="connsiteY104" fmla="*/ 77638 h 3701215"/>
              <a:gd name="connsiteX105" fmla="*/ 232913 w 5055079"/>
              <a:gd name="connsiteY105" fmla="*/ 60385 h 3701215"/>
              <a:gd name="connsiteX106" fmla="*/ 293298 w 5055079"/>
              <a:gd name="connsiteY106" fmla="*/ 224287 h 3701215"/>
              <a:gd name="connsiteX107" fmla="*/ 491706 w 5055079"/>
              <a:gd name="connsiteY107" fmla="*/ 284672 h 3701215"/>
              <a:gd name="connsiteX108" fmla="*/ 698740 w 5055079"/>
              <a:gd name="connsiteY108" fmla="*/ 232914 h 3701215"/>
              <a:gd name="connsiteX109" fmla="*/ 923027 w 5055079"/>
              <a:gd name="connsiteY109" fmla="*/ 276046 h 3701215"/>
              <a:gd name="connsiteX110" fmla="*/ 1026544 w 5055079"/>
              <a:gd name="connsiteY110" fmla="*/ 224287 h 3701215"/>
              <a:gd name="connsiteX111" fmla="*/ 1138687 w 5055079"/>
              <a:gd name="connsiteY111" fmla="*/ 319178 h 3701215"/>
              <a:gd name="connsiteX112" fmla="*/ 1224951 w 5055079"/>
              <a:gd name="connsiteY112" fmla="*/ 224287 h 3701215"/>
              <a:gd name="connsiteX113" fmla="*/ 1397479 w 5055079"/>
              <a:gd name="connsiteY113" fmla="*/ 181155 h 3701215"/>
              <a:gd name="connsiteX114" fmla="*/ 1578634 w 5055079"/>
              <a:gd name="connsiteY114" fmla="*/ 129397 h 3701215"/>
              <a:gd name="connsiteX115" fmla="*/ 1699404 w 5055079"/>
              <a:gd name="connsiteY115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284023 w 5055079"/>
              <a:gd name="connsiteY89" fmla="*/ 1265008 h 3701215"/>
              <a:gd name="connsiteX90" fmla="*/ 1077005 w 5055079"/>
              <a:gd name="connsiteY90" fmla="*/ 1016372 h 3701215"/>
              <a:gd name="connsiteX91" fmla="*/ 431321 w 5055079"/>
              <a:gd name="connsiteY91" fmla="*/ 1466491 h 3701215"/>
              <a:gd name="connsiteX92" fmla="*/ 207034 w 5055079"/>
              <a:gd name="connsiteY92" fmla="*/ 1190446 h 3701215"/>
              <a:gd name="connsiteX93" fmla="*/ 51759 w 5055079"/>
              <a:gd name="connsiteY93" fmla="*/ 1026544 h 3701215"/>
              <a:gd name="connsiteX94" fmla="*/ 0 w 5055079"/>
              <a:gd name="connsiteY94" fmla="*/ 845389 h 3701215"/>
              <a:gd name="connsiteX95" fmla="*/ 86264 w 5055079"/>
              <a:gd name="connsiteY95" fmla="*/ 836763 h 3701215"/>
              <a:gd name="connsiteX96" fmla="*/ 163902 w 5055079"/>
              <a:gd name="connsiteY96" fmla="*/ 690114 h 3701215"/>
              <a:gd name="connsiteX97" fmla="*/ 155276 w 5055079"/>
              <a:gd name="connsiteY97" fmla="*/ 552091 h 3701215"/>
              <a:gd name="connsiteX98" fmla="*/ 241540 w 5055079"/>
              <a:gd name="connsiteY98" fmla="*/ 526212 h 3701215"/>
              <a:gd name="connsiteX99" fmla="*/ 215661 w 5055079"/>
              <a:gd name="connsiteY99" fmla="*/ 448574 h 3701215"/>
              <a:gd name="connsiteX100" fmla="*/ 129396 w 5055079"/>
              <a:gd name="connsiteY100" fmla="*/ 465827 h 3701215"/>
              <a:gd name="connsiteX101" fmla="*/ 25879 w 5055079"/>
              <a:gd name="connsiteY101" fmla="*/ 336431 h 3701215"/>
              <a:gd name="connsiteX102" fmla="*/ 51759 w 5055079"/>
              <a:gd name="connsiteY102" fmla="*/ 232914 h 3701215"/>
              <a:gd name="connsiteX103" fmla="*/ 103517 w 5055079"/>
              <a:gd name="connsiteY103" fmla="*/ 189782 h 3701215"/>
              <a:gd name="connsiteX104" fmla="*/ 120770 w 5055079"/>
              <a:gd name="connsiteY104" fmla="*/ 77638 h 3701215"/>
              <a:gd name="connsiteX105" fmla="*/ 232913 w 5055079"/>
              <a:gd name="connsiteY105" fmla="*/ 60385 h 3701215"/>
              <a:gd name="connsiteX106" fmla="*/ 293298 w 5055079"/>
              <a:gd name="connsiteY106" fmla="*/ 224287 h 3701215"/>
              <a:gd name="connsiteX107" fmla="*/ 491706 w 5055079"/>
              <a:gd name="connsiteY107" fmla="*/ 284672 h 3701215"/>
              <a:gd name="connsiteX108" fmla="*/ 698740 w 5055079"/>
              <a:gd name="connsiteY108" fmla="*/ 232914 h 3701215"/>
              <a:gd name="connsiteX109" fmla="*/ 923027 w 5055079"/>
              <a:gd name="connsiteY109" fmla="*/ 276046 h 3701215"/>
              <a:gd name="connsiteX110" fmla="*/ 1026544 w 5055079"/>
              <a:gd name="connsiteY110" fmla="*/ 224287 h 3701215"/>
              <a:gd name="connsiteX111" fmla="*/ 1138687 w 5055079"/>
              <a:gd name="connsiteY111" fmla="*/ 319178 h 3701215"/>
              <a:gd name="connsiteX112" fmla="*/ 1224951 w 5055079"/>
              <a:gd name="connsiteY112" fmla="*/ 224287 h 3701215"/>
              <a:gd name="connsiteX113" fmla="*/ 1397479 w 5055079"/>
              <a:gd name="connsiteY113" fmla="*/ 181155 h 3701215"/>
              <a:gd name="connsiteX114" fmla="*/ 1578634 w 5055079"/>
              <a:gd name="connsiteY114" fmla="*/ 129397 h 3701215"/>
              <a:gd name="connsiteX115" fmla="*/ 1699404 w 5055079"/>
              <a:gd name="connsiteY115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284023 w 5055079"/>
              <a:gd name="connsiteY89" fmla="*/ 1265008 h 3701215"/>
              <a:gd name="connsiteX90" fmla="*/ 1077005 w 5055079"/>
              <a:gd name="connsiteY90" fmla="*/ 1016372 h 3701215"/>
              <a:gd name="connsiteX91" fmla="*/ 431321 w 5055079"/>
              <a:gd name="connsiteY91" fmla="*/ 1466491 h 3701215"/>
              <a:gd name="connsiteX92" fmla="*/ 207034 w 5055079"/>
              <a:gd name="connsiteY92" fmla="*/ 1190446 h 3701215"/>
              <a:gd name="connsiteX93" fmla="*/ 51759 w 5055079"/>
              <a:gd name="connsiteY93" fmla="*/ 1026544 h 3701215"/>
              <a:gd name="connsiteX94" fmla="*/ 0 w 5055079"/>
              <a:gd name="connsiteY94" fmla="*/ 845389 h 3701215"/>
              <a:gd name="connsiteX95" fmla="*/ 86264 w 5055079"/>
              <a:gd name="connsiteY95" fmla="*/ 836763 h 3701215"/>
              <a:gd name="connsiteX96" fmla="*/ 163902 w 5055079"/>
              <a:gd name="connsiteY96" fmla="*/ 690114 h 3701215"/>
              <a:gd name="connsiteX97" fmla="*/ 155276 w 5055079"/>
              <a:gd name="connsiteY97" fmla="*/ 552091 h 3701215"/>
              <a:gd name="connsiteX98" fmla="*/ 241540 w 5055079"/>
              <a:gd name="connsiteY98" fmla="*/ 526212 h 3701215"/>
              <a:gd name="connsiteX99" fmla="*/ 215661 w 5055079"/>
              <a:gd name="connsiteY99" fmla="*/ 448574 h 3701215"/>
              <a:gd name="connsiteX100" fmla="*/ 129396 w 5055079"/>
              <a:gd name="connsiteY100" fmla="*/ 465827 h 3701215"/>
              <a:gd name="connsiteX101" fmla="*/ 25879 w 5055079"/>
              <a:gd name="connsiteY101" fmla="*/ 336431 h 3701215"/>
              <a:gd name="connsiteX102" fmla="*/ 51759 w 5055079"/>
              <a:gd name="connsiteY102" fmla="*/ 232914 h 3701215"/>
              <a:gd name="connsiteX103" fmla="*/ 103517 w 5055079"/>
              <a:gd name="connsiteY103" fmla="*/ 189782 h 3701215"/>
              <a:gd name="connsiteX104" fmla="*/ 120770 w 5055079"/>
              <a:gd name="connsiteY104" fmla="*/ 77638 h 3701215"/>
              <a:gd name="connsiteX105" fmla="*/ 232913 w 5055079"/>
              <a:gd name="connsiteY105" fmla="*/ 60385 h 3701215"/>
              <a:gd name="connsiteX106" fmla="*/ 293298 w 5055079"/>
              <a:gd name="connsiteY106" fmla="*/ 224287 h 3701215"/>
              <a:gd name="connsiteX107" fmla="*/ 491706 w 5055079"/>
              <a:gd name="connsiteY107" fmla="*/ 284672 h 3701215"/>
              <a:gd name="connsiteX108" fmla="*/ 698740 w 5055079"/>
              <a:gd name="connsiteY108" fmla="*/ 232914 h 3701215"/>
              <a:gd name="connsiteX109" fmla="*/ 923027 w 5055079"/>
              <a:gd name="connsiteY109" fmla="*/ 276046 h 3701215"/>
              <a:gd name="connsiteX110" fmla="*/ 1026544 w 5055079"/>
              <a:gd name="connsiteY110" fmla="*/ 224287 h 3701215"/>
              <a:gd name="connsiteX111" fmla="*/ 1138687 w 5055079"/>
              <a:gd name="connsiteY111" fmla="*/ 319178 h 3701215"/>
              <a:gd name="connsiteX112" fmla="*/ 1224951 w 5055079"/>
              <a:gd name="connsiteY112" fmla="*/ 224287 h 3701215"/>
              <a:gd name="connsiteX113" fmla="*/ 1397479 w 5055079"/>
              <a:gd name="connsiteY113" fmla="*/ 181155 h 3701215"/>
              <a:gd name="connsiteX114" fmla="*/ 1578634 w 5055079"/>
              <a:gd name="connsiteY114" fmla="*/ 129397 h 3701215"/>
              <a:gd name="connsiteX115" fmla="*/ 1699404 w 5055079"/>
              <a:gd name="connsiteY115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284023 w 5055079"/>
              <a:gd name="connsiteY89" fmla="*/ 1265008 h 3701215"/>
              <a:gd name="connsiteX90" fmla="*/ 1077005 w 5055079"/>
              <a:gd name="connsiteY90" fmla="*/ 1016372 h 3701215"/>
              <a:gd name="connsiteX91" fmla="*/ 431321 w 5055079"/>
              <a:gd name="connsiteY91" fmla="*/ 1466491 h 3701215"/>
              <a:gd name="connsiteX92" fmla="*/ 207034 w 5055079"/>
              <a:gd name="connsiteY92" fmla="*/ 1190446 h 3701215"/>
              <a:gd name="connsiteX93" fmla="*/ 51759 w 5055079"/>
              <a:gd name="connsiteY93" fmla="*/ 1026544 h 3701215"/>
              <a:gd name="connsiteX94" fmla="*/ 0 w 5055079"/>
              <a:gd name="connsiteY94" fmla="*/ 845389 h 3701215"/>
              <a:gd name="connsiteX95" fmla="*/ 86264 w 5055079"/>
              <a:gd name="connsiteY95" fmla="*/ 836763 h 3701215"/>
              <a:gd name="connsiteX96" fmla="*/ 163902 w 5055079"/>
              <a:gd name="connsiteY96" fmla="*/ 690114 h 3701215"/>
              <a:gd name="connsiteX97" fmla="*/ 155276 w 5055079"/>
              <a:gd name="connsiteY97" fmla="*/ 552091 h 3701215"/>
              <a:gd name="connsiteX98" fmla="*/ 241540 w 5055079"/>
              <a:gd name="connsiteY98" fmla="*/ 526212 h 3701215"/>
              <a:gd name="connsiteX99" fmla="*/ 215661 w 5055079"/>
              <a:gd name="connsiteY99" fmla="*/ 448574 h 3701215"/>
              <a:gd name="connsiteX100" fmla="*/ 129396 w 5055079"/>
              <a:gd name="connsiteY100" fmla="*/ 465827 h 3701215"/>
              <a:gd name="connsiteX101" fmla="*/ 25879 w 5055079"/>
              <a:gd name="connsiteY101" fmla="*/ 336431 h 3701215"/>
              <a:gd name="connsiteX102" fmla="*/ 51759 w 5055079"/>
              <a:gd name="connsiteY102" fmla="*/ 232914 h 3701215"/>
              <a:gd name="connsiteX103" fmla="*/ 103517 w 5055079"/>
              <a:gd name="connsiteY103" fmla="*/ 189782 h 3701215"/>
              <a:gd name="connsiteX104" fmla="*/ 120770 w 5055079"/>
              <a:gd name="connsiteY104" fmla="*/ 77638 h 3701215"/>
              <a:gd name="connsiteX105" fmla="*/ 232913 w 5055079"/>
              <a:gd name="connsiteY105" fmla="*/ 60385 h 3701215"/>
              <a:gd name="connsiteX106" fmla="*/ 293298 w 5055079"/>
              <a:gd name="connsiteY106" fmla="*/ 224287 h 3701215"/>
              <a:gd name="connsiteX107" fmla="*/ 491706 w 5055079"/>
              <a:gd name="connsiteY107" fmla="*/ 284672 h 3701215"/>
              <a:gd name="connsiteX108" fmla="*/ 698740 w 5055079"/>
              <a:gd name="connsiteY108" fmla="*/ 232914 h 3701215"/>
              <a:gd name="connsiteX109" fmla="*/ 923027 w 5055079"/>
              <a:gd name="connsiteY109" fmla="*/ 276046 h 3701215"/>
              <a:gd name="connsiteX110" fmla="*/ 1026544 w 5055079"/>
              <a:gd name="connsiteY110" fmla="*/ 224287 h 3701215"/>
              <a:gd name="connsiteX111" fmla="*/ 1138687 w 5055079"/>
              <a:gd name="connsiteY111" fmla="*/ 319178 h 3701215"/>
              <a:gd name="connsiteX112" fmla="*/ 1224951 w 5055079"/>
              <a:gd name="connsiteY112" fmla="*/ 224287 h 3701215"/>
              <a:gd name="connsiteX113" fmla="*/ 1397479 w 5055079"/>
              <a:gd name="connsiteY113" fmla="*/ 181155 h 3701215"/>
              <a:gd name="connsiteX114" fmla="*/ 1578634 w 5055079"/>
              <a:gd name="connsiteY114" fmla="*/ 129397 h 3701215"/>
              <a:gd name="connsiteX115" fmla="*/ 1699404 w 5055079"/>
              <a:gd name="connsiteY115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506016 w 5055079"/>
              <a:gd name="connsiteY89" fmla="*/ 1439431 h 3701215"/>
              <a:gd name="connsiteX90" fmla="*/ 1077005 w 5055079"/>
              <a:gd name="connsiteY90" fmla="*/ 1016372 h 3701215"/>
              <a:gd name="connsiteX91" fmla="*/ 431321 w 5055079"/>
              <a:gd name="connsiteY91" fmla="*/ 1466491 h 3701215"/>
              <a:gd name="connsiteX92" fmla="*/ 207034 w 5055079"/>
              <a:gd name="connsiteY92" fmla="*/ 1190446 h 3701215"/>
              <a:gd name="connsiteX93" fmla="*/ 51759 w 5055079"/>
              <a:gd name="connsiteY93" fmla="*/ 1026544 h 3701215"/>
              <a:gd name="connsiteX94" fmla="*/ 0 w 5055079"/>
              <a:gd name="connsiteY94" fmla="*/ 845389 h 3701215"/>
              <a:gd name="connsiteX95" fmla="*/ 86264 w 5055079"/>
              <a:gd name="connsiteY95" fmla="*/ 836763 h 3701215"/>
              <a:gd name="connsiteX96" fmla="*/ 163902 w 5055079"/>
              <a:gd name="connsiteY96" fmla="*/ 690114 h 3701215"/>
              <a:gd name="connsiteX97" fmla="*/ 155276 w 5055079"/>
              <a:gd name="connsiteY97" fmla="*/ 552091 h 3701215"/>
              <a:gd name="connsiteX98" fmla="*/ 241540 w 5055079"/>
              <a:gd name="connsiteY98" fmla="*/ 526212 h 3701215"/>
              <a:gd name="connsiteX99" fmla="*/ 215661 w 5055079"/>
              <a:gd name="connsiteY99" fmla="*/ 448574 h 3701215"/>
              <a:gd name="connsiteX100" fmla="*/ 129396 w 5055079"/>
              <a:gd name="connsiteY100" fmla="*/ 465827 h 3701215"/>
              <a:gd name="connsiteX101" fmla="*/ 25879 w 5055079"/>
              <a:gd name="connsiteY101" fmla="*/ 336431 h 3701215"/>
              <a:gd name="connsiteX102" fmla="*/ 51759 w 5055079"/>
              <a:gd name="connsiteY102" fmla="*/ 232914 h 3701215"/>
              <a:gd name="connsiteX103" fmla="*/ 103517 w 5055079"/>
              <a:gd name="connsiteY103" fmla="*/ 189782 h 3701215"/>
              <a:gd name="connsiteX104" fmla="*/ 120770 w 5055079"/>
              <a:gd name="connsiteY104" fmla="*/ 77638 h 3701215"/>
              <a:gd name="connsiteX105" fmla="*/ 232913 w 5055079"/>
              <a:gd name="connsiteY105" fmla="*/ 60385 h 3701215"/>
              <a:gd name="connsiteX106" fmla="*/ 293298 w 5055079"/>
              <a:gd name="connsiteY106" fmla="*/ 224287 h 3701215"/>
              <a:gd name="connsiteX107" fmla="*/ 491706 w 5055079"/>
              <a:gd name="connsiteY107" fmla="*/ 284672 h 3701215"/>
              <a:gd name="connsiteX108" fmla="*/ 698740 w 5055079"/>
              <a:gd name="connsiteY108" fmla="*/ 232914 h 3701215"/>
              <a:gd name="connsiteX109" fmla="*/ 923027 w 5055079"/>
              <a:gd name="connsiteY109" fmla="*/ 276046 h 3701215"/>
              <a:gd name="connsiteX110" fmla="*/ 1026544 w 5055079"/>
              <a:gd name="connsiteY110" fmla="*/ 224287 h 3701215"/>
              <a:gd name="connsiteX111" fmla="*/ 1138687 w 5055079"/>
              <a:gd name="connsiteY111" fmla="*/ 319178 h 3701215"/>
              <a:gd name="connsiteX112" fmla="*/ 1224951 w 5055079"/>
              <a:gd name="connsiteY112" fmla="*/ 224287 h 3701215"/>
              <a:gd name="connsiteX113" fmla="*/ 1397479 w 5055079"/>
              <a:gd name="connsiteY113" fmla="*/ 181155 h 3701215"/>
              <a:gd name="connsiteX114" fmla="*/ 1578634 w 5055079"/>
              <a:gd name="connsiteY114" fmla="*/ 129397 h 3701215"/>
              <a:gd name="connsiteX115" fmla="*/ 1699404 w 5055079"/>
              <a:gd name="connsiteY115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506016 w 5055079"/>
              <a:gd name="connsiteY89" fmla="*/ 1439431 h 3701215"/>
              <a:gd name="connsiteX90" fmla="*/ 1457564 w 5055079"/>
              <a:gd name="connsiteY90" fmla="*/ 1206652 h 3701215"/>
              <a:gd name="connsiteX91" fmla="*/ 431321 w 5055079"/>
              <a:gd name="connsiteY91" fmla="*/ 1466491 h 3701215"/>
              <a:gd name="connsiteX92" fmla="*/ 207034 w 5055079"/>
              <a:gd name="connsiteY92" fmla="*/ 1190446 h 3701215"/>
              <a:gd name="connsiteX93" fmla="*/ 51759 w 5055079"/>
              <a:gd name="connsiteY93" fmla="*/ 1026544 h 3701215"/>
              <a:gd name="connsiteX94" fmla="*/ 0 w 5055079"/>
              <a:gd name="connsiteY94" fmla="*/ 845389 h 3701215"/>
              <a:gd name="connsiteX95" fmla="*/ 86264 w 5055079"/>
              <a:gd name="connsiteY95" fmla="*/ 836763 h 3701215"/>
              <a:gd name="connsiteX96" fmla="*/ 163902 w 5055079"/>
              <a:gd name="connsiteY96" fmla="*/ 690114 h 3701215"/>
              <a:gd name="connsiteX97" fmla="*/ 155276 w 5055079"/>
              <a:gd name="connsiteY97" fmla="*/ 552091 h 3701215"/>
              <a:gd name="connsiteX98" fmla="*/ 241540 w 5055079"/>
              <a:gd name="connsiteY98" fmla="*/ 526212 h 3701215"/>
              <a:gd name="connsiteX99" fmla="*/ 215661 w 5055079"/>
              <a:gd name="connsiteY99" fmla="*/ 448574 h 3701215"/>
              <a:gd name="connsiteX100" fmla="*/ 129396 w 5055079"/>
              <a:gd name="connsiteY100" fmla="*/ 465827 h 3701215"/>
              <a:gd name="connsiteX101" fmla="*/ 25879 w 5055079"/>
              <a:gd name="connsiteY101" fmla="*/ 336431 h 3701215"/>
              <a:gd name="connsiteX102" fmla="*/ 51759 w 5055079"/>
              <a:gd name="connsiteY102" fmla="*/ 232914 h 3701215"/>
              <a:gd name="connsiteX103" fmla="*/ 103517 w 5055079"/>
              <a:gd name="connsiteY103" fmla="*/ 189782 h 3701215"/>
              <a:gd name="connsiteX104" fmla="*/ 120770 w 5055079"/>
              <a:gd name="connsiteY104" fmla="*/ 77638 h 3701215"/>
              <a:gd name="connsiteX105" fmla="*/ 232913 w 5055079"/>
              <a:gd name="connsiteY105" fmla="*/ 60385 h 3701215"/>
              <a:gd name="connsiteX106" fmla="*/ 293298 w 5055079"/>
              <a:gd name="connsiteY106" fmla="*/ 224287 h 3701215"/>
              <a:gd name="connsiteX107" fmla="*/ 491706 w 5055079"/>
              <a:gd name="connsiteY107" fmla="*/ 284672 h 3701215"/>
              <a:gd name="connsiteX108" fmla="*/ 698740 w 5055079"/>
              <a:gd name="connsiteY108" fmla="*/ 232914 h 3701215"/>
              <a:gd name="connsiteX109" fmla="*/ 923027 w 5055079"/>
              <a:gd name="connsiteY109" fmla="*/ 276046 h 3701215"/>
              <a:gd name="connsiteX110" fmla="*/ 1026544 w 5055079"/>
              <a:gd name="connsiteY110" fmla="*/ 224287 h 3701215"/>
              <a:gd name="connsiteX111" fmla="*/ 1138687 w 5055079"/>
              <a:gd name="connsiteY111" fmla="*/ 319178 h 3701215"/>
              <a:gd name="connsiteX112" fmla="*/ 1224951 w 5055079"/>
              <a:gd name="connsiteY112" fmla="*/ 224287 h 3701215"/>
              <a:gd name="connsiteX113" fmla="*/ 1397479 w 5055079"/>
              <a:gd name="connsiteY113" fmla="*/ 181155 h 3701215"/>
              <a:gd name="connsiteX114" fmla="*/ 1578634 w 5055079"/>
              <a:gd name="connsiteY114" fmla="*/ 129397 h 3701215"/>
              <a:gd name="connsiteX115" fmla="*/ 1699404 w 5055079"/>
              <a:gd name="connsiteY115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506016 w 5055079"/>
              <a:gd name="connsiteY89" fmla="*/ 1439431 h 3701215"/>
              <a:gd name="connsiteX90" fmla="*/ 1457564 w 5055079"/>
              <a:gd name="connsiteY90" fmla="*/ 1206652 h 3701215"/>
              <a:gd name="connsiteX91" fmla="*/ 431321 w 5055079"/>
              <a:gd name="connsiteY91" fmla="*/ 1466491 h 3701215"/>
              <a:gd name="connsiteX92" fmla="*/ 207034 w 5055079"/>
              <a:gd name="connsiteY92" fmla="*/ 1190446 h 3701215"/>
              <a:gd name="connsiteX93" fmla="*/ 51759 w 5055079"/>
              <a:gd name="connsiteY93" fmla="*/ 1026544 h 3701215"/>
              <a:gd name="connsiteX94" fmla="*/ 0 w 5055079"/>
              <a:gd name="connsiteY94" fmla="*/ 845389 h 3701215"/>
              <a:gd name="connsiteX95" fmla="*/ 86264 w 5055079"/>
              <a:gd name="connsiteY95" fmla="*/ 836763 h 3701215"/>
              <a:gd name="connsiteX96" fmla="*/ 163902 w 5055079"/>
              <a:gd name="connsiteY96" fmla="*/ 690114 h 3701215"/>
              <a:gd name="connsiteX97" fmla="*/ 155276 w 5055079"/>
              <a:gd name="connsiteY97" fmla="*/ 552091 h 3701215"/>
              <a:gd name="connsiteX98" fmla="*/ 241540 w 5055079"/>
              <a:gd name="connsiteY98" fmla="*/ 526212 h 3701215"/>
              <a:gd name="connsiteX99" fmla="*/ 215661 w 5055079"/>
              <a:gd name="connsiteY99" fmla="*/ 448574 h 3701215"/>
              <a:gd name="connsiteX100" fmla="*/ 129396 w 5055079"/>
              <a:gd name="connsiteY100" fmla="*/ 465827 h 3701215"/>
              <a:gd name="connsiteX101" fmla="*/ 25879 w 5055079"/>
              <a:gd name="connsiteY101" fmla="*/ 336431 h 3701215"/>
              <a:gd name="connsiteX102" fmla="*/ 51759 w 5055079"/>
              <a:gd name="connsiteY102" fmla="*/ 232914 h 3701215"/>
              <a:gd name="connsiteX103" fmla="*/ 103517 w 5055079"/>
              <a:gd name="connsiteY103" fmla="*/ 189782 h 3701215"/>
              <a:gd name="connsiteX104" fmla="*/ 120770 w 5055079"/>
              <a:gd name="connsiteY104" fmla="*/ 77638 h 3701215"/>
              <a:gd name="connsiteX105" fmla="*/ 232913 w 5055079"/>
              <a:gd name="connsiteY105" fmla="*/ 60385 h 3701215"/>
              <a:gd name="connsiteX106" fmla="*/ 293298 w 5055079"/>
              <a:gd name="connsiteY106" fmla="*/ 224287 h 3701215"/>
              <a:gd name="connsiteX107" fmla="*/ 491706 w 5055079"/>
              <a:gd name="connsiteY107" fmla="*/ 284672 h 3701215"/>
              <a:gd name="connsiteX108" fmla="*/ 698740 w 5055079"/>
              <a:gd name="connsiteY108" fmla="*/ 232914 h 3701215"/>
              <a:gd name="connsiteX109" fmla="*/ 923027 w 5055079"/>
              <a:gd name="connsiteY109" fmla="*/ 276046 h 3701215"/>
              <a:gd name="connsiteX110" fmla="*/ 1026544 w 5055079"/>
              <a:gd name="connsiteY110" fmla="*/ 224287 h 3701215"/>
              <a:gd name="connsiteX111" fmla="*/ 1138687 w 5055079"/>
              <a:gd name="connsiteY111" fmla="*/ 319178 h 3701215"/>
              <a:gd name="connsiteX112" fmla="*/ 1224951 w 5055079"/>
              <a:gd name="connsiteY112" fmla="*/ 224287 h 3701215"/>
              <a:gd name="connsiteX113" fmla="*/ 1397479 w 5055079"/>
              <a:gd name="connsiteY113" fmla="*/ 181155 h 3701215"/>
              <a:gd name="connsiteX114" fmla="*/ 1578634 w 5055079"/>
              <a:gd name="connsiteY114" fmla="*/ 129397 h 3701215"/>
              <a:gd name="connsiteX115" fmla="*/ 1699404 w 5055079"/>
              <a:gd name="connsiteY115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506016 w 5055079"/>
              <a:gd name="connsiteY89" fmla="*/ 1439431 h 3701215"/>
              <a:gd name="connsiteX90" fmla="*/ 1457564 w 5055079"/>
              <a:gd name="connsiteY90" fmla="*/ 1206652 h 3701215"/>
              <a:gd name="connsiteX91" fmla="*/ 1314008 w 5055079"/>
              <a:gd name="connsiteY91" fmla="*/ 1159929 h 3701215"/>
              <a:gd name="connsiteX92" fmla="*/ 207034 w 5055079"/>
              <a:gd name="connsiteY92" fmla="*/ 1190446 h 3701215"/>
              <a:gd name="connsiteX93" fmla="*/ 51759 w 5055079"/>
              <a:gd name="connsiteY93" fmla="*/ 1026544 h 3701215"/>
              <a:gd name="connsiteX94" fmla="*/ 0 w 5055079"/>
              <a:gd name="connsiteY94" fmla="*/ 845389 h 3701215"/>
              <a:gd name="connsiteX95" fmla="*/ 86264 w 5055079"/>
              <a:gd name="connsiteY95" fmla="*/ 836763 h 3701215"/>
              <a:gd name="connsiteX96" fmla="*/ 163902 w 5055079"/>
              <a:gd name="connsiteY96" fmla="*/ 690114 h 3701215"/>
              <a:gd name="connsiteX97" fmla="*/ 155276 w 5055079"/>
              <a:gd name="connsiteY97" fmla="*/ 552091 h 3701215"/>
              <a:gd name="connsiteX98" fmla="*/ 241540 w 5055079"/>
              <a:gd name="connsiteY98" fmla="*/ 526212 h 3701215"/>
              <a:gd name="connsiteX99" fmla="*/ 215661 w 5055079"/>
              <a:gd name="connsiteY99" fmla="*/ 448574 h 3701215"/>
              <a:gd name="connsiteX100" fmla="*/ 129396 w 5055079"/>
              <a:gd name="connsiteY100" fmla="*/ 465827 h 3701215"/>
              <a:gd name="connsiteX101" fmla="*/ 25879 w 5055079"/>
              <a:gd name="connsiteY101" fmla="*/ 336431 h 3701215"/>
              <a:gd name="connsiteX102" fmla="*/ 51759 w 5055079"/>
              <a:gd name="connsiteY102" fmla="*/ 232914 h 3701215"/>
              <a:gd name="connsiteX103" fmla="*/ 103517 w 5055079"/>
              <a:gd name="connsiteY103" fmla="*/ 189782 h 3701215"/>
              <a:gd name="connsiteX104" fmla="*/ 120770 w 5055079"/>
              <a:gd name="connsiteY104" fmla="*/ 77638 h 3701215"/>
              <a:gd name="connsiteX105" fmla="*/ 232913 w 5055079"/>
              <a:gd name="connsiteY105" fmla="*/ 60385 h 3701215"/>
              <a:gd name="connsiteX106" fmla="*/ 293298 w 5055079"/>
              <a:gd name="connsiteY106" fmla="*/ 224287 h 3701215"/>
              <a:gd name="connsiteX107" fmla="*/ 491706 w 5055079"/>
              <a:gd name="connsiteY107" fmla="*/ 284672 h 3701215"/>
              <a:gd name="connsiteX108" fmla="*/ 698740 w 5055079"/>
              <a:gd name="connsiteY108" fmla="*/ 232914 h 3701215"/>
              <a:gd name="connsiteX109" fmla="*/ 923027 w 5055079"/>
              <a:gd name="connsiteY109" fmla="*/ 276046 h 3701215"/>
              <a:gd name="connsiteX110" fmla="*/ 1026544 w 5055079"/>
              <a:gd name="connsiteY110" fmla="*/ 224287 h 3701215"/>
              <a:gd name="connsiteX111" fmla="*/ 1138687 w 5055079"/>
              <a:gd name="connsiteY111" fmla="*/ 319178 h 3701215"/>
              <a:gd name="connsiteX112" fmla="*/ 1224951 w 5055079"/>
              <a:gd name="connsiteY112" fmla="*/ 224287 h 3701215"/>
              <a:gd name="connsiteX113" fmla="*/ 1397479 w 5055079"/>
              <a:gd name="connsiteY113" fmla="*/ 181155 h 3701215"/>
              <a:gd name="connsiteX114" fmla="*/ 1578634 w 5055079"/>
              <a:gd name="connsiteY114" fmla="*/ 129397 h 3701215"/>
              <a:gd name="connsiteX115" fmla="*/ 1699404 w 5055079"/>
              <a:gd name="connsiteY115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506016 w 5055079"/>
              <a:gd name="connsiteY89" fmla="*/ 1439431 h 3701215"/>
              <a:gd name="connsiteX90" fmla="*/ 1447875 w 5055079"/>
              <a:gd name="connsiteY90" fmla="*/ 1312579 h 3701215"/>
              <a:gd name="connsiteX91" fmla="*/ 1457564 w 5055079"/>
              <a:gd name="connsiteY91" fmla="*/ 1206652 h 3701215"/>
              <a:gd name="connsiteX92" fmla="*/ 1314008 w 5055079"/>
              <a:gd name="connsiteY92" fmla="*/ 1159929 h 3701215"/>
              <a:gd name="connsiteX93" fmla="*/ 207034 w 5055079"/>
              <a:gd name="connsiteY93" fmla="*/ 1190446 h 3701215"/>
              <a:gd name="connsiteX94" fmla="*/ 51759 w 5055079"/>
              <a:gd name="connsiteY94" fmla="*/ 1026544 h 3701215"/>
              <a:gd name="connsiteX95" fmla="*/ 0 w 5055079"/>
              <a:gd name="connsiteY95" fmla="*/ 845389 h 3701215"/>
              <a:gd name="connsiteX96" fmla="*/ 86264 w 5055079"/>
              <a:gd name="connsiteY96" fmla="*/ 836763 h 3701215"/>
              <a:gd name="connsiteX97" fmla="*/ 163902 w 5055079"/>
              <a:gd name="connsiteY97" fmla="*/ 690114 h 3701215"/>
              <a:gd name="connsiteX98" fmla="*/ 155276 w 5055079"/>
              <a:gd name="connsiteY98" fmla="*/ 552091 h 3701215"/>
              <a:gd name="connsiteX99" fmla="*/ 241540 w 5055079"/>
              <a:gd name="connsiteY99" fmla="*/ 526212 h 3701215"/>
              <a:gd name="connsiteX100" fmla="*/ 215661 w 5055079"/>
              <a:gd name="connsiteY100" fmla="*/ 448574 h 3701215"/>
              <a:gd name="connsiteX101" fmla="*/ 129396 w 5055079"/>
              <a:gd name="connsiteY101" fmla="*/ 465827 h 3701215"/>
              <a:gd name="connsiteX102" fmla="*/ 25879 w 5055079"/>
              <a:gd name="connsiteY102" fmla="*/ 336431 h 3701215"/>
              <a:gd name="connsiteX103" fmla="*/ 51759 w 5055079"/>
              <a:gd name="connsiteY103" fmla="*/ 232914 h 3701215"/>
              <a:gd name="connsiteX104" fmla="*/ 103517 w 5055079"/>
              <a:gd name="connsiteY104" fmla="*/ 189782 h 3701215"/>
              <a:gd name="connsiteX105" fmla="*/ 120770 w 5055079"/>
              <a:gd name="connsiteY105" fmla="*/ 77638 h 3701215"/>
              <a:gd name="connsiteX106" fmla="*/ 232913 w 5055079"/>
              <a:gd name="connsiteY106" fmla="*/ 60385 h 3701215"/>
              <a:gd name="connsiteX107" fmla="*/ 293298 w 5055079"/>
              <a:gd name="connsiteY107" fmla="*/ 224287 h 3701215"/>
              <a:gd name="connsiteX108" fmla="*/ 491706 w 5055079"/>
              <a:gd name="connsiteY108" fmla="*/ 284672 h 3701215"/>
              <a:gd name="connsiteX109" fmla="*/ 698740 w 5055079"/>
              <a:gd name="connsiteY109" fmla="*/ 232914 h 3701215"/>
              <a:gd name="connsiteX110" fmla="*/ 923027 w 5055079"/>
              <a:gd name="connsiteY110" fmla="*/ 276046 h 3701215"/>
              <a:gd name="connsiteX111" fmla="*/ 1026544 w 5055079"/>
              <a:gd name="connsiteY111" fmla="*/ 224287 h 3701215"/>
              <a:gd name="connsiteX112" fmla="*/ 1138687 w 5055079"/>
              <a:gd name="connsiteY112" fmla="*/ 319178 h 3701215"/>
              <a:gd name="connsiteX113" fmla="*/ 1224951 w 5055079"/>
              <a:gd name="connsiteY113" fmla="*/ 224287 h 3701215"/>
              <a:gd name="connsiteX114" fmla="*/ 1397479 w 5055079"/>
              <a:gd name="connsiteY114" fmla="*/ 181155 h 3701215"/>
              <a:gd name="connsiteX115" fmla="*/ 1578634 w 5055079"/>
              <a:gd name="connsiteY115" fmla="*/ 129397 h 3701215"/>
              <a:gd name="connsiteX116" fmla="*/ 1699404 w 5055079"/>
              <a:gd name="connsiteY116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506016 w 5055079"/>
              <a:gd name="connsiteY89" fmla="*/ 1439431 h 3701215"/>
              <a:gd name="connsiteX90" fmla="*/ 1447875 w 5055079"/>
              <a:gd name="connsiteY90" fmla="*/ 1312579 h 3701215"/>
              <a:gd name="connsiteX91" fmla="*/ 1457564 w 5055079"/>
              <a:gd name="connsiteY91" fmla="*/ 1206652 h 3701215"/>
              <a:gd name="connsiteX92" fmla="*/ 1284023 w 5055079"/>
              <a:gd name="connsiteY92" fmla="*/ 1270294 h 3701215"/>
              <a:gd name="connsiteX93" fmla="*/ 1314008 w 5055079"/>
              <a:gd name="connsiteY93" fmla="*/ 1159929 h 3701215"/>
              <a:gd name="connsiteX94" fmla="*/ 207034 w 5055079"/>
              <a:gd name="connsiteY94" fmla="*/ 1190446 h 3701215"/>
              <a:gd name="connsiteX95" fmla="*/ 51759 w 5055079"/>
              <a:gd name="connsiteY95" fmla="*/ 1026544 h 3701215"/>
              <a:gd name="connsiteX96" fmla="*/ 0 w 5055079"/>
              <a:gd name="connsiteY96" fmla="*/ 845389 h 3701215"/>
              <a:gd name="connsiteX97" fmla="*/ 86264 w 5055079"/>
              <a:gd name="connsiteY97" fmla="*/ 836763 h 3701215"/>
              <a:gd name="connsiteX98" fmla="*/ 163902 w 5055079"/>
              <a:gd name="connsiteY98" fmla="*/ 690114 h 3701215"/>
              <a:gd name="connsiteX99" fmla="*/ 155276 w 5055079"/>
              <a:gd name="connsiteY99" fmla="*/ 552091 h 3701215"/>
              <a:gd name="connsiteX100" fmla="*/ 241540 w 5055079"/>
              <a:gd name="connsiteY100" fmla="*/ 526212 h 3701215"/>
              <a:gd name="connsiteX101" fmla="*/ 215661 w 5055079"/>
              <a:gd name="connsiteY101" fmla="*/ 448574 h 3701215"/>
              <a:gd name="connsiteX102" fmla="*/ 129396 w 5055079"/>
              <a:gd name="connsiteY102" fmla="*/ 465827 h 3701215"/>
              <a:gd name="connsiteX103" fmla="*/ 25879 w 5055079"/>
              <a:gd name="connsiteY103" fmla="*/ 336431 h 3701215"/>
              <a:gd name="connsiteX104" fmla="*/ 51759 w 5055079"/>
              <a:gd name="connsiteY104" fmla="*/ 232914 h 3701215"/>
              <a:gd name="connsiteX105" fmla="*/ 103517 w 5055079"/>
              <a:gd name="connsiteY105" fmla="*/ 189782 h 3701215"/>
              <a:gd name="connsiteX106" fmla="*/ 120770 w 5055079"/>
              <a:gd name="connsiteY106" fmla="*/ 77638 h 3701215"/>
              <a:gd name="connsiteX107" fmla="*/ 232913 w 5055079"/>
              <a:gd name="connsiteY107" fmla="*/ 60385 h 3701215"/>
              <a:gd name="connsiteX108" fmla="*/ 293298 w 5055079"/>
              <a:gd name="connsiteY108" fmla="*/ 224287 h 3701215"/>
              <a:gd name="connsiteX109" fmla="*/ 491706 w 5055079"/>
              <a:gd name="connsiteY109" fmla="*/ 284672 h 3701215"/>
              <a:gd name="connsiteX110" fmla="*/ 698740 w 5055079"/>
              <a:gd name="connsiteY110" fmla="*/ 232914 h 3701215"/>
              <a:gd name="connsiteX111" fmla="*/ 923027 w 5055079"/>
              <a:gd name="connsiteY111" fmla="*/ 276046 h 3701215"/>
              <a:gd name="connsiteX112" fmla="*/ 1026544 w 5055079"/>
              <a:gd name="connsiteY112" fmla="*/ 224287 h 3701215"/>
              <a:gd name="connsiteX113" fmla="*/ 1138687 w 5055079"/>
              <a:gd name="connsiteY113" fmla="*/ 319178 h 3701215"/>
              <a:gd name="connsiteX114" fmla="*/ 1224951 w 5055079"/>
              <a:gd name="connsiteY114" fmla="*/ 224287 h 3701215"/>
              <a:gd name="connsiteX115" fmla="*/ 1397479 w 5055079"/>
              <a:gd name="connsiteY115" fmla="*/ 181155 h 3701215"/>
              <a:gd name="connsiteX116" fmla="*/ 1578634 w 5055079"/>
              <a:gd name="connsiteY116" fmla="*/ 129397 h 3701215"/>
              <a:gd name="connsiteX117" fmla="*/ 1699404 w 5055079"/>
              <a:gd name="connsiteY117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506016 w 5055079"/>
              <a:gd name="connsiteY89" fmla="*/ 1439431 h 3701215"/>
              <a:gd name="connsiteX90" fmla="*/ 1447875 w 5055079"/>
              <a:gd name="connsiteY90" fmla="*/ 1312579 h 3701215"/>
              <a:gd name="connsiteX91" fmla="*/ 1457564 w 5055079"/>
              <a:gd name="connsiteY91" fmla="*/ 1206652 h 3701215"/>
              <a:gd name="connsiteX92" fmla="*/ 1284023 w 5055079"/>
              <a:gd name="connsiteY92" fmla="*/ 1270294 h 3701215"/>
              <a:gd name="connsiteX93" fmla="*/ 1314008 w 5055079"/>
              <a:gd name="connsiteY93" fmla="*/ 1159929 h 3701215"/>
              <a:gd name="connsiteX94" fmla="*/ 1200718 w 5055079"/>
              <a:gd name="connsiteY94" fmla="*/ 984309 h 3701215"/>
              <a:gd name="connsiteX95" fmla="*/ 51759 w 5055079"/>
              <a:gd name="connsiteY95" fmla="*/ 1026544 h 3701215"/>
              <a:gd name="connsiteX96" fmla="*/ 0 w 5055079"/>
              <a:gd name="connsiteY96" fmla="*/ 845389 h 3701215"/>
              <a:gd name="connsiteX97" fmla="*/ 86264 w 5055079"/>
              <a:gd name="connsiteY97" fmla="*/ 836763 h 3701215"/>
              <a:gd name="connsiteX98" fmla="*/ 163902 w 5055079"/>
              <a:gd name="connsiteY98" fmla="*/ 690114 h 3701215"/>
              <a:gd name="connsiteX99" fmla="*/ 155276 w 5055079"/>
              <a:gd name="connsiteY99" fmla="*/ 552091 h 3701215"/>
              <a:gd name="connsiteX100" fmla="*/ 241540 w 5055079"/>
              <a:gd name="connsiteY100" fmla="*/ 526212 h 3701215"/>
              <a:gd name="connsiteX101" fmla="*/ 215661 w 5055079"/>
              <a:gd name="connsiteY101" fmla="*/ 448574 h 3701215"/>
              <a:gd name="connsiteX102" fmla="*/ 129396 w 5055079"/>
              <a:gd name="connsiteY102" fmla="*/ 465827 h 3701215"/>
              <a:gd name="connsiteX103" fmla="*/ 25879 w 5055079"/>
              <a:gd name="connsiteY103" fmla="*/ 336431 h 3701215"/>
              <a:gd name="connsiteX104" fmla="*/ 51759 w 5055079"/>
              <a:gd name="connsiteY104" fmla="*/ 232914 h 3701215"/>
              <a:gd name="connsiteX105" fmla="*/ 103517 w 5055079"/>
              <a:gd name="connsiteY105" fmla="*/ 189782 h 3701215"/>
              <a:gd name="connsiteX106" fmla="*/ 120770 w 5055079"/>
              <a:gd name="connsiteY106" fmla="*/ 77638 h 3701215"/>
              <a:gd name="connsiteX107" fmla="*/ 232913 w 5055079"/>
              <a:gd name="connsiteY107" fmla="*/ 60385 h 3701215"/>
              <a:gd name="connsiteX108" fmla="*/ 293298 w 5055079"/>
              <a:gd name="connsiteY108" fmla="*/ 224287 h 3701215"/>
              <a:gd name="connsiteX109" fmla="*/ 491706 w 5055079"/>
              <a:gd name="connsiteY109" fmla="*/ 284672 h 3701215"/>
              <a:gd name="connsiteX110" fmla="*/ 698740 w 5055079"/>
              <a:gd name="connsiteY110" fmla="*/ 232914 h 3701215"/>
              <a:gd name="connsiteX111" fmla="*/ 923027 w 5055079"/>
              <a:gd name="connsiteY111" fmla="*/ 276046 h 3701215"/>
              <a:gd name="connsiteX112" fmla="*/ 1026544 w 5055079"/>
              <a:gd name="connsiteY112" fmla="*/ 224287 h 3701215"/>
              <a:gd name="connsiteX113" fmla="*/ 1138687 w 5055079"/>
              <a:gd name="connsiteY113" fmla="*/ 319178 h 3701215"/>
              <a:gd name="connsiteX114" fmla="*/ 1224951 w 5055079"/>
              <a:gd name="connsiteY114" fmla="*/ 224287 h 3701215"/>
              <a:gd name="connsiteX115" fmla="*/ 1397479 w 5055079"/>
              <a:gd name="connsiteY115" fmla="*/ 181155 h 3701215"/>
              <a:gd name="connsiteX116" fmla="*/ 1578634 w 5055079"/>
              <a:gd name="connsiteY116" fmla="*/ 129397 h 3701215"/>
              <a:gd name="connsiteX117" fmla="*/ 1699404 w 5055079"/>
              <a:gd name="connsiteY117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506016 w 5055079"/>
              <a:gd name="connsiteY89" fmla="*/ 1439431 h 3701215"/>
              <a:gd name="connsiteX90" fmla="*/ 1447875 w 5055079"/>
              <a:gd name="connsiteY90" fmla="*/ 1312579 h 3701215"/>
              <a:gd name="connsiteX91" fmla="*/ 1457564 w 5055079"/>
              <a:gd name="connsiteY91" fmla="*/ 1206652 h 3701215"/>
              <a:gd name="connsiteX92" fmla="*/ 1284023 w 5055079"/>
              <a:gd name="connsiteY92" fmla="*/ 1270294 h 3701215"/>
              <a:gd name="connsiteX93" fmla="*/ 1314008 w 5055079"/>
              <a:gd name="connsiteY93" fmla="*/ 1159929 h 3701215"/>
              <a:gd name="connsiteX94" fmla="*/ 1200718 w 5055079"/>
              <a:gd name="connsiteY94" fmla="*/ 984309 h 3701215"/>
              <a:gd name="connsiteX95" fmla="*/ 51759 w 5055079"/>
              <a:gd name="connsiteY95" fmla="*/ 1026544 h 3701215"/>
              <a:gd name="connsiteX96" fmla="*/ 0 w 5055079"/>
              <a:gd name="connsiteY96" fmla="*/ 845389 h 3701215"/>
              <a:gd name="connsiteX97" fmla="*/ 86264 w 5055079"/>
              <a:gd name="connsiteY97" fmla="*/ 836763 h 3701215"/>
              <a:gd name="connsiteX98" fmla="*/ 163902 w 5055079"/>
              <a:gd name="connsiteY98" fmla="*/ 690114 h 3701215"/>
              <a:gd name="connsiteX99" fmla="*/ 155276 w 5055079"/>
              <a:gd name="connsiteY99" fmla="*/ 552091 h 3701215"/>
              <a:gd name="connsiteX100" fmla="*/ 241540 w 5055079"/>
              <a:gd name="connsiteY100" fmla="*/ 526212 h 3701215"/>
              <a:gd name="connsiteX101" fmla="*/ 215661 w 5055079"/>
              <a:gd name="connsiteY101" fmla="*/ 448574 h 3701215"/>
              <a:gd name="connsiteX102" fmla="*/ 129396 w 5055079"/>
              <a:gd name="connsiteY102" fmla="*/ 465827 h 3701215"/>
              <a:gd name="connsiteX103" fmla="*/ 25879 w 5055079"/>
              <a:gd name="connsiteY103" fmla="*/ 336431 h 3701215"/>
              <a:gd name="connsiteX104" fmla="*/ 51759 w 5055079"/>
              <a:gd name="connsiteY104" fmla="*/ 232914 h 3701215"/>
              <a:gd name="connsiteX105" fmla="*/ 103517 w 5055079"/>
              <a:gd name="connsiteY105" fmla="*/ 189782 h 3701215"/>
              <a:gd name="connsiteX106" fmla="*/ 120770 w 5055079"/>
              <a:gd name="connsiteY106" fmla="*/ 77638 h 3701215"/>
              <a:gd name="connsiteX107" fmla="*/ 232913 w 5055079"/>
              <a:gd name="connsiteY107" fmla="*/ 60385 h 3701215"/>
              <a:gd name="connsiteX108" fmla="*/ 293298 w 5055079"/>
              <a:gd name="connsiteY108" fmla="*/ 224287 h 3701215"/>
              <a:gd name="connsiteX109" fmla="*/ 491706 w 5055079"/>
              <a:gd name="connsiteY109" fmla="*/ 284672 h 3701215"/>
              <a:gd name="connsiteX110" fmla="*/ 698740 w 5055079"/>
              <a:gd name="connsiteY110" fmla="*/ 232914 h 3701215"/>
              <a:gd name="connsiteX111" fmla="*/ 923027 w 5055079"/>
              <a:gd name="connsiteY111" fmla="*/ 276046 h 3701215"/>
              <a:gd name="connsiteX112" fmla="*/ 1026544 w 5055079"/>
              <a:gd name="connsiteY112" fmla="*/ 224287 h 3701215"/>
              <a:gd name="connsiteX113" fmla="*/ 1138687 w 5055079"/>
              <a:gd name="connsiteY113" fmla="*/ 319178 h 3701215"/>
              <a:gd name="connsiteX114" fmla="*/ 1224951 w 5055079"/>
              <a:gd name="connsiteY114" fmla="*/ 224287 h 3701215"/>
              <a:gd name="connsiteX115" fmla="*/ 1397479 w 5055079"/>
              <a:gd name="connsiteY115" fmla="*/ 181155 h 3701215"/>
              <a:gd name="connsiteX116" fmla="*/ 1578634 w 5055079"/>
              <a:gd name="connsiteY116" fmla="*/ 129397 h 3701215"/>
              <a:gd name="connsiteX117" fmla="*/ 1699404 w 5055079"/>
              <a:gd name="connsiteY117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506016 w 5055079"/>
              <a:gd name="connsiteY89" fmla="*/ 1439431 h 3701215"/>
              <a:gd name="connsiteX90" fmla="*/ 1447875 w 5055079"/>
              <a:gd name="connsiteY90" fmla="*/ 1312579 h 3701215"/>
              <a:gd name="connsiteX91" fmla="*/ 1457564 w 5055079"/>
              <a:gd name="connsiteY91" fmla="*/ 1206652 h 3701215"/>
              <a:gd name="connsiteX92" fmla="*/ 1284023 w 5055079"/>
              <a:gd name="connsiteY92" fmla="*/ 1270294 h 3701215"/>
              <a:gd name="connsiteX93" fmla="*/ 1314008 w 5055079"/>
              <a:gd name="connsiteY93" fmla="*/ 1159929 h 3701215"/>
              <a:gd name="connsiteX94" fmla="*/ 1200718 w 5055079"/>
              <a:gd name="connsiteY94" fmla="*/ 984309 h 3701215"/>
              <a:gd name="connsiteX95" fmla="*/ 1395020 w 5055079"/>
              <a:gd name="connsiteY95" fmla="*/ 873878 h 3701215"/>
              <a:gd name="connsiteX96" fmla="*/ 51759 w 5055079"/>
              <a:gd name="connsiteY96" fmla="*/ 1026544 h 3701215"/>
              <a:gd name="connsiteX97" fmla="*/ 0 w 5055079"/>
              <a:gd name="connsiteY97" fmla="*/ 845389 h 3701215"/>
              <a:gd name="connsiteX98" fmla="*/ 86264 w 5055079"/>
              <a:gd name="connsiteY98" fmla="*/ 836763 h 3701215"/>
              <a:gd name="connsiteX99" fmla="*/ 163902 w 5055079"/>
              <a:gd name="connsiteY99" fmla="*/ 690114 h 3701215"/>
              <a:gd name="connsiteX100" fmla="*/ 155276 w 5055079"/>
              <a:gd name="connsiteY100" fmla="*/ 552091 h 3701215"/>
              <a:gd name="connsiteX101" fmla="*/ 241540 w 5055079"/>
              <a:gd name="connsiteY101" fmla="*/ 526212 h 3701215"/>
              <a:gd name="connsiteX102" fmla="*/ 215661 w 5055079"/>
              <a:gd name="connsiteY102" fmla="*/ 448574 h 3701215"/>
              <a:gd name="connsiteX103" fmla="*/ 129396 w 5055079"/>
              <a:gd name="connsiteY103" fmla="*/ 465827 h 3701215"/>
              <a:gd name="connsiteX104" fmla="*/ 25879 w 5055079"/>
              <a:gd name="connsiteY104" fmla="*/ 336431 h 3701215"/>
              <a:gd name="connsiteX105" fmla="*/ 51759 w 5055079"/>
              <a:gd name="connsiteY105" fmla="*/ 232914 h 3701215"/>
              <a:gd name="connsiteX106" fmla="*/ 103517 w 5055079"/>
              <a:gd name="connsiteY106" fmla="*/ 189782 h 3701215"/>
              <a:gd name="connsiteX107" fmla="*/ 120770 w 5055079"/>
              <a:gd name="connsiteY107" fmla="*/ 77638 h 3701215"/>
              <a:gd name="connsiteX108" fmla="*/ 232913 w 5055079"/>
              <a:gd name="connsiteY108" fmla="*/ 60385 h 3701215"/>
              <a:gd name="connsiteX109" fmla="*/ 293298 w 5055079"/>
              <a:gd name="connsiteY109" fmla="*/ 224287 h 3701215"/>
              <a:gd name="connsiteX110" fmla="*/ 491706 w 5055079"/>
              <a:gd name="connsiteY110" fmla="*/ 284672 h 3701215"/>
              <a:gd name="connsiteX111" fmla="*/ 698740 w 5055079"/>
              <a:gd name="connsiteY111" fmla="*/ 232914 h 3701215"/>
              <a:gd name="connsiteX112" fmla="*/ 923027 w 5055079"/>
              <a:gd name="connsiteY112" fmla="*/ 276046 h 3701215"/>
              <a:gd name="connsiteX113" fmla="*/ 1026544 w 5055079"/>
              <a:gd name="connsiteY113" fmla="*/ 224287 h 3701215"/>
              <a:gd name="connsiteX114" fmla="*/ 1138687 w 5055079"/>
              <a:gd name="connsiteY114" fmla="*/ 319178 h 3701215"/>
              <a:gd name="connsiteX115" fmla="*/ 1224951 w 5055079"/>
              <a:gd name="connsiteY115" fmla="*/ 224287 h 3701215"/>
              <a:gd name="connsiteX116" fmla="*/ 1397479 w 5055079"/>
              <a:gd name="connsiteY116" fmla="*/ 181155 h 3701215"/>
              <a:gd name="connsiteX117" fmla="*/ 1578634 w 5055079"/>
              <a:gd name="connsiteY117" fmla="*/ 129397 h 3701215"/>
              <a:gd name="connsiteX118" fmla="*/ 1699404 w 5055079"/>
              <a:gd name="connsiteY118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506016 w 5055079"/>
              <a:gd name="connsiteY89" fmla="*/ 1439431 h 3701215"/>
              <a:gd name="connsiteX90" fmla="*/ 1447875 w 5055079"/>
              <a:gd name="connsiteY90" fmla="*/ 1312579 h 3701215"/>
              <a:gd name="connsiteX91" fmla="*/ 1457564 w 5055079"/>
              <a:gd name="connsiteY91" fmla="*/ 1206652 h 3701215"/>
              <a:gd name="connsiteX92" fmla="*/ 1284023 w 5055079"/>
              <a:gd name="connsiteY92" fmla="*/ 1270294 h 3701215"/>
              <a:gd name="connsiteX93" fmla="*/ 1314008 w 5055079"/>
              <a:gd name="connsiteY93" fmla="*/ 1159929 h 3701215"/>
              <a:gd name="connsiteX94" fmla="*/ 1200718 w 5055079"/>
              <a:gd name="connsiteY94" fmla="*/ 984309 h 3701215"/>
              <a:gd name="connsiteX95" fmla="*/ 1104315 w 5055079"/>
              <a:gd name="connsiteY95" fmla="*/ 778738 h 3701215"/>
              <a:gd name="connsiteX96" fmla="*/ 51759 w 5055079"/>
              <a:gd name="connsiteY96" fmla="*/ 1026544 h 3701215"/>
              <a:gd name="connsiteX97" fmla="*/ 0 w 5055079"/>
              <a:gd name="connsiteY97" fmla="*/ 845389 h 3701215"/>
              <a:gd name="connsiteX98" fmla="*/ 86264 w 5055079"/>
              <a:gd name="connsiteY98" fmla="*/ 836763 h 3701215"/>
              <a:gd name="connsiteX99" fmla="*/ 163902 w 5055079"/>
              <a:gd name="connsiteY99" fmla="*/ 690114 h 3701215"/>
              <a:gd name="connsiteX100" fmla="*/ 155276 w 5055079"/>
              <a:gd name="connsiteY100" fmla="*/ 552091 h 3701215"/>
              <a:gd name="connsiteX101" fmla="*/ 241540 w 5055079"/>
              <a:gd name="connsiteY101" fmla="*/ 526212 h 3701215"/>
              <a:gd name="connsiteX102" fmla="*/ 215661 w 5055079"/>
              <a:gd name="connsiteY102" fmla="*/ 448574 h 3701215"/>
              <a:gd name="connsiteX103" fmla="*/ 129396 w 5055079"/>
              <a:gd name="connsiteY103" fmla="*/ 465827 h 3701215"/>
              <a:gd name="connsiteX104" fmla="*/ 25879 w 5055079"/>
              <a:gd name="connsiteY104" fmla="*/ 336431 h 3701215"/>
              <a:gd name="connsiteX105" fmla="*/ 51759 w 5055079"/>
              <a:gd name="connsiteY105" fmla="*/ 232914 h 3701215"/>
              <a:gd name="connsiteX106" fmla="*/ 103517 w 5055079"/>
              <a:gd name="connsiteY106" fmla="*/ 189782 h 3701215"/>
              <a:gd name="connsiteX107" fmla="*/ 120770 w 5055079"/>
              <a:gd name="connsiteY107" fmla="*/ 77638 h 3701215"/>
              <a:gd name="connsiteX108" fmla="*/ 232913 w 5055079"/>
              <a:gd name="connsiteY108" fmla="*/ 60385 h 3701215"/>
              <a:gd name="connsiteX109" fmla="*/ 293298 w 5055079"/>
              <a:gd name="connsiteY109" fmla="*/ 224287 h 3701215"/>
              <a:gd name="connsiteX110" fmla="*/ 491706 w 5055079"/>
              <a:gd name="connsiteY110" fmla="*/ 284672 h 3701215"/>
              <a:gd name="connsiteX111" fmla="*/ 698740 w 5055079"/>
              <a:gd name="connsiteY111" fmla="*/ 232914 h 3701215"/>
              <a:gd name="connsiteX112" fmla="*/ 923027 w 5055079"/>
              <a:gd name="connsiteY112" fmla="*/ 276046 h 3701215"/>
              <a:gd name="connsiteX113" fmla="*/ 1026544 w 5055079"/>
              <a:gd name="connsiteY113" fmla="*/ 224287 h 3701215"/>
              <a:gd name="connsiteX114" fmla="*/ 1138687 w 5055079"/>
              <a:gd name="connsiteY114" fmla="*/ 319178 h 3701215"/>
              <a:gd name="connsiteX115" fmla="*/ 1224951 w 5055079"/>
              <a:gd name="connsiteY115" fmla="*/ 224287 h 3701215"/>
              <a:gd name="connsiteX116" fmla="*/ 1397479 w 5055079"/>
              <a:gd name="connsiteY116" fmla="*/ 181155 h 3701215"/>
              <a:gd name="connsiteX117" fmla="*/ 1578634 w 5055079"/>
              <a:gd name="connsiteY117" fmla="*/ 129397 h 3701215"/>
              <a:gd name="connsiteX118" fmla="*/ 1699404 w 5055079"/>
              <a:gd name="connsiteY118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506016 w 5055079"/>
              <a:gd name="connsiteY89" fmla="*/ 1439431 h 3701215"/>
              <a:gd name="connsiteX90" fmla="*/ 1447875 w 5055079"/>
              <a:gd name="connsiteY90" fmla="*/ 1312579 h 3701215"/>
              <a:gd name="connsiteX91" fmla="*/ 1457564 w 5055079"/>
              <a:gd name="connsiteY91" fmla="*/ 1206652 h 3701215"/>
              <a:gd name="connsiteX92" fmla="*/ 1284023 w 5055079"/>
              <a:gd name="connsiteY92" fmla="*/ 1270294 h 3701215"/>
              <a:gd name="connsiteX93" fmla="*/ 1314008 w 5055079"/>
              <a:gd name="connsiteY93" fmla="*/ 1159929 h 3701215"/>
              <a:gd name="connsiteX94" fmla="*/ 1200718 w 5055079"/>
              <a:gd name="connsiteY94" fmla="*/ 984309 h 3701215"/>
              <a:gd name="connsiteX95" fmla="*/ 1104315 w 5055079"/>
              <a:gd name="connsiteY95" fmla="*/ 778738 h 3701215"/>
              <a:gd name="connsiteX96" fmla="*/ 1151153 w 5055079"/>
              <a:gd name="connsiteY96" fmla="*/ 667127 h 3701215"/>
              <a:gd name="connsiteX97" fmla="*/ 0 w 5055079"/>
              <a:gd name="connsiteY97" fmla="*/ 845389 h 3701215"/>
              <a:gd name="connsiteX98" fmla="*/ 86264 w 5055079"/>
              <a:gd name="connsiteY98" fmla="*/ 836763 h 3701215"/>
              <a:gd name="connsiteX99" fmla="*/ 163902 w 5055079"/>
              <a:gd name="connsiteY99" fmla="*/ 690114 h 3701215"/>
              <a:gd name="connsiteX100" fmla="*/ 155276 w 5055079"/>
              <a:gd name="connsiteY100" fmla="*/ 552091 h 3701215"/>
              <a:gd name="connsiteX101" fmla="*/ 241540 w 5055079"/>
              <a:gd name="connsiteY101" fmla="*/ 526212 h 3701215"/>
              <a:gd name="connsiteX102" fmla="*/ 215661 w 5055079"/>
              <a:gd name="connsiteY102" fmla="*/ 448574 h 3701215"/>
              <a:gd name="connsiteX103" fmla="*/ 129396 w 5055079"/>
              <a:gd name="connsiteY103" fmla="*/ 465827 h 3701215"/>
              <a:gd name="connsiteX104" fmla="*/ 25879 w 5055079"/>
              <a:gd name="connsiteY104" fmla="*/ 336431 h 3701215"/>
              <a:gd name="connsiteX105" fmla="*/ 51759 w 5055079"/>
              <a:gd name="connsiteY105" fmla="*/ 232914 h 3701215"/>
              <a:gd name="connsiteX106" fmla="*/ 103517 w 5055079"/>
              <a:gd name="connsiteY106" fmla="*/ 189782 h 3701215"/>
              <a:gd name="connsiteX107" fmla="*/ 120770 w 5055079"/>
              <a:gd name="connsiteY107" fmla="*/ 77638 h 3701215"/>
              <a:gd name="connsiteX108" fmla="*/ 232913 w 5055079"/>
              <a:gd name="connsiteY108" fmla="*/ 60385 h 3701215"/>
              <a:gd name="connsiteX109" fmla="*/ 293298 w 5055079"/>
              <a:gd name="connsiteY109" fmla="*/ 224287 h 3701215"/>
              <a:gd name="connsiteX110" fmla="*/ 491706 w 5055079"/>
              <a:gd name="connsiteY110" fmla="*/ 284672 h 3701215"/>
              <a:gd name="connsiteX111" fmla="*/ 698740 w 5055079"/>
              <a:gd name="connsiteY111" fmla="*/ 232914 h 3701215"/>
              <a:gd name="connsiteX112" fmla="*/ 923027 w 5055079"/>
              <a:gd name="connsiteY112" fmla="*/ 276046 h 3701215"/>
              <a:gd name="connsiteX113" fmla="*/ 1026544 w 5055079"/>
              <a:gd name="connsiteY113" fmla="*/ 224287 h 3701215"/>
              <a:gd name="connsiteX114" fmla="*/ 1138687 w 5055079"/>
              <a:gd name="connsiteY114" fmla="*/ 319178 h 3701215"/>
              <a:gd name="connsiteX115" fmla="*/ 1224951 w 5055079"/>
              <a:gd name="connsiteY115" fmla="*/ 224287 h 3701215"/>
              <a:gd name="connsiteX116" fmla="*/ 1397479 w 5055079"/>
              <a:gd name="connsiteY116" fmla="*/ 181155 h 3701215"/>
              <a:gd name="connsiteX117" fmla="*/ 1578634 w 5055079"/>
              <a:gd name="connsiteY117" fmla="*/ 129397 h 3701215"/>
              <a:gd name="connsiteX118" fmla="*/ 1699404 w 5055079"/>
              <a:gd name="connsiteY118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506016 w 5055079"/>
              <a:gd name="connsiteY89" fmla="*/ 1439431 h 3701215"/>
              <a:gd name="connsiteX90" fmla="*/ 1447875 w 5055079"/>
              <a:gd name="connsiteY90" fmla="*/ 1312579 h 3701215"/>
              <a:gd name="connsiteX91" fmla="*/ 1457564 w 5055079"/>
              <a:gd name="connsiteY91" fmla="*/ 1206652 h 3701215"/>
              <a:gd name="connsiteX92" fmla="*/ 1284023 w 5055079"/>
              <a:gd name="connsiteY92" fmla="*/ 1270294 h 3701215"/>
              <a:gd name="connsiteX93" fmla="*/ 1314008 w 5055079"/>
              <a:gd name="connsiteY93" fmla="*/ 1159929 h 3701215"/>
              <a:gd name="connsiteX94" fmla="*/ 1200718 w 5055079"/>
              <a:gd name="connsiteY94" fmla="*/ 984309 h 3701215"/>
              <a:gd name="connsiteX95" fmla="*/ 1104315 w 5055079"/>
              <a:gd name="connsiteY95" fmla="*/ 778738 h 3701215"/>
              <a:gd name="connsiteX96" fmla="*/ 1151153 w 5055079"/>
              <a:gd name="connsiteY96" fmla="*/ 667127 h 3701215"/>
              <a:gd name="connsiteX97" fmla="*/ 0 w 5055079"/>
              <a:gd name="connsiteY97" fmla="*/ 845389 h 3701215"/>
              <a:gd name="connsiteX98" fmla="*/ 86264 w 5055079"/>
              <a:gd name="connsiteY98" fmla="*/ 836763 h 3701215"/>
              <a:gd name="connsiteX99" fmla="*/ 163902 w 5055079"/>
              <a:gd name="connsiteY99" fmla="*/ 690114 h 3701215"/>
              <a:gd name="connsiteX100" fmla="*/ 155276 w 5055079"/>
              <a:gd name="connsiteY100" fmla="*/ 552091 h 3701215"/>
              <a:gd name="connsiteX101" fmla="*/ 241540 w 5055079"/>
              <a:gd name="connsiteY101" fmla="*/ 526212 h 3701215"/>
              <a:gd name="connsiteX102" fmla="*/ 215661 w 5055079"/>
              <a:gd name="connsiteY102" fmla="*/ 448574 h 3701215"/>
              <a:gd name="connsiteX103" fmla="*/ 129396 w 5055079"/>
              <a:gd name="connsiteY103" fmla="*/ 465827 h 3701215"/>
              <a:gd name="connsiteX104" fmla="*/ 25879 w 5055079"/>
              <a:gd name="connsiteY104" fmla="*/ 336431 h 3701215"/>
              <a:gd name="connsiteX105" fmla="*/ 51759 w 5055079"/>
              <a:gd name="connsiteY105" fmla="*/ 232914 h 3701215"/>
              <a:gd name="connsiteX106" fmla="*/ 103517 w 5055079"/>
              <a:gd name="connsiteY106" fmla="*/ 189782 h 3701215"/>
              <a:gd name="connsiteX107" fmla="*/ 120770 w 5055079"/>
              <a:gd name="connsiteY107" fmla="*/ 77638 h 3701215"/>
              <a:gd name="connsiteX108" fmla="*/ 232913 w 5055079"/>
              <a:gd name="connsiteY108" fmla="*/ 60385 h 3701215"/>
              <a:gd name="connsiteX109" fmla="*/ 293298 w 5055079"/>
              <a:gd name="connsiteY109" fmla="*/ 224287 h 3701215"/>
              <a:gd name="connsiteX110" fmla="*/ 491706 w 5055079"/>
              <a:gd name="connsiteY110" fmla="*/ 284672 h 3701215"/>
              <a:gd name="connsiteX111" fmla="*/ 698740 w 5055079"/>
              <a:gd name="connsiteY111" fmla="*/ 232914 h 3701215"/>
              <a:gd name="connsiteX112" fmla="*/ 923027 w 5055079"/>
              <a:gd name="connsiteY112" fmla="*/ 276046 h 3701215"/>
              <a:gd name="connsiteX113" fmla="*/ 1026544 w 5055079"/>
              <a:gd name="connsiteY113" fmla="*/ 224287 h 3701215"/>
              <a:gd name="connsiteX114" fmla="*/ 1138687 w 5055079"/>
              <a:gd name="connsiteY114" fmla="*/ 319178 h 3701215"/>
              <a:gd name="connsiteX115" fmla="*/ 1224951 w 5055079"/>
              <a:gd name="connsiteY115" fmla="*/ 224287 h 3701215"/>
              <a:gd name="connsiteX116" fmla="*/ 1397479 w 5055079"/>
              <a:gd name="connsiteY116" fmla="*/ 181155 h 3701215"/>
              <a:gd name="connsiteX117" fmla="*/ 1578634 w 5055079"/>
              <a:gd name="connsiteY117" fmla="*/ 129397 h 3701215"/>
              <a:gd name="connsiteX118" fmla="*/ 1699404 w 5055079"/>
              <a:gd name="connsiteY118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506016 w 5055079"/>
              <a:gd name="connsiteY89" fmla="*/ 1439431 h 3701215"/>
              <a:gd name="connsiteX90" fmla="*/ 1447875 w 5055079"/>
              <a:gd name="connsiteY90" fmla="*/ 1312579 h 3701215"/>
              <a:gd name="connsiteX91" fmla="*/ 1457564 w 5055079"/>
              <a:gd name="connsiteY91" fmla="*/ 1206652 h 3701215"/>
              <a:gd name="connsiteX92" fmla="*/ 1284023 w 5055079"/>
              <a:gd name="connsiteY92" fmla="*/ 1270294 h 3701215"/>
              <a:gd name="connsiteX93" fmla="*/ 1314008 w 5055079"/>
              <a:gd name="connsiteY93" fmla="*/ 1159929 h 3701215"/>
              <a:gd name="connsiteX94" fmla="*/ 1200718 w 5055079"/>
              <a:gd name="connsiteY94" fmla="*/ 984309 h 3701215"/>
              <a:gd name="connsiteX95" fmla="*/ 1104315 w 5055079"/>
              <a:gd name="connsiteY95" fmla="*/ 778738 h 3701215"/>
              <a:gd name="connsiteX96" fmla="*/ 1151153 w 5055079"/>
              <a:gd name="connsiteY96" fmla="*/ 667127 h 3701215"/>
              <a:gd name="connsiteX97" fmla="*/ 0 w 5055079"/>
              <a:gd name="connsiteY97" fmla="*/ 845389 h 3701215"/>
              <a:gd name="connsiteX98" fmla="*/ 86264 w 5055079"/>
              <a:gd name="connsiteY98" fmla="*/ 836763 h 3701215"/>
              <a:gd name="connsiteX99" fmla="*/ 163902 w 5055079"/>
              <a:gd name="connsiteY99" fmla="*/ 690114 h 3701215"/>
              <a:gd name="connsiteX100" fmla="*/ 155276 w 5055079"/>
              <a:gd name="connsiteY100" fmla="*/ 552091 h 3701215"/>
              <a:gd name="connsiteX101" fmla="*/ 241540 w 5055079"/>
              <a:gd name="connsiteY101" fmla="*/ 526212 h 3701215"/>
              <a:gd name="connsiteX102" fmla="*/ 215661 w 5055079"/>
              <a:gd name="connsiteY102" fmla="*/ 448574 h 3701215"/>
              <a:gd name="connsiteX103" fmla="*/ 129396 w 5055079"/>
              <a:gd name="connsiteY103" fmla="*/ 465827 h 3701215"/>
              <a:gd name="connsiteX104" fmla="*/ 25879 w 5055079"/>
              <a:gd name="connsiteY104" fmla="*/ 336431 h 3701215"/>
              <a:gd name="connsiteX105" fmla="*/ 51759 w 5055079"/>
              <a:gd name="connsiteY105" fmla="*/ 232914 h 3701215"/>
              <a:gd name="connsiteX106" fmla="*/ 103517 w 5055079"/>
              <a:gd name="connsiteY106" fmla="*/ 189782 h 3701215"/>
              <a:gd name="connsiteX107" fmla="*/ 120770 w 5055079"/>
              <a:gd name="connsiteY107" fmla="*/ 77638 h 3701215"/>
              <a:gd name="connsiteX108" fmla="*/ 232913 w 5055079"/>
              <a:gd name="connsiteY108" fmla="*/ 60385 h 3701215"/>
              <a:gd name="connsiteX109" fmla="*/ 293298 w 5055079"/>
              <a:gd name="connsiteY109" fmla="*/ 224287 h 3701215"/>
              <a:gd name="connsiteX110" fmla="*/ 491706 w 5055079"/>
              <a:gd name="connsiteY110" fmla="*/ 284672 h 3701215"/>
              <a:gd name="connsiteX111" fmla="*/ 698740 w 5055079"/>
              <a:gd name="connsiteY111" fmla="*/ 232914 h 3701215"/>
              <a:gd name="connsiteX112" fmla="*/ 923027 w 5055079"/>
              <a:gd name="connsiteY112" fmla="*/ 276046 h 3701215"/>
              <a:gd name="connsiteX113" fmla="*/ 1026544 w 5055079"/>
              <a:gd name="connsiteY113" fmla="*/ 224287 h 3701215"/>
              <a:gd name="connsiteX114" fmla="*/ 1138687 w 5055079"/>
              <a:gd name="connsiteY114" fmla="*/ 319178 h 3701215"/>
              <a:gd name="connsiteX115" fmla="*/ 1224951 w 5055079"/>
              <a:gd name="connsiteY115" fmla="*/ 224287 h 3701215"/>
              <a:gd name="connsiteX116" fmla="*/ 1397479 w 5055079"/>
              <a:gd name="connsiteY116" fmla="*/ 181155 h 3701215"/>
              <a:gd name="connsiteX117" fmla="*/ 1578634 w 5055079"/>
              <a:gd name="connsiteY117" fmla="*/ 129397 h 3701215"/>
              <a:gd name="connsiteX118" fmla="*/ 1699404 w 5055079"/>
              <a:gd name="connsiteY118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506016 w 5055079"/>
              <a:gd name="connsiteY89" fmla="*/ 1439431 h 3701215"/>
              <a:gd name="connsiteX90" fmla="*/ 1447875 w 5055079"/>
              <a:gd name="connsiteY90" fmla="*/ 1312579 h 3701215"/>
              <a:gd name="connsiteX91" fmla="*/ 1457564 w 5055079"/>
              <a:gd name="connsiteY91" fmla="*/ 1206652 h 3701215"/>
              <a:gd name="connsiteX92" fmla="*/ 1284023 w 5055079"/>
              <a:gd name="connsiteY92" fmla="*/ 1270294 h 3701215"/>
              <a:gd name="connsiteX93" fmla="*/ 1314008 w 5055079"/>
              <a:gd name="connsiteY93" fmla="*/ 1159929 h 3701215"/>
              <a:gd name="connsiteX94" fmla="*/ 1200718 w 5055079"/>
              <a:gd name="connsiteY94" fmla="*/ 984309 h 3701215"/>
              <a:gd name="connsiteX95" fmla="*/ 1104315 w 5055079"/>
              <a:gd name="connsiteY95" fmla="*/ 778738 h 3701215"/>
              <a:gd name="connsiteX96" fmla="*/ 997872 w 5055079"/>
              <a:gd name="connsiteY96" fmla="*/ 783409 h 3701215"/>
              <a:gd name="connsiteX97" fmla="*/ 0 w 5055079"/>
              <a:gd name="connsiteY97" fmla="*/ 845389 h 3701215"/>
              <a:gd name="connsiteX98" fmla="*/ 86264 w 5055079"/>
              <a:gd name="connsiteY98" fmla="*/ 836763 h 3701215"/>
              <a:gd name="connsiteX99" fmla="*/ 163902 w 5055079"/>
              <a:gd name="connsiteY99" fmla="*/ 690114 h 3701215"/>
              <a:gd name="connsiteX100" fmla="*/ 155276 w 5055079"/>
              <a:gd name="connsiteY100" fmla="*/ 552091 h 3701215"/>
              <a:gd name="connsiteX101" fmla="*/ 241540 w 5055079"/>
              <a:gd name="connsiteY101" fmla="*/ 526212 h 3701215"/>
              <a:gd name="connsiteX102" fmla="*/ 215661 w 5055079"/>
              <a:gd name="connsiteY102" fmla="*/ 448574 h 3701215"/>
              <a:gd name="connsiteX103" fmla="*/ 129396 w 5055079"/>
              <a:gd name="connsiteY103" fmla="*/ 465827 h 3701215"/>
              <a:gd name="connsiteX104" fmla="*/ 25879 w 5055079"/>
              <a:gd name="connsiteY104" fmla="*/ 336431 h 3701215"/>
              <a:gd name="connsiteX105" fmla="*/ 51759 w 5055079"/>
              <a:gd name="connsiteY105" fmla="*/ 232914 h 3701215"/>
              <a:gd name="connsiteX106" fmla="*/ 103517 w 5055079"/>
              <a:gd name="connsiteY106" fmla="*/ 189782 h 3701215"/>
              <a:gd name="connsiteX107" fmla="*/ 120770 w 5055079"/>
              <a:gd name="connsiteY107" fmla="*/ 77638 h 3701215"/>
              <a:gd name="connsiteX108" fmla="*/ 232913 w 5055079"/>
              <a:gd name="connsiteY108" fmla="*/ 60385 h 3701215"/>
              <a:gd name="connsiteX109" fmla="*/ 293298 w 5055079"/>
              <a:gd name="connsiteY109" fmla="*/ 224287 h 3701215"/>
              <a:gd name="connsiteX110" fmla="*/ 491706 w 5055079"/>
              <a:gd name="connsiteY110" fmla="*/ 284672 h 3701215"/>
              <a:gd name="connsiteX111" fmla="*/ 698740 w 5055079"/>
              <a:gd name="connsiteY111" fmla="*/ 232914 h 3701215"/>
              <a:gd name="connsiteX112" fmla="*/ 923027 w 5055079"/>
              <a:gd name="connsiteY112" fmla="*/ 276046 h 3701215"/>
              <a:gd name="connsiteX113" fmla="*/ 1026544 w 5055079"/>
              <a:gd name="connsiteY113" fmla="*/ 224287 h 3701215"/>
              <a:gd name="connsiteX114" fmla="*/ 1138687 w 5055079"/>
              <a:gd name="connsiteY114" fmla="*/ 319178 h 3701215"/>
              <a:gd name="connsiteX115" fmla="*/ 1224951 w 5055079"/>
              <a:gd name="connsiteY115" fmla="*/ 224287 h 3701215"/>
              <a:gd name="connsiteX116" fmla="*/ 1397479 w 5055079"/>
              <a:gd name="connsiteY116" fmla="*/ 181155 h 3701215"/>
              <a:gd name="connsiteX117" fmla="*/ 1578634 w 5055079"/>
              <a:gd name="connsiteY117" fmla="*/ 129397 h 3701215"/>
              <a:gd name="connsiteX118" fmla="*/ 1699404 w 5055079"/>
              <a:gd name="connsiteY118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506016 w 5055079"/>
              <a:gd name="connsiteY89" fmla="*/ 1439431 h 3701215"/>
              <a:gd name="connsiteX90" fmla="*/ 1447875 w 5055079"/>
              <a:gd name="connsiteY90" fmla="*/ 1312579 h 3701215"/>
              <a:gd name="connsiteX91" fmla="*/ 1457564 w 5055079"/>
              <a:gd name="connsiteY91" fmla="*/ 1206652 h 3701215"/>
              <a:gd name="connsiteX92" fmla="*/ 1284023 w 5055079"/>
              <a:gd name="connsiteY92" fmla="*/ 1270294 h 3701215"/>
              <a:gd name="connsiteX93" fmla="*/ 1314008 w 5055079"/>
              <a:gd name="connsiteY93" fmla="*/ 1159929 h 3701215"/>
              <a:gd name="connsiteX94" fmla="*/ 1200718 w 5055079"/>
              <a:gd name="connsiteY94" fmla="*/ 984309 h 3701215"/>
              <a:gd name="connsiteX95" fmla="*/ 1104315 w 5055079"/>
              <a:gd name="connsiteY95" fmla="*/ 778738 h 3701215"/>
              <a:gd name="connsiteX96" fmla="*/ 997872 w 5055079"/>
              <a:gd name="connsiteY96" fmla="*/ 783409 h 3701215"/>
              <a:gd name="connsiteX97" fmla="*/ 0 w 5055079"/>
              <a:gd name="connsiteY97" fmla="*/ 845389 h 3701215"/>
              <a:gd name="connsiteX98" fmla="*/ 276544 w 5055079"/>
              <a:gd name="connsiteY98" fmla="*/ 1032329 h 3701215"/>
              <a:gd name="connsiteX99" fmla="*/ 163902 w 5055079"/>
              <a:gd name="connsiteY99" fmla="*/ 690114 h 3701215"/>
              <a:gd name="connsiteX100" fmla="*/ 155276 w 5055079"/>
              <a:gd name="connsiteY100" fmla="*/ 552091 h 3701215"/>
              <a:gd name="connsiteX101" fmla="*/ 241540 w 5055079"/>
              <a:gd name="connsiteY101" fmla="*/ 526212 h 3701215"/>
              <a:gd name="connsiteX102" fmla="*/ 215661 w 5055079"/>
              <a:gd name="connsiteY102" fmla="*/ 448574 h 3701215"/>
              <a:gd name="connsiteX103" fmla="*/ 129396 w 5055079"/>
              <a:gd name="connsiteY103" fmla="*/ 465827 h 3701215"/>
              <a:gd name="connsiteX104" fmla="*/ 25879 w 5055079"/>
              <a:gd name="connsiteY104" fmla="*/ 336431 h 3701215"/>
              <a:gd name="connsiteX105" fmla="*/ 51759 w 5055079"/>
              <a:gd name="connsiteY105" fmla="*/ 232914 h 3701215"/>
              <a:gd name="connsiteX106" fmla="*/ 103517 w 5055079"/>
              <a:gd name="connsiteY106" fmla="*/ 189782 h 3701215"/>
              <a:gd name="connsiteX107" fmla="*/ 120770 w 5055079"/>
              <a:gd name="connsiteY107" fmla="*/ 77638 h 3701215"/>
              <a:gd name="connsiteX108" fmla="*/ 232913 w 5055079"/>
              <a:gd name="connsiteY108" fmla="*/ 60385 h 3701215"/>
              <a:gd name="connsiteX109" fmla="*/ 293298 w 5055079"/>
              <a:gd name="connsiteY109" fmla="*/ 224287 h 3701215"/>
              <a:gd name="connsiteX110" fmla="*/ 491706 w 5055079"/>
              <a:gd name="connsiteY110" fmla="*/ 284672 h 3701215"/>
              <a:gd name="connsiteX111" fmla="*/ 698740 w 5055079"/>
              <a:gd name="connsiteY111" fmla="*/ 232914 h 3701215"/>
              <a:gd name="connsiteX112" fmla="*/ 923027 w 5055079"/>
              <a:gd name="connsiteY112" fmla="*/ 276046 h 3701215"/>
              <a:gd name="connsiteX113" fmla="*/ 1026544 w 5055079"/>
              <a:gd name="connsiteY113" fmla="*/ 224287 h 3701215"/>
              <a:gd name="connsiteX114" fmla="*/ 1138687 w 5055079"/>
              <a:gd name="connsiteY114" fmla="*/ 319178 h 3701215"/>
              <a:gd name="connsiteX115" fmla="*/ 1224951 w 5055079"/>
              <a:gd name="connsiteY115" fmla="*/ 224287 h 3701215"/>
              <a:gd name="connsiteX116" fmla="*/ 1397479 w 5055079"/>
              <a:gd name="connsiteY116" fmla="*/ 181155 h 3701215"/>
              <a:gd name="connsiteX117" fmla="*/ 1578634 w 5055079"/>
              <a:gd name="connsiteY117" fmla="*/ 129397 h 3701215"/>
              <a:gd name="connsiteX118" fmla="*/ 1699404 w 5055079"/>
              <a:gd name="connsiteY118" fmla="*/ 0 h 3701215"/>
              <a:gd name="connsiteX0" fmla="*/ 1699404 w 5055079"/>
              <a:gd name="connsiteY0" fmla="*/ 0 h 3701215"/>
              <a:gd name="connsiteX1" fmla="*/ 2234242 w 5055079"/>
              <a:gd name="connsiteY1" fmla="*/ 457200 h 3701215"/>
              <a:gd name="connsiteX2" fmla="*/ 2544793 w 5055079"/>
              <a:gd name="connsiteY2" fmla="*/ 595223 h 3701215"/>
              <a:gd name="connsiteX3" fmla="*/ 2734574 w 5055079"/>
              <a:gd name="connsiteY3" fmla="*/ 603849 h 3701215"/>
              <a:gd name="connsiteX4" fmla="*/ 2889849 w 5055079"/>
              <a:gd name="connsiteY4" fmla="*/ 500332 h 3701215"/>
              <a:gd name="connsiteX5" fmla="*/ 2812212 w 5055079"/>
              <a:gd name="connsiteY5" fmla="*/ 345057 h 3701215"/>
              <a:gd name="connsiteX6" fmla="*/ 2881223 w 5055079"/>
              <a:gd name="connsiteY6" fmla="*/ 491706 h 3701215"/>
              <a:gd name="connsiteX7" fmla="*/ 3122762 w 5055079"/>
              <a:gd name="connsiteY7" fmla="*/ 595223 h 3701215"/>
              <a:gd name="connsiteX8" fmla="*/ 3252159 w 5055079"/>
              <a:gd name="connsiteY8" fmla="*/ 715993 h 3701215"/>
              <a:gd name="connsiteX9" fmla="*/ 3364302 w 5055079"/>
              <a:gd name="connsiteY9" fmla="*/ 733246 h 3701215"/>
              <a:gd name="connsiteX10" fmla="*/ 3467819 w 5055079"/>
              <a:gd name="connsiteY10" fmla="*/ 785004 h 3701215"/>
              <a:gd name="connsiteX11" fmla="*/ 3717985 w 5055079"/>
              <a:gd name="connsiteY11" fmla="*/ 664234 h 3701215"/>
              <a:gd name="connsiteX12" fmla="*/ 3743864 w 5055079"/>
              <a:gd name="connsiteY12" fmla="*/ 586597 h 3701215"/>
              <a:gd name="connsiteX13" fmla="*/ 3804249 w 5055079"/>
              <a:gd name="connsiteY13" fmla="*/ 577970 h 3701215"/>
              <a:gd name="connsiteX14" fmla="*/ 4002657 w 5055079"/>
              <a:gd name="connsiteY14" fmla="*/ 690114 h 3701215"/>
              <a:gd name="connsiteX15" fmla="*/ 3907766 w 5055079"/>
              <a:gd name="connsiteY15" fmla="*/ 871268 h 3701215"/>
              <a:gd name="connsiteX16" fmla="*/ 4019910 w 5055079"/>
              <a:gd name="connsiteY16" fmla="*/ 966159 h 3701215"/>
              <a:gd name="connsiteX17" fmla="*/ 3778370 w 5055079"/>
              <a:gd name="connsiteY17" fmla="*/ 1000665 h 3701215"/>
              <a:gd name="connsiteX18" fmla="*/ 3623095 w 5055079"/>
              <a:gd name="connsiteY18" fmla="*/ 1086929 h 3701215"/>
              <a:gd name="connsiteX19" fmla="*/ 3743864 w 5055079"/>
              <a:gd name="connsiteY19" fmla="*/ 1233578 h 3701215"/>
              <a:gd name="connsiteX20" fmla="*/ 3847381 w 5055079"/>
              <a:gd name="connsiteY20" fmla="*/ 1104182 h 3701215"/>
              <a:gd name="connsiteX21" fmla="*/ 3916393 w 5055079"/>
              <a:gd name="connsiteY21" fmla="*/ 1164566 h 3701215"/>
              <a:gd name="connsiteX22" fmla="*/ 3838755 w 5055079"/>
              <a:gd name="connsiteY22" fmla="*/ 1268083 h 3701215"/>
              <a:gd name="connsiteX23" fmla="*/ 3804249 w 5055079"/>
              <a:gd name="connsiteY23" fmla="*/ 1380227 h 3701215"/>
              <a:gd name="connsiteX24" fmla="*/ 3907766 w 5055079"/>
              <a:gd name="connsiteY24" fmla="*/ 1449238 h 3701215"/>
              <a:gd name="connsiteX25" fmla="*/ 4063042 w 5055079"/>
              <a:gd name="connsiteY25" fmla="*/ 1509623 h 3701215"/>
              <a:gd name="connsiteX26" fmla="*/ 4192438 w 5055079"/>
              <a:gd name="connsiteY26" fmla="*/ 1526876 h 3701215"/>
              <a:gd name="connsiteX27" fmla="*/ 4382219 w 5055079"/>
              <a:gd name="connsiteY27" fmla="*/ 1526876 h 3701215"/>
              <a:gd name="connsiteX28" fmla="*/ 4666891 w 5055079"/>
              <a:gd name="connsiteY28" fmla="*/ 1604514 h 3701215"/>
              <a:gd name="connsiteX29" fmla="*/ 4796287 w 5055079"/>
              <a:gd name="connsiteY29" fmla="*/ 1604514 h 3701215"/>
              <a:gd name="connsiteX30" fmla="*/ 4839419 w 5055079"/>
              <a:gd name="connsiteY30" fmla="*/ 1578634 h 3701215"/>
              <a:gd name="connsiteX31" fmla="*/ 4751854 w 5055079"/>
              <a:gd name="connsiteY31" fmla="*/ 1714603 h 3701215"/>
              <a:gd name="connsiteX32" fmla="*/ 4809500 w 5055079"/>
              <a:gd name="connsiteY32" fmla="*/ 1898428 h 3701215"/>
              <a:gd name="connsiteX33" fmla="*/ 4903022 w 5055079"/>
              <a:gd name="connsiteY33" fmla="*/ 2108064 h 3701215"/>
              <a:gd name="connsiteX34" fmla="*/ 5054806 w 5055079"/>
              <a:gd name="connsiteY34" fmla="*/ 2194328 h 3701215"/>
              <a:gd name="connsiteX35" fmla="*/ 5055079 w 5055079"/>
              <a:gd name="connsiteY35" fmla="*/ 2260121 h 3701215"/>
              <a:gd name="connsiteX36" fmla="*/ 4917057 w 5055079"/>
              <a:gd name="connsiteY36" fmla="*/ 2432649 h 3701215"/>
              <a:gd name="connsiteX37" fmla="*/ 4804913 w 5055079"/>
              <a:gd name="connsiteY37" fmla="*/ 2493034 h 3701215"/>
              <a:gd name="connsiteX38" fmla="*/ 4675517 w 5055079"/>
              <a:gd name="connsiteY38" fmla="*/ 2553419 h 3701215"/>
              <a:gd name="connsiteX39" fmla="*/ 4597879 w 5055079"/>
              <a:gd name="connsiteY39" fmla="*/ 2631057 h 3701215"/>
              <a:gd name="connsiteX40" fmla="*/ 4390845 w 5055079"/>
              <a:gd name="connsiteY40" fmla="*/ 2605178 h 3701215"/>
              <a:gd name="connsiteX41" fmla="*/ 4278702 w 5055079"/>
              <a:gd name="connsiteY41" fmla="*/ 2458529 h 3701215"/>
              <a:gd name="connsiteX42" fmla="*/ 4157932 w 5055079"/>
              <a:gd name="connsiteY42" fmla="*/ 2458529 h 3701215"/>
              <a:gd name="connsiteX43" fmla="*/ 3985404 w 5055079"/>
              <a:gd name="connsiteY43" fmla="*/ 2441276 h 3701215"/>
              <a:gd name="connsiteX44" fmla="*/ 3945627 w 5055079"/>
              <a:gd name="connsiteY44" fmla="*/ 2528224 h 3701215"/>
              <a:gd name="connsiteX45" fmla="*/ 3869427 w 5055079"/>
              <a:gd name="connsiteY45" fmla="*/ 2535482 h 3701215"/>
              <a:gd name="connsiteX46" fmla="*/ 3796307 w 5055079"/>
              <a:gd name="connsiteY46" fmla="*/ 2491871 h 3701215"/>
              <a:gd name="connsiteX47" fmla="*/ 3734964 w 5055079"/>
              <a:gd name="connsiteY47" fmla="*/ 2423885 h 3701215"/>
              <a:gd name="connsiteX48" fmla="*/ 3614194 w 5055079"/>
              <a:gd name="connsiteY48" fmla="*/ 2416218 h 3701215"/>
              <a:gd name="connsiteX49" fmla="*/ 3329865 w 5055079"/>
              <a:gd name="connsiteY49" fmla="*/ 2471810 h 3701215"/>
              <a:gd name="connsiteX50" fmla="*/ 2942976 w 5055079"/>
              <a:gd name="connsiteY50" fmla="*/ 2746282 h 3701215"/>
              <a:gd name="connsiteX51" fmla="*/ 2874582 w 5055079"/>
              <a:gd name="connsiteY51" fmla="*/ 2923944 h 3701215"/>
              <a:gd name="connsiteX52" fmla="*/ 2813786 w 5055079"/>
              <a:gd name="connsiteY52" fmla="*/ 2960024 h 3701215"/>
              <a:gd name="connsiteX53" fmla="*/ 2597784 w 5055079"/>
              <a:gd name="connsiteY53" fmla="*/ 2970499 h 3701215"/>
              <a:gd name="connsiteX54" fmla="*/ 2524806 w 5055079"/>
              <a:gd name="connsiteY54" fmla="*/ 3244014 h 3701215"/>
              <a:gd name="connsiteX55" fmla="*/ 2582864 w 5055079"/>
              <a:gd name="connsiteY55" fmla="*/ 3625014 h 3701215"/>
              <a:gd name="connsiteX56" fmla="*/ 2568350 w 5055079"/>
              <a:gd name="connsiteY56" fmla="*/ 3672186 h 3701215"/>
              <a:gd name="connsiteX57" fmla="*/ 2463120 w 5055079"/>
              <a:gd name="connsiteY57" fmla="*/ 3701215 h 3701215"/>
              <a:gd name="connsiteX58" fmla="*/ 2424023 w 5055079"/>
              <a:gd name="connsiteY58" fmla="*/ 3614468 h 3701215"/>
              <a:gd name="connsiteX59" fmla="*/ 2372264 w 5055079"/>
              <a:gd name="connsiteY59" fmla="*/ 3338423 h 3701215"/>
              <a:gd name="connsiteX60" fmla="*/ 2329132 w 5055079"/>
              <a:gd name="connsiteY60" fmla="*/ 3200400 h 3701215"/>
              <a:gd name="connsiteX61" fmla="*/ 2432649 w 5055079"/>
              <a:gd name="connsiteY61" fmla="*/ 2950234 h 3701215"/>
              <a:gd name="connsiteX62" fmla="*/ 2475781 w 5055079"/>
              <a:gd name="connsiteY62" fmla="*/ 2734574 h 3701215"/>
              <a:gd name="connsiteX63" fmla="*/ 2544793 w 5055079"/>
              <a:gd name="connsiteY63" fmla="*/ 2510287 h 3701215"/>
              <a:gd name="connsiteX64" fmla="*/ 2441276 w 5055079"/>
              <a:gd name="connsiteY64" fmla="*/ 2424023 h 3701215"/>
              <a:gd name="connsiteX65" fmla="*/ 2372264 w 5055079"/>
              <a:gd name="connsiteY65" fmla="*/ 2329132 h 3701215"/>
              <a:gd name="connsiteX66" fmla="*/ 2199736 w 5055079"/>
              <a:gd name="connsiteY66" fmla="*/ 2363638 h 3701215"/>
              <a:gd name="connsiteX67" fmla="*/ 2122098 w 5055079"/>
              <a:gd name="connsiteY67" fmla="*/ 2475782 h 3701215"/>
              <a:gd name="connsiteX68" fmla="*/ 1932317 w 5055079"/>
              <a:gd name="connsiteY68" fmla="*/ 2553419 h 3701215"/>
              <a:gd name="connsiteX69" fmla="*/ 1940944 w 5055079"/>
              <a:gd name="connsiteY69" fmla="*/ 2406770 h 3701215"/>
              <a:gd name="connsiteX70" fmla="*/ 1940944 w 5055079"/>
              <a:gd name="connsiteY70" fmla="*/ 2286000 h 3701215"/>
              <a:gd name="connsiteX71" fmla="*/ 1802921 w 5055079"/>
              <a:gd name="connsiteY71" fmla="*/ 2208363 h 3701215"/>
              <a:gd name="connsiteX72" fmla="*/ 1742536 w 5055079"/>
              <a:gd name="connsiteY72" fmla="*/ 2139351 h 3701215"/>
              <a:gd name="connsiteX73" fmla="*/ 1509623 w 5055079"/>
              <a:gd name="connsiteY73" fmla="*/ 2260121 h 3701215"/>
              <a:gd name="connsiteX74" fmla="*/ 1371600 w 5055079"/>
              <a:gd name="connsiteY74" fmla="*/ 2216989 h 3701215"/>
              <a:gd name="connsiteX75" fmla="*/ 1242204 w 5055079"/>
              <a:gd name="connsiteY75" fmla="*/ 2242868 h 3701215"/>
              <a:gd name="connsiteX76" fmla="*/ 1216325 w 5055079"/>
              <a:gd name="connsiteY76" fmla="*/ 2087593 h 3701215"/>
              <a:gd name="connsiteX77" fmla="*/ 1259457 w 5055079"/>
              <a:gd name="connsiteY77" fmla="*/ 2001329 h 3701215"/>
              <a:gd name="connsiteX78" fmla="*/ 1207698 w 5055079"/>
              <a:gd name="connsiteY78" fmla="*/ 1949570 h 3701215"/>
              <a:gd name="connsiteX79" fmla="*/ 1112808 w 5055079"/>
              <a:gd name="connsiteY79" fmla="*/ 1863306 h 3701215"/>
              <a:gd name="connsiteX80" fmla="*/ 854015 w 5055079"/>
              <a:gd name="connsiteY80" fmla="*/ 1777042 h 3701215"/>
              <a:gd name="connsiteX81" fmla="*/ 1173642 w 5055079"/>
              <a:gd name="connsiteY81" fmla="*/ 1764825 h 3701215"/>
              <a:gd name="connsiteX82" fmla="*/ 1076258 w 5055079"/>
              <a:gd name="connsiteY82" fmla="*/ 1621567 h 3701215"/>
              <a:gd name="connsiteX83" fmla="*/ 1211987 w 5055079"/>
              <a:gd name="connsiteY83" fmla="*/ 1682451 h 3701215"/>
              <a:gd name="connsiteX84" fmla="*/ 1260405 w 5055079"/>
              <a:gd name="connsiteY84" fmla="*/ 1625406 h 3701215"/>
              <a:gd name="connsiteX85" fmla="*/ 1141878 w 5055079"/>
              <a:gd name="connsiteY85" fmla="*/ 1562229 h 3701215"/>
              <a:gd name="connsiteX86" fmla="*/ 1144670 w 5055079"/>
              <a:gd name="connsiteY86" fmla="*/ 1507678 h 3701215"/>
              <a:gd name="connsiteX87" fmla="*/ 1160527 w 5055079"/>
              <a:gd name="connsiteY87" fmla="*/ 1394438 h 3701215"/>
              <a:gd name="connsiteX88" fmla="*/ 1310716 w 5055079"/>
              <a:gd name="connsiteY88" fmla="*/ 1462302 h 3701215"/>
              <a:gd name="connsiteX89" fmla="*/ 1506016 w 5055079"/>
              <a:gd name="connsiteY89" fmla="*/ 1439431 h 3701215"/>
              <a:gd name="connsiteX90" fmla="*/ 1447875 w 5055079"/>
              <a:gd name="connsiteY90" fmla="*/ 1312579 h 3701215"/>
              <a:gd name="connsiteX91" fmla="*/ 1457564 w 5055079"/>
              <a:gd name="connsiteY91" fmla="*/ 1206652 h 3701215"/>
              <a:gd name="connsiteX92" fmla="*/ 1284023 w 5055079"/>
              <a:gd name="connsiteY92" fmla="*/ 1270294 h 3701215"/>
              <a:gd name="connsiteX93" fmla="*/ 1314008 w 5055079"/>
              <a:gd name="connsiteY93" fmla="*/ 1159929 h 3701215"/>
              <a:gd name="connsiteX94" fmla="*/ 1200718 w 5055079"/>
              <a:gd name="connsiteY94" fmla="*/ 984309 h 3701215"/>
              <a:gd name="connsiteX95" fmla="*/ 1104315 w 5055079"/>
              <a:gd name="connsiteY95" fmla="*/ 778738 h 3701215"/>
              <a:gd name="connsiteX96" fmla="*/ 997872 w 5055079"/>
              <a:gd name="connsiteY96" fmla="*/ 783409 h 3701215"/>
              <a:gd name="connsiteX97" fmla="*/ 0 w 5055079"/>
              <a:gd name="connsiteY97" fmla="*/ 845389 h 3701215"/>
              <a:gd name="connsiteX98" fmla="*/ 38694 w 5055079"/>
              <a:gd name="connsiteY98" fmla="*/ 736338 h 3701215"/>
              <a:gd name="connsiteX99" fmla="*/ 163902 w 5055079"/>
              <a:gd name="connsiteY99" fmla="*/ 690114 h 3701215"/>
              <a:gd name="connsiteX100" fmla="*/ 155276 w 5055079"/>
              <a:gd name="connsiteY100" fmla="*/ 552091 h 3701215"/>
              <a:gd name="connsiteX101" fmla="*/ 241540 w 5055079"/>
              <a:gd name="connsiteY101" fmla="*/ 526212 h 3701215"/>
              <a:gd name="connsiteX102" fmla="*/ 215661 w 5055079"/>
              <a:gd name="connsiteY102" fmla="*/ 448574 h 3701215"/>
              <a:gd name="connsiteX103" fmla="*/ 129396 w 5055079"/>
              <a:gd name="connsiteY103" fmla="*/ 465827 h 3701215"/>
              <a:gd name="connsiteX104" fmla="*/ 25879 w 5055079"/>
              <a:gd name="connsiteY104" fmla="*/ 336431 h 3701215"/>
              <a:gd name="connsiteX105" fmla="*/ 51759 w 5055079"/>
              <a:gd name="connsiteY105" fmla="*/ 232914 h 3701215"/>
              <a:gd name="connsiteX106" fmla="*/ 103517 w 5055079"/>
              <a:gd name="connsiteY106" fmla="*/ 189782 h 3701215"/>
              <a:gd name="connsiteX107" fmla="*/ 120770 w 5055079"/>
              <a:gd name="connsiteY107" fmla="*/ 77638 h 3701215"/>
              <a:gd name="connsiteX108" fmla="*/ 232913 w 5055079"/>
              <a:gd name="connsiteY108" fmla="*/ 60385 h 3701215"/>
              <a:gd name="connsiteX109" fmla="*/ 293298 w 5055079"/>
              <a:gd name="connsiteY109" fmla="*/ 224287 h 3701215"/>
              <a:gd name="connsiteX110" fmla="*/ 491706 w 5055079"/>
              <a:gd name="connsiteY110" fmla="*/ 284672 h 3701215"/>
              <a:gd name="connsiteX111" fmla="*/ 698740 w 5055079"/>
              <a:gd name="connsiteY111" fmla="*/ 232914 h 3701215"/>
              <a:gd name="connsiteX112" fmla="*/ 923027 w 5055079"/>
              <a:gd name="connsiteY112" fmla="*/ 276046 h 3701215"/>
              <a:gd name="connsiteX113" fmla="*/ 1026544 w 5055079"/>
              <a:gd name="connsiteY113" fmla="*/ 224287 h 3701215"/>
              <a:gd name="connsiteX114" fmla="*/ 1138687 w 5055079"/>
              <a:gd name="connsiteY114" fmla="*/ 319178 h 3701215"/>
              <a:gd name="connsiteX115" fmla="*/ 1224951 w 5055079"/>
              <a:gd name="connsiteY115" fmla="*/ 224287 h 3701215"/>
              <a:gd name="connsiteX116" fmla="*/ 1397479 w 5055079"/>
              <a:gd name="connsiteY116" fmla="*/ 181155 h 3701215"/>
              <a:gd name="connsiteX117" fmla="*/ 1578634 w 5055079"/>
              <a:gd name="connsiteY117" fmla="*/ 129397 h 3701215"/>
              <a:gd name="connsiteX118" fmla="*/ 1699404 w 5055079"/>
              <a:gd name="connsiteY118" fmla="*/ 0 h 3701215"/>
              <a:gd name="connsiteX0" fmla="*/ 1673525 w 5029200"/>
              <a:gd name="connsiteY0" fmla="*/ 0 h 3701215"/>
              <a:gd name="connsiteX1" fmla="*/ 2208363 w 5029200"/>
              <a:gd name="connsiteY1" fmla="*/ 457200 h 3701215"/>
              <a:gd name="connsiteX2" fmla="*/ 2518914 w 5029200"/>
              <a:gd name="connsiteY2" fmla="*/ 595223 h 3701215"/>
              <a:gd name="connsiteX3" fmla="*/ 2708695 w 5029200"/>
              <a:gd name="connsiteY3" fmla="*/ 603849 h 3701215"/>
              <a:gd name="connsiteX4" fmla="*/ 2863970 w 5029200"/>
              <a:gd name="connsiteY4" fmla="*/ 500332 h 3701215"/>
              <a:gd name="connsiteX5" fmla="*/ 2786333 w 5029200"/>
              <a:gd name="connsiteY5" fmla="*/ 345057 h 3701215"/>
              <a:gd name="connsiteX6" fmla="*/ 2855344 w 5029200"/>
              <a:gd name="connsiteY6" fmla="*/ 491706 h 3701215"/>
              <a:gd name="connsiteX7" fmla="*/ 3096883 w 5029200"/>
              <a:gd name="connsiteY7" fmla="*/ 595223 h 3701215"/>
              <a:gd name="connsiteX8" fmla="*/ 3226280 w 5029200"/>
              <a:gd name="connsiteY8" fmla="*/ 715993 h 3701215"/>
              <a:gd name="connsiteX9" fmla="*/ 3338423 w 5029200"/>
              <a:gd name="connsiteY9" fmla="*/ 733246 h 3701215"/>
              <a:gd name="connsiteX10" fmla="*/ 3441940 w 5029200"/>
              <a:gd name="connsiteY10" fmla="*/ 785004 h 3701215"/>
              <a:gd name="connsiteX11" fmla="*/ 3692106 w 5029200"/>
              <a:gd name="connsiteY11" fmla="*/ 664234 h 3701215"/>
              <a:gd name="connsiteX12" fmla="*/ 3717985 w 5029200"/>
              <a:gd name="connsiteY12" fmla="*/ 586597 h 3701215"/>
              <a:gd name="connsiteX13" fmla="*/ 3778370 w 5029200"/>
              <a:gd name="connsiteY13" fmla="*/ 577970 h 3701215"/>
              <a:gd name="connsiteX14" fmla="*/ 3976778 w 5029200"/>
              <a:gd name="connsiteY14" fmla="*/ 690114 h 3701215"/>
              <a:gd name="connsiteX15" fmla="*/ 3881887 w 5029200"/>
              <a:gd name="connsiteY15" fmla="*/ 871268 h 3701215"/>
              <a:gd name="connsiteX16" fmla="*/ 3994031 w 5029200"/>
              <a:gd name="connsiteY16" fmla="*/ 966159 h 3701215"/>
              <a:gd name="connsiteX17" fmla="*/ 3752491 w 5029200"/>
              <a:gd name="connsiteY17" fmla="*/ 1000665 h 3701215"/>
              <a:gd name="connsiteX18" fmla="*/ 3597216 w 5029200"/>
              <a:gd name="connsiteY18" fmla="*/ 1086929 h 3701215"/>
              <a:gd name="connsiteX19" fmla="*/ 3717985 w 5029200"/>
              <a:gd name="connsiteY19" fmla="*/ 1233578 h 3701215"/>
              <a:gd name="connsiteX20" fmla="*/ 3821502 w 5029200"/>
              <a:gd name="connsiteY20" fmla="*/ 1104182 h 3701215"/>
              <a:gd name="connsiteX21" fmla="*/ 3890514 w 5029200"/>
              <a:gd name="connsiteY21" fmla="*/ 1164566 h 3701215"/>
              <a:gd name="connsiteX22" fmla="*/ 3812876 w 5029200"/>
              <a:gd name="connsiteY22" fmla="*/ 1268083 h 3701215"/>
              <a:gd name="connsiteX23" fmla="*/ 3778370 w 5029200"/>
              <a:gd name="connsiteY23" fmla="*/ 1380227 h 3701215"/>
              <a:gd name="connsiteX24" fmla="*/ 3881887 w 5029200"/>
              <a:gd name="connsiteY24" fmla="*/ 1449238 h 3701215"/>
              <a:gd name="connsiteX25" fmla="*/ 4037163 w 5029200"/>
              <a:gd name="connsiteY25" fmla="*/ 1509623 h 3701215"/>
              <a:gd name="connsiteX26" fmla="*/ 4166559 w 5029200"/>
              <a:gd name="connsiteY26" fmla="*/ 1526876 h 3701215"/>
              <a:gd name="connsiteX27" fmla="*/ 4356340 w 5029200"/>
              <a:gd name="connsiteY27" fmla="*/ 1526876 h 3701215"/>
              <a:gd name="connsiteX28" fmla="*/ 4641012 w 5029200"/>
              <a:gd name="connsiteY28" fmla="*/ 1604514 h 3701215"/>
              <a:gd name="connsiteX29" fmla="*/ 4770408 w 5029200"/>
              <a:gd name="connsiteY29" fmla="*/ 1604514 h 3701215"/>
              <a:gd name="connsiteX30" fmla="*/ 4813540 w 5029200"/>
              <a:gd name="connsiteY30" fmla="*/ 1578634 h 3701215"/>
              <a:gd name="connsiteX31" fmla="*/ 4725975 w 5029200"/>
              <a:gd name="connsiteY31" fmla="*/ 1714603 h 3701215"/>
              <a:gd name="connsiteX32" fmla="*/ 4783621 w 5029200"/>
              <a:gd name="connsiteY32" fmla="*/ 1898428 h 3701215"/>
              <a:gd name="connsiteX33" fmla="*/ 4877143 w 5029200"/>
              <a:gd name="connsiteY33" fmla="*/ 2108064 h 3701215"/>
              <a:gd name="connsiteX34" fmla="*/ 5028927 w 5029200"/>
              <a:gd name="connsiteY34" fmla="*/ 2194328 h 3701215"/>
              <a:gd name="connsiteX35" fmla="*/ 5029200 w 5029200"/>
              <a:gd name="connsiteY35" fmla="*/ 2260121 h 3701215"/>
              <a:gd name="connsiteX36" fmla="*/ 4891178 w 5029200"/>
              <a:gd name="connsiteY36" fmla="*/ 2432649 h 3701215"/>
              <a:gd name="connsiteX37" fmla="*/ 4779034 w 5029200"/>
              <a:gd name="connsiteY37" fmla="*/ 2493034 h 3701215"/>
              <a:gd name="connsiteX38" fmla="*/ 4649638 w 5029200"/>
              <a:gd name="connsiteY38" fmla="*/ 2553419 h 3701215"/>
              <a:gd name="connsiteX39" fmla="*/ 4572000 w 5029200"/>
              <a:gd name="connsiteY39" fmla="*/ 2631057 h 3701215"/>
              <a:gd name="connsiteX40" fmla="*/ 4364966 w 5029200"/>
              <a:gd name="connsiteY40" fmla="*/ 2605178 h 3701215"/>
              <a:gd name="connsiteX41" fmla="*/ 4252823 w 5029200"/>
              <a:gd name="connsiteY41" fmla="*/ 2458529 h 3701215"/>
              <a:gd name="connsiteX42" fmla="*/ 4132053 w 5029200"/>
              <a:gd name="connsiteY42" fmla="*/ 2458529 h 3701215"/>
              <a:gd name="connsiteX43" fmla="*/ 3959525 w 5029200"/>
              <a:gd name="connsiteY43" fmla="*/ 2441276 h 3701215"/>
              <a:gd name="connsiteX44" fmla="*/ 3919748 w 5029200"/>
              <a:gd name="connsiteY44" fmla="*/ 2528224 h 3701215"/>
              <a:gd name="connsiteX45" fmla="*/ 3843548 w 5029200"/>
              <a:gd name="connsiteY45" fmla="*/ 2535482 h 3701215"/>
              <a:gd name="connsiteX46" fmla="*/ 3770428 w 5029200"/>
              <a:gd name="connsiteY46" fmla="*/ 2491871 h 3701215"/>
              <a:gd name="connsiteX47" fmla="*/ 3709085 w 5029200"/>
              <a:gd name="connsiteY47" fmla="*/ 2423885 h 3701215"/>
              <a:gd name="connsiteX48" fmla="*/ 3588315 w 5029200"/>
              <a:gd name="connsiteY48" fmla="*/ 2416218 h 3701215"/>
              <a:gd name="connsiteX49" fmla="*/ 3303986 w 5029200"/>
              <a:gd name="connsiteY49" fmla="*/ 2471810 h 3701215"/>
              <a:gd name="connsiteX50" fmla="*/ 2917097 w 5029200"/>
              <a:gd name="connsiteY50" fmla="*/ 2746282 h 3701215"/>
              <a:gd name="connsiteX51" fmla="*/ 2848703 w 5029200"/>
              <a:gd name="connsiteY51" fmla="*/ 2923944 h 3701215"/>
              <a:gd name="connsiteX52" fmla="*/ 2787907 w 5029200"/>
              <a:gd name="connsiteY52" fmla="*/ 2960024 h 3701215"/>
              <a:gd name="connsiteX53" fmla="*/ 2571905 w 5029200"/>
              <a:gd name="connsiteY53" fmla="*/ 2970499 h 3701215"/>
              <a:gd name="connsiteX54" fmla="*/ 2498927 w 5029200"/>
              <a:gd name="connsiteY54" fmla="*/ 3244014 h 3701215"/>
              <a:gd name="connsiteX55" fmla="*/ 2556985 w 5029200"/>
              <a:gd name="connsiteY55" fmla="*/ 3625014 h 3701215"/>
              <a:gd name="connsiteX56" fmla="*/ 2542471 w 5029200"/>
              <a:gd name="connsiteY56" fmla="*/ 3672186 h 3701215"/>
              <a:gd name="connsiteX57" fmla="*/ 2437241 w 5029200"/>
              <a:gd name="connsiteY57" fmla="*/ 3701215 h 3701215"/>
              <a:gd name="connsiteX58" fmla="*/ 2398144 w 5029200"/>
              <a:gd name="connsiteY58" fmla="*/ 3614468 h 3701215"/>
              <a:gd name="connsiteX59" fmla="*/ 2346385 w 5029200"/>
              <a:gd name="connsiteY59" fmla="*/ 3338423 h 3701215"/>
              <a:gd name="connsiteX60" fmla="*/ 2303253 w 5029200"/>
              <a:gd name="connsiteY60" fmla="*/ 3200400 h 3701215"/>
              <a:gd name="connsiteX61" fmla="*/ 2406770 w 5029200"/>
              <a:gd name="connsiteY61" fmla="*/ 2950234 h 3701215"/>
              <a:gd name="connsiteX62" fmla="*/ 2449902 w 5029200"/>
              <a:gd name="connsiteY62" fmla="*/ 2734574 h 3701215"/>
              <a:gd name="connsiteX63" fmla="*/ 2518914 w 5029200"/>
              <a:gd name="connsiteY63" fmla="*/ 2510287 h 3701215"/>
              <a:gd name="connsiteX64" fmla="*/ 2415397 w 5029200"/>
              <a:gd name="connsiteY64" fmla="*/ 2424023 h 3701215"/>
              <a:gd name="connsiteX65" fmla="*/ 2346385 w 5029200"/>
              <a:gd name="connsiteY65" fmla="*/ 2329132 h 3701215"/>
              <a:gd name="connsiteX66" fmla="*/ 2173857 w 5029200"/>
              <a:gd name="connsiteY66" fmla="*/ 2363638 h 3701215"/>
              <a:gd name="connsiteX67" fmla="*/ 2096219 w 5029200"/>
              <a:gd name="connsiteY67" fmla="*/ 2475782 h 3701215"/>
              <a:gd name="connsiteX68" fmla="*/ 1906438 w 5029200"/>
              <a:gd name="connsiteY68" fmla="*/ 2553419 h 3701215"/>
              <a:gd name="connsiteX69" fmla="*/ 1915065 w 5029200"/>
              <a:gd name="connsiteY69" fmla="*/ 2406770 h 3701215"/>
              <a:gd name="connsiteX70" fmla="*/ 1915065 w 5029200"/>
              <a:gd name="connsiteY70" fmla="*/ 2286000 h 3701215"/>
              <a:gd name="connsiteX71" fmla="*/ 1777042 w 5029200"/>
              <a:gd name="connsiteY71" fmla="*/ 2208363 h 3701215"/>
              <a:gd name="connsiteX72" fmla="*/ 1716657 w 5029200"/>
              <a:gd name="connsiteY72" fmla="*/ 2139351 h 3701215"/>
              <a:gd name="connsiteX73" fmla="*/ 1483744 w 5029200"/>
              <a:gd name="connsiteY73" fmla="*/ 2260121 h 3701215"/>
              <a:gd name="connsiteX74" fmla="*/ 1345721 w 5029200"/>
              <a:gd name="connsiteY74" fmla="*/ 2216989 h 3701215"/>
              <a:gd name="connsiteX75" fmla="*/ 1216325 w 5029200"/>
              <a:gd name="connsiteY75" fmla="*/ 2242868 h 3701215"/>
              <a:gd name="connsiteX76" fmla="*/ 1190446 w 5029200"/>
              <a:gd name="connsiteY76" fmla="*/ 2087593 h 3701215"/>
              <a:gd name="connsiteX77" fmla="*/ 1233578 w 5029200"/>
              <a:gd name="connsiteY77" fmla="*/ 2001329 h 3701215"/>
              <a:gd name="connsiteX78" fmla="*/ 1181819 w 5029200"/>
              <a:gd name="connsiteY78" fmla="*/ 1949570 h 3701215"/>
              <a:gd name="connsiteX79" fmla="*/ 1086929 w 5029200"/>
              <a:gd name="connsiteY79" fmla="*/ 1863306 h 3701215"/>
              <a:gd name="connsiteX80" fmla="*/ 828136 w 5029200"/>
              <a:gd name="connsiteY80" fmla="*/ 1777042 h 3701215"/>
              <a:gd name="connsiteX81" fmla="*/ 1147763 w 5029200"/>
              <a:gd name="connsiteY81" fmla="*/ 1764825 h 3701215"/>
              <a:gd name="connsiteX82" fmla="*/ 1050379 w 5029200"/>
              <a:gd name="connsiteY82" fmla="*/ 1621567 h 3701215"/>
              <a:gd name="connsiteX83" fmla="*/ 1186108 w 5029200"/>
              <a:gd name="connsiteY83" fmla="*/ 1682451 h 3701215"/>
              <a:gd name="connsiteX84" fmla="*/ 1234526 w 5029200"/>
              <a:gd name="connsiteY84" fmla="*/ 1625406 h 3701215"/>
              <a:gd name="connsiteX85" fmla="*/ 1115999 w 5029200"/>
              <a:gd name="connsiteY85" fmla="*/ 1562229 h 3701215"/>
              <a:gd name="connsiteX86" fmla="*/ 1118791 w 5029200"/>
              <a:gd name="connsiteY86" fmla="*/ 1507678 h 3701215"/>
              <a:gd name="connsiteX87" fmla="*/ 1134648 w 5029200"/>
              <a:gd name="connsiteY87" fmla="*/ 1394438 h 3701215"/>
              <a:gd name="connsiteX88" fmla="*/ 1284837 w 5029200"/>
              <a:gd name="connsiteY88" fmla="*/ 1462302 h 3701215"/>
              <a:gd name="connsiteX89" fmla="*/ 1480137 w 5029200"/>
              <a:gd name="connsiteY89" fmla="*/ 1439431 h 3701215"/>
              <a:gd name="connsiteX90" fmla="*/ 1421996 w 5029200"/>
              <a:gd name="connsiteY90" fmla="*/ 1312579 h 3701215"/>
              <a:gd name="connsiteX91" fmla="*/ 1431685 w 5029200"/>
              <a:gd name="connsiteY91" fmla="*/ 1206652 h 3701215"/>
              <a:gd name="connsiteX92" fmla="*/ 1258144 w 5029200"/>
              <a:gd name="connsiteY92" fmla="*/ 1270294 h 3701215"/>
              <a:gd name="connsiteX93" fmla="*/ 1288129 w 5029200"/>
              <a:gd name="connsiteY93" fmla="*/ 1159929 h 3701215"/>
              <a:gd name="connsiteX94" fmla="*/ 1174839 w 5029200"/>
              <a:gd name="connsiteY94" fmla="*/ 984309 h 3701215"/>
              <a:gd name="connsiteX95" fmla="*/ 1078436 w 5029200"/>
              <a:gd name="connsiteY95" fmla="*/ 778738 h 3701215"/>
              <a:gd name="connsiteX96" fmla="*/ 971993 w 5029200"/>
              <a:gd name="connsiteY96" fmla="*/ 783409 h 3701215"/>
              <a:gd name="connsiteX97" fmla="*/ 502676 w 5029200"/>
              <a:gd name="connsiteY97" fmla="*/ 808390 h 3701215"/>
              <a:gd name="connsiteX98" fmla="*/ 12815 w 5029200"/>
              <a:gd name="connsiteY98" fmla="*/ 736338 h 3701215"/>
              <a:gd name="connsiteX99" fmla="*/ 138023 w 5029200"/>
              <a:gd name="connsiteY99" fmla="*/ 690114 h 3701215"/>
              <a:gd name="connsiteX100" fmla="*/ 129397 w 5029200"/>
              <a:gd name="connsiteY100" fmla="*/ 552091 h 3701215"/>
              <a:gd name="connsiteX101" fmla="*/ 215661 w 5029200"/>
              <a:gd name="connsiteY101" fmla="*/ 526212 h 3701215"/>
              <a:gd name="connsiteX102" fmla="*/ 189782 w 5029200"/>
              <a:gd name="connsiteY102" fmla="*/ 448574 h 3701215"/>
              <a:gd name="connsiteX103" fmla="*/ 103517 w 5029200"/>
              <a:gd name="connsiteY103" fmla="*/ 465827 h 3701215"/>
              <a:gd name="connsiteX104" fmla="*/ 0 w 5029200"/>
              <a:gd name="connsiteY104" fmla="*/ 336431 h 3701215"/>
              <a:gd name="connsiteX105" fmla="*/ 25880 w 5029200"/>
              <a:gd name="connsiteY105" fmla="*/ 232914 h 3701215"/>
              <a:gd name="connsiteX106" fmla="*/ 77638 w 5029200"/>
              <a:gd name="connsiteY106" fmla="*/ 189782 h 3701215"/>
              <a:gd name="connsiteX107" fmla="*/ 94891 w 5029200"/>
              <a:gd name="connsiteY107" fmla="*/ 77638 h 3701215"/>
              <a:gd name="connsiteX108" fmla="*/ 207034 w 5029200"/>
              <a:gd name="connsiteY108" fmla="*/ 60385 h 3701215"/>
              <a:gd name="connsiteX109" fmla="*/ 267419 w 5029200"/>
              <a:gd name="connsiteY109" fmla="*/ 224287 h 3701215"/>
              <a:gd name="connsiteX110" fmla="*/ 465827 w 5029200"/>
              <a:gd name="connsiteY110" fmla="*/ 284672 h 3701215"/>
              <a:gd name="connsiteX111" fmla="*/ 672861 w 5029200"/>
              <a:gd name="connsiteY111" fmla="*/ 232914 h 3701215"/>
              <a:gd name="connsiteX112" fmla="*/ 897148 w 5029200"/>
              <a:gd name="connsiteY112" fmla="*/ 276046 h 3701215"/>
              <a:gd name="connsiteX113" fmla="*/ 1000665 w 5029200"/>
              <a:gd name="connsiteY113" fmla="*/ 224287 h 3701215"/>
              <a:gd name="connsiteX114" fmla="*/ 1112808 w 5029200"/>
              <a:gd name="connsiteY114" fmla="*/ 319178 h 3701215"/>
              <a:gd name="connsiteX115" fmla="*/ 1199072 w 5029200"/>
              <a:gd name="connsiteY115" fmla="*/ 224287 h 3701215"/>
              <a:gd name="connsiteX116" fmla="*/ 1371600 w 5029200"/>
              <a:gd name="connsiteY116" fmla="*/ 181155 h 3701215"/>
              <a:gd name="connsiteX117" fmla="*/ 1552755 w 5029200"/>
              <a:gd name="connsiteY117" fmla="*/ 129397 h 3701215"/>
              <a:gd name="connsiteX118" fmla="*/ 1673525 w 5029200"/>
              <a:gd name="connsiteY118" fmla="*/ 0 h 3701215"/>
              <a:gd name="connsiteX0" fmla="*/ 1673525 w 5029200"/>
              <a:gd name="connsiteY0" fmla="*/ 0 h 3701215"/>
              <a:gd name="connsiteX1" fmla="*/ 2208363 w 5029200"/>
              <a:gd name="connsiteY1" fmla="*/ 457200 h 3701215"/>
              <a:gd name="connsiteX2" fmla="*/ 2518914 w 5029200"/>
              <a:gd name="connsiteY2" fmla="*/ 595223 h 3701215"/>
              <a:gd name="connsiteX3" fmla="*/ 2708695 w 5029200"/>
              <a:gd name="connsiteY3" fmla="*/ 603849 h 3701215"/>
              <a:gd name="connsiteX4" fmla="*/ 2863970 w 5029200"/>
              <a:gd name="connsiteY4" fmla="*/ 500332 h 3701215"/>
              <a:gd name="connsiteX5" fmla="*/ 2786333 w 5029200"/>
              <a:gd name="connsiteY5" fmla="*/ 345057 h 3701215"/>
              <a:gd name="connsiteX6" fmla="*/ 2855344 w 5029200"/>
              <a:gd name="connsiteY6" fmla="*/ 491706 h 3701215"/>
              <a:gd name="connsiteX7" fmla="*/ 3096883 w 5029200"/>
              <a:gd name="connsiteY7" fmla="*/ 595223 h 3701215"/>
              <a:gd name="connsiteX8" fmla="*/ 3226280 w 5029200"/>
              <a:gd name="connsiteY8" fmla="*/ 715993 h 3701215"/>
              <a:gd name="connsiteX9" fmla="*/ 3338423 w 5029200"/>
              <a:gd name="connsiteY9" fmla="*/ 733246 h 3701215"/>
              <a:gd name="connsiteX10" fmla="*/ 3441940 w 5029200"/>
              <a:gd name="connsiteY10" fmla="*/ 785004 h 3701215"/>
              <a:gd name="connsiteX11" fmla="*/ 3692106 w 5029200"/>
              <a:gd name="connsiteY11" fmla="*/ 664234 h 3701215"/>
              <a:gd name="connsiteX12" fmla="*/ 3717985 w 5029200"/>
              <a:gd name="connsiteY12" fmla="*/ 586597 h 3701215"/>
              <a:gd name="connsiteX13" fmla="*/ 3778370 w 5029200"/>
              <a:gd name="connsiteY13" fmla="*/ 577970 h 3701215"/>
              <a:gd name="connsiteX14" fmla="*/ 3976778 w 5029200"/>
              <a:gd name="connsiteY14" fmla="*/ 690114 h 3701215"/>
              <a:gd name="connsiteX15" fmla="*/ 3881887 w 5029200"/>
              <a:gd name="connsiteY15" fmla="*/ 871268 h 3701215"/>
              <a:gd name="connsiteX16" fmla="*/ 3994031 w 5029200"/>
              <a:gd name="connsiteY16" fmla="*/ 966159 h 3701215"/>
              <a:gd name="connsiteX17" fmla="*/ 3752491 w 5029200"/>
              <a:gd name="connsiteY17" fmla="*/ 1000665 h 3701215"/>
              <a:gd name="connsiteX18" fmla="*/ 3597216 w 5029200"/>
              <a:gd name="connsiteY18" fmla="*/ 1086929 h 3701215"/>
              <a:gd name="connsiteX19" fmla="*/ 3717985 w 5029200"/>
              <a:gd name="connsiteY19" fmla="*/ 1233578 h 3701215"/>
              <a:gd name="connsiteX20" fmla="*/ 3821502 w 5029200"/>
              <a:gd name="connsiteY20" fmla="*/ 1104182 h 3701215"/>
              <a:gd name="connsiteX21" fmla="*/ 3890514 w 5029200"/>
              <a:gd name="connsiteY21" fmla="*/ 1164566 h 3701215"/>
              <a:gd name="connsiteX22" fmla="*/ 3812876 w 5029200"/>
              <a:gd name="connsiteY22" fmla="*/ 1268083 h 3701215"/>
              <a:gd name="connsiteX23" fmla="*/ 3778370 w 5029200"/>
              <a:gd name="connsiteY23" fmla="*/ 1380227 h 3701215"/>
              <a:gd name="connsiteX24" fmla="*/ 3881887 w 5029200"/>
              <a:gd name="connsiteY24" fmla="*/ 1449238 h 3701215"/>
              <a:gd name="connsiteX25" fmla="*/ 4037163 w 5029200"/>
              <a:gd name="connsiteY25" fmla="*/ 1509623 h 3701215"/>
              <a:gd name="connsiteX26" fmla="*/ 4166559 w 5029200"/>
              <a:gd name="connsiteY26" fmla="*/ 1526876 h 3701215"/>
              <a:gd name="connsiteX27" fmla="*/ 4356340 w 5029200"/>
              <a:gd name="connsiteY27" fmla="*/ 1526876 h 3701215"/>
              <a:gd name="connsiteX28" fmla="*/ 4641012 w 5029200"/>
              <a:gd name="connsiteY28" fmla="*/ 1604514 h 3701215"/>
              <a:gd name="connsiteX29" fmla="*/ 4770408 w 5029200"/>
              <a:gd name="connsiteY29" fmla="*/ 1604514 h 3701215"/>
              <a:gd name="connsiteX30" fmla="*/ 4813540 w 5029200"/>
              <a:gd name="connsiteY30" fmla="*/ 1578634 h 3701215"/>
              <a:gd name="connsiteX31" fmla="*/ 4725975 w 5029200"/>
              <a:gd name="connsiteY31" fmla="*/ 1714603 h 3701215"/>
              <a:gd name="connsiteX32" fmla="*/ 4783621 w 5029200"/>
              <a:gd name="connsiteY32" fmla="*/ 1898428 h 3701215"/>
              <a:gd name="connsiteX33" fmla="*/ 4877143 w 5029200"/>
              <a:gd name="connsiteY33" fmla="*/ 2108064 h 3701215"/>
              <a:gd name="connsiteX34" fmla="*/ 5028927 w 5029200"/>
              <a:gd name="connsiteY34" fmla="*/ 2194328 h 3701215"/>
              <a:gd name="connsiteX35" fmla="*/ 5029200 w 5029200"/>
              <a:gd name="connsiteY35" fmla="*/ 2260121 h 3701215"/>
              <a:gd name="connsiteX36" fmla="*/ 4891178 w 5029200"/>
              <a:gd name="connsiteY36" fmla="*/ 2432649 h 3701215"/>
              <a:gd name="connsiteX37" fmla="*/ 4779034 w 5029200"/>
              <a:gd name="connsiteY37" fmla="*/ 2493034 h 3701215"/>
              <a:gd name="connsiteX38" fmla="*/ 4649638 w 5029200"/>
              <a:gd name="connsiteY38" fmla="*/ 2553419 h 3701215"/>
              <a:gd name="connsiteX39" fmla="*/ 4572000 w 5029200"/>
              <a:gd name="connsiteY39" fmla="*/ 2631057 h 3701215"/>
              <a:gd name="connsiteX40" fmla="*/ 4364966 w 5029200"/>
              <a:gd name="connsiteY40" fmla="*/ 2605178 h 3701215"/>
              <a:gd name="connsiteX41" fmla="*/ 4252823 w 5029200"/>
              <a:gd name="connsiteY41" fmla="*/ 2458529 h 3701215"/>
              <a:gd name="connsiteX42" fmla="*/ 4132053 w 5029200"/>
              <a:gd name="connsiteY42" fmla="*/ 2458529 h 3701215"/>
              <a:gd name="connsiteX43" fmla="*/ 3959525 w 5029200"/>
              <a:gd name="connsiteY43" fmla="*/ 2441276 h 3701215"/>
              <a:gd name="connsiteX44" fmla="*/ 3919748 w 5029200"/>
              <a:gd name="connsiteY44" fmla="*/ 2528224 h 3701215"/>
              <a:gd name="connsiteX45" fmla="*/ 3843548 w 5029200"/>
              <a:gd name="connsiteY45" fmla="*/ 2535482 h 3701215"/>
              <a:gd name="connsiteX46" fmla="*/ 3770428 w 5029200"/>
              <a:gd name="connsiteY46" fmla="*/ 2491871 h 3701215"/>
              <a:gd name="connsiteX47" fmla="*/ 3709085 w 5029200"/>
              <a:gd name="connsiteY47" fmla="*/ 2423885 h 3701215"/>
              <a:gd name="connsiteX48" fmla="*/ 3588315 w 5029200"/>
              <a:gd name="connsiteY48" fmla="*/ 2416218 h 3701215"/>
              <a:gd name="connsiteX49" fmla="*/ 3303986 w 5029200"/>
              <a:gd name="connsiteY49" fmla="*/ 2471810 h 3701215"/>
              <a:gd name="connsiteX50" fmla="*/ 2917097 w 5029200"/>
              <a:gd name="connsiteY50" fmla="*/ 2746282 h 3701215"/>
              <a:gd name="connsiteX51" fmla="*/ 2848703 w 5029200"/>
              <a:gd name="connsiteY51" fmla="*/ 2923944 h 3701215"/>
              <a:gd name="connsiteX52" fmla="*/ 2787907 w 5029200"/>
              <a:gd name="connsiteY52" fmla="*/ 2960024 h 3701215"/>
              <a:gd name="connsiteX53" fmla="*/ 2571905 w 5029200"/>
              <a:gd name="connsiteY53" fmla="*/ 2970499 h 3701215"/>
              <a:gd name="connsiteX54" fmla="*/ 2498927 w 5029200"/>
              <a:gd name="connsiteY54" fmla="*/ 3244014 h 3701215"/>
              <a:gd name="connsiteX55" fmla="*/ 2556985 w 5029200"/>
              <a:gd name="connsiteY55" fmla="*/ 3625014 h 3701215"/>
              <a:gd name="connsiteX56" fmla="*/ 2542471 w 5029200"/>
              <a:gd name="connsiteY56" fmla="*/ 3672186 h 3701215"/>
              <a:gd name="connsiteX57" fmla="*/ 2437241 w 5029200"/>
              <a:gd name="connsiteY57" fmla="*/ 3701215 h 3701215"/>
              <a:gd name="connsiteX58" fmla="*/ 2398144 w 5029200"/>
              <a:gd name="connsiteY58" fmla="*/ 3614468 h 3701215"/>
              <a:gd name="connsiteX59" fmla="*/ 2346385 w 5029200"/>
              <a:gd name="connsiteY59" fmla="*/ 3338423 h 3701215"/>
              <a:gd name="connsiteX60" fmla="*/ 2303253 w 5029200"/>
              <a:gd name="connsiteY60" fmla="*/ 3200400 h 3701215"/>
              <a:gd name="connsiteX61" fmla="*/ 2406770 w 5029200"/>
              <a:gd name="connsiteY61" fmla="*/ 2950234 h 3701215"/>
              <a:gd name="connsiteX62" fmla="*/ 2449902 w 5029200"/>
              <a:gd name="connsiteY62" fmla="*/ 2734574 h 3701215"/>
              <a:gd name="connsiteX63" fmla="*/ 2518914 w 5029200"/>
              <a:gd name="connsiteY63" fmla="*/ 2510287 h 3701215"/>
              <a:gd name="connsiteX64" fmla="*/ 2415397 w 5029200"/>
              <a:gd name="connsiteY64" fmla="*/ 2424023 h 3701215"/>
              <a:gd name="connsiteX65" fmla="*/ 2346385 w 5029200"/>
              <a:gd name="connsiteY65" fmla="*/ 2329132 h 3701215"/>
              <a:gd name="connsiteX66" fmla="*/ 2173857 w 5029200"/>
              <a:gd name="connsiteY66" fmla="*/ 2363638 h 3701215"/>
              <a:gd name="connsiteX67" fmla="*/ 2096219 w 5029200"/>
              <a:gd name="connsiteY67" fmla="*/ 2475782 h 3701215"/>
              <a:gd name="connsiteX68" fmla="*/ 1906438 w 5029200"/>
              <a:gd name="connsiteY68" fmla="*/ 2553419 h 3701215"/>
              <a:gd name="connsiteX69" fmla="*/ 1915065 w 5029200"/>
              <a:gd name="connsiteY69" fmla="*/ 2406770 h 3701215"/>
              <a:gd name="connsiteX70" fmla="*/ 1915065 w 5029200"/>
              <a:gd name="connsiteY70" fmla="*/ 2286000 h 3701215"/>
              <a:gd name="connsiteX71" fmla="*/ 1777042 w 5029200"/>
              <a:gd name="connsiteY71" fmla="*/ 2208363 h 3701215"/>
              <a:gd name="connsiteX72" fmla="*/ 1716657 w 5029200"/>
              <a:gd name="connsiteY72" fmla="*/ 2139351 h 3701215"/>
              <a:gd name="connsiteX73" fmla="*/ 1483744 w 5029200"/>
              <a:gd name="connsiteY73" fmla="*/ 2260121 h 3701215"/>
              <a:gd name="connsiteX74" fmla="*/ 1345721 w 5029200"/>
              <a:gd name="connsiteY74" fmla="*/ 2216989 h 3701215"/>
              <a:gd name="connsiteX75" fmla="*/ 1216325 w 5029200"/>
              <a:gd name="connsiteY75" fmla="*/ 2242868 h 3701215"/>
              <a:gd name="connsiteX76" fmla="*/ 1190446 w 5029200"/>
              <a:gd name="connsiteY76" fmla="*/ 2087593 h 3701215"/>
              <a:gd name="connsiteX77" fmla="*/ 1233578 w 5029200"/>
              <a:gd name="connsiteY77" fmla="*/ 2001329 h 3701215"/>
              <a:gd name="connsiteX78" fmla="*/ 1181819 w 5029200"/>
              <a:gd name="connsiteY78" fmla="*/ 1949570 h 3701215"/>
              <a:gd name="connsiteX79" fmla="*/ 1086929 w 5029200"/>
              <a:gd name="connsiteY79" fmla="*/ 1863306 h 3701215"/>
              <a:gd name="connsiteX80" fmla="*/ 828136 w 5029200"/>
              <a:gd name="connsiteY80" fmla="*/ 1777042 h 3701215"/>
              <a:gd name="connsiteX81" fmla="*/ 1147763 w 5029200"/>
              <a:gd name="connsiteY81" fmla="*/ 1764825 h 3701215"/>
              <a:gd name="connsiteX82" fmla="*/ 1050379 w 5029200"/>
              <a:gd name="connsiteY82" fmla="*/ 1621567 h 3701215"/>
              <a:gd name="connsiteX83" fmla="*/ 1186108 w 5029200"/>
              <a:gd name="connsiteY83" fmla="*/ 1682451 h 3701215"/>
              <a:gd name="connsiteX84" fmla="*/ 1234526 w 5029200"/>
              <a:gd name="connsiteY84" fmla="*/ 1625406 h 3701215"/>
              <a:gd name="connsiteX85" fmla="*/ 1115999 w 5029200"/>
              <a:gd name="connsiteY85" fmla="*/ 1562229 h 3701215"/>
              <a:gd name="connsiteX86" fmla="*/ 1118791 w 5029200"/>
              <a:gd name="connsiteY86" fmla="*/ 1507678 h 3701215"/>
              <a:gd name="connsiteX87" fmla="*/ 1134648 w 5029200"/>
              <a:gd name="connsiteY87" fmla="*/ 1394438 h 3701215"/>
              <a:gd name="connsiteX88" fmla="*/ 1284837 w 5029200"/>
              <a:gd name="connsiteY88" fmla="*/ 1462302 h 3701215"/>
              <a:gd name="connsiteX89" fmla="*/ 1480137 w 5029200"/>
              <a:gd name="connsiteY89" fmla="*/ 1439431 h 3701215"/>
              <a:gd name="connsiteX90" fmla="*/ 1421996 w 5029200"/>
              <a:gd name="connsiteY90" fmla="*/ 1312579 h 3701215"/>
              <a:gd name="connsiteX91" fmla="*/ 1431685 w 5029200"/>
              <a:gd name="connsiteY91" fmla="*/ 1206652 h 3701215"/>
              <a:gd name="connsiteX92" fmla="*/ 1258144 w 5029200"/>
              <a:gd name="connsiteY92" fmla="*/ 1270294 h 3701215"/>
              <a:gd name="connsiteX93" fmla="*/ 1288129 w 5029200"/>
              <a:gd name="connsiteY93" fmla="*/ 1159929 h 3701215"/>
              <a:gd name="connsiteX94" fmla="*/ 1174839 w 5029200"/>
              <a:gd name="connsiteY94" fmla="*/ 984309 h 3701215"/>
              <a:gd name="connsiteX95" fmla="*/ 1078436 w 5029200"/>
              <a:gd name="connsiteY95" fmla="*/ 778738 h 3701215"/>
              <a:gd name="connsiteX96" fmla="*/ 971993 w 5029200"/>
              <a:gd name="connsiteY96" fmla="*/ 783409 h 3701215"/>
              <a:gd name="connsiteX97" fmla="*/ 12815 w 5029200"/>
              <a:gd name="connsiteY97" fmla="*/ 736338 h 3701215"/>
              <a:gd name="connsiteX98" fmla="*/ 138023 w 5029200"/>
              <a:gd name="connsiteY98" fmla="*/ 690114 h 3701215"/>
              <a:gd name="connsiteX99" fmla="*/ 129397 w 5029200"/>
              <a:gd name="connsiteY99" fmla="*/ 552091 h 3701215"/>
              <a:gd name="connsiteX100" fmla="*/ 215661 w 5029200"/>
              <a:gd name="connsiteY100" fmla="*/ 526212 h 3701215"/>
              <a:gd name="connsiteX101" fmla="*/ 189782 w 5029200"/>
              <a:gd name="connsiteY101" fmla="*/ 448574 h 3701215"/>
              <a:gd name="connsiteX102" fmla="*/ 103517 w 5029200"/>
              <a:gd name="connsiteY102" fmla="*/ 465827 h 3701215"/>
              <a:gd name="connsiteX103" fmla="*/ 0 w 5029200"/>
              <a:gd name="connsiteY103" fmla="*/ 336431 h 3701215"/>
              <a:gd name="connsiteX104" fmla="*/ 25880 w 5029200"/>
              <a:gd name="connsiteY104" fmla="*/ 232914 h 3701215"/>
              <a:gd name="connsiteX105" fmla="*/ 77638 w 5029200"/>
              <a:gd name="connsiteY105" fmla="*/ 189782 h 3701215"/>
              <a:gd name="connsiteX106" fmla="*/ 94891 w 5029200"/>
              <a:gd name="connsiteY106" fmla="*/ 77638 h 3701215"/>
              <a:gd name="connsiteX107" fmla="*/ 207034 w 5029200"/>
              <a:gd name="connsiteY107" fmla="*/ 60385 h 3701215"/>
              <a:gd name="connsiteX108" fmla="*/ 267419 w 5029200"/>
              <a:gd name="connsiteY108" fmla="*/ 224287 h 3701215"/>
              <a:gd name="connsiteX109" fmla="*/ 465827 w 5029200"/>
              <a:gd name="connsiteY109" fmla="*/ 284672 h 3701215"/>
              <a:gd name="connsiteX110" fmla="*/ 672861 w 5029200"/>
              <a:gd name="connsiteY110" fmla="*/ 232914 h 3701215"/>
              <a:gd name="connsiteX111" fmla="*/ 897148 w 5029200"/>
              <a:gd name="connsiteY111" fmla="*/ 276046 h 3701215"/>
              <a:gd name="connsiteX112" fmla="*/ 1000665 w 5029200"/>
              <a:gd name="connsiteY112" fmla="*/ 224287 h 3701215"/>
              <a:gd name="connsiteX113" fmla="*/ 1112808 w 5029200"/>
              <a:gd name="connsiteY113" fmla="*/ 319178 h 3701215"/>
              <a:gd name="connsiteX114" fmla="*/ 1199072 w 5029200"/>
              <a:gd name="connsiteY114" fmla="*/ 224287 h 3701215"/>
              <a:gd name="connsiteX115" fmla="*/ 1371600 w 5029200"/>
              <a:gd name="connsiteY115" fmla="*/ 181155 h 3701215"/>
              <a:gd name="connsiteX116" fmla="*/ 1552755 w 5029200"/>
              <a:gd name="connsiteY116" fmla="*/ 129397 h 3701215"/>
              <a:gd name="connsiteX117" fmla="*/ 1673525 w 5029200"/>
              <a:gd name="connsiteY117" fmla="*/ 0 h 3701215"/>
              <a:gd name="connsiteX0" fmla="*/ 1673525 w 5029200"/>
              <a:gd name="connsiteY0" fmla="*/ 0 h 3701215"/>
              <a:gd name="connsiteX1" fmla="*/ 2208363 w 5029200"/>
              <a:gd name="connsiteY1" fmla="*/ 457200 h 3701215"/>
              <a:gd name="connsiteX2" fmla="*/ 2518914 w 5029200"/>
              <a:gd name="connsiteY2" fmla="*/ 595223 h 3701215"/>
              <a:gd name="connsiteX3" fmla="*/ 2708695 w 5029200"/>
              <a:gd name="connsiteY3" fmla="*/ 603849 h 3701215"/>
              <a:gd name="connsiteX4" fmla="*/ 2863970 w 5029200"/>
              <a:gd name="connsiteY4" fmla="*/ 500332 h 3701215"/>
              <a:gd name="connsiteX5" fmla="*/ 2786333 w 5029200"/>
              <a:gd name="connsiteY5" fmla="*/ 345057 h 3701215"/>
              <a:gd name="connsiteX6" fmla="*/ 2855344 w 5029200"/>
              <a:gd name="connsiteY6" fmla="*/ 491706 h 3701215"/>
              <a:gd name="connsiteX7" fmla="*/ 3096883 w 5029200"/>
              <a:gd name="connsiteY7" fmla="*/ 595223 h 3701215"/>
              <a:gd name="connsiteX8" fmla="*/ 3226280 w 5029200"/>
              <a:gd name="connsiteY8" fmla="*/ 715993 h 3701215"/>
              <a:gd name="connsiteX9" fmla="*/ 3338423 w 5029200"/>
              <a:gd name="connsiteY9" fmla="*/ 733246 h 3701215"/>
              <a:gd name="connsiteX10" fmla="*/ 3441940 w 5029200"/>
              <a:gd name="connsiteY10" fmla="*/ 785004 h 3701215"/>
              <a:gd name="connsiteX11" fmla="*/ 3692106 w 5029200"/>
              <a:gd name="connsiteY11" fmla="*/ 664234 h 3701215"/>
              <a:gd name="connsiteX12" fmla="*/ 3717985 w 5029200"/>
              <a:gd name="connsiteY12" fmla="*/ 586597 h 3701215"/>
              <a:gd name="connsiteX13" fmla="*/ 3778370 w 5029200"/>
              <a:gd name="connsiteY13" fmla="*/ 577970 h 3701215"/>
              <a:gd name="connsiteX14" fmla="*/ 3976778 w 5029200"/>
              <a:gd name="connsiteY14" fmla="*/ 690114 h 3701215"/>
              <a:gd name="connsiteX15" fmla="*/ 3881887 w 5029200"/>
              <a:gd name="connsiteY15" fmla="*/ 871268 h 3701215"/>
              <a:gd name="connsiteX16" fmla="*/ 3994031 w 5029200"/>
              <a:gd name="connsiteY16" fmla="*/ 966159 h 3701215"/>
              <a:gd name="connsiteX17" fmla="*/ 3752491 w 5029200"/>
              <a:gd name="connsiteY17" fmla="*/ 1000665 h 3701215"/>
              <a:gd name="connsiteX18" fmla="*/ 3597216 w 5029200"/>
              <a:gd name="connsiteY18" fmla="*/ 1086929 h 3701215"/>
              <a:gd name="connsiteX19" fmla="*/ 3717985 w 5029200"/>
              <a:gd name="connsiteY19" fmla="*/ 1233578 h 3701215"/>
              <a:gd name="connsiteX20" fmla="*/ 3821502 w 5029200"/>
              <a:gd name="connsiteY20" fmla="*/ 1104182 h 3701215"/>
              <a:gd name="connsiteX21" fmla="*/ 3890514 w 5029200"/>
              <a:gd name="connsiteY21" fmla="*/ 1164566 h 3701215"/>
              <a:gd name="connsiteX22" fmla="*/ 3812876 w 5029200"/>
              <a:gd name="connsiteY22" fmla="*/ 1268083 h 3701215"/>
              <a:gd name="connsiteX23" fmla="*/ 3778370 w 5029200"/>
              <a:gd name="connsiteY23" fmla="*/ 1380227 h 3701215"/>
              <a:gd name="connsiteX24" fmla="*/ 3881887 w 5029200"/>
              <a:gd name="connsiteY24" fmla="*/ 1449238 h 3701215"/>
              <a:gd name="connsiteX25" fmla="*/ 4037163 w 5029200"/>
              <a:gd name="connsiteY25" fmla="*/ 1509623 h 3701215"/>
              <a:gd name="connsiteX26" fmla="*/ 4166559 w 5029200"/>
              <a:gd name="connsiteY26" fmla="*/ 1526876 h 3701215"/>
              <a:gd name="connsiteX27" fmla="*/ 4356340 w 5029200"/>
              <a:gd name="connsiteY27" fmla="*/ 1526876 h 3701215"/>
              <a:gd name="connsiteX28" fmla="*/ 4641012 w 5029200"/>
              <a:gd name="connsiteY28" fmla="*/ 1604514 h 3701215"/>
              <a:gd name="connsiteX29" fmla="*/ 4770408 w 5029200"/>
              <a:gd name="connsiteY29" fmla="*/ 1604514 h 3701215"/>
              <a:gd name="connsiteX30" fmla="*/ 4813540 w 5029200"/>
              <a:gd name="connsiteY30" fmla="*/ 1578634 h 3701215"/>
              <a:gd name="connsiteX31" fmla="*/ 4725975 w 5029200"/>
              <a:gd name="connsiteY31" fmla="*/ 1714603 h 3701215"/>
              <a:gd name="connsiteX32" fmla="*/ 4783621 w 5029200"/>
              <a:gd name="connsiteY32" fmla="*/ 1898428 h 3701215"/>
              <a:gd name="connsiteX33" fmla="*/ 4877143 w 5029200"/>
              <a:gd name="connsiteY33" fmla="*/ 2108064 h 3701215"/>
              <a:gd name="connsiteX34" fmla="*/ 5028927 w 5029200"/>
              <a:gd name="connsiteY34" fmla="*/ 2194328 h 3701215"/>
              <a:gd name="connsiteX35" fmla="*/ 5029200 w 5029200"/>
              <a:gd name="connsiteY35" fmla="*/ 2260121 h 3701215"/>
              <a:gd name="connsiteX36" fmla="*/ 4891178 w 5029200"/>
              <a:gd name="connsiteY36" fmla="*/ 2432649 h 3701215"/>
              <a:gd name="connsiteX37" fmla="*/ 4779034 w 5029200"/>
              <a:gd name="connsiteY37" fmla="*/ 2493034 h 3701215"/>
              <a:gd name="connsiteX38" fmla="*/ 4649638 w 5029200"/>
              <a:gd name="connsiteY38" fmla="*/ 2553419 h 3701215"/>
              <a:gd name="connsiteX39" fmla="*/ 4572000 w 5029200"/>
              <a:gd name="connsiteY39" fmla="*/ 2631057 h 3701215"/>
              <a:gd name="connsiteX40" fmla="*/ 4364966 w 5029200"/>
              <a:gd name="connsiteY40" fmla="*/ 2605178 h 3701215"/>
              <a:gd name="connsiteX41" fmla="*/ 4252823 w 5029200"/>
              <a:gd name="connsiteY41" fmla="*/ 2458529 h 3701215"/>
              <a:gd name="connsiteX42" fmla="*/ 4132053 w 5029200"/>
              <a:gd name="connsiteY42" fmla="*/ 2458529 h 3701215"/>
              <a:gd name="connsiteX43" fmla="*/ 3959525 w 5029200"/>
              <a:gd name="connsiteY43" fmla="*/ 2441276 h 3701215"/>
              <a:gd name="connsiteX44" fmla="*/ 3919748 w 5029200"/>
              <a:gd name="connsiteY44" fmla="*/ 2528224 h 3701215"/>
              <a:gd name="connsiteX45" fmla="*/ 3843548 w 5029200"/>
              <a:gd name="connsiteY45" fmla="*/ 2535482 h 3701215"/>
              <a:gd name="connsiteX46" fmla="*/ 3770428 w 5029200"/>
              <a:gd name="connsiteY46" fmla="*/ 2491871 h 3701215"/>
              <a:gd name="connsiteX47" fmla="*/ 3709085 w 5029200"/>
              <a:gd name="connsiteY47" fmla="*/ 2423885 h 3701215"/>
              <a:gd name="connsiteX48" fmla="*/ 3588315 w 5029200"/>
              <a:gd name="connsiteY48" fmla="*/ 2416218 h 3701215"/>
              <a:gd name="connsiteX49" fmla="*/ 3303986 w 5029200"/>
              <a:gd name="connsiteY49" fmla="*/ 2471810 h 3701215"/>
              <a:gd name="connsiteX50" fmla="*/ 2917097 w 5029200"/>
              <a:gd name="connsiteY50" fmla="*/ 2746282 h 3701215"/>
              <a:gd name="connsiteX51" fmla="*/ 2848703 w 5029200"/>
              <a:gd name="connsiteY51" fmla="*/ 2923944 h 3701215"/>
              <a:gd name="connsiteX52" fmla="*/ 2787907 w 5029200"/>
              <a:gd name="connsiteY52" fmla="*/ 2960024 h 3701215"/>
              <a:gd name="connsiteX53" fmla="*/ 2571905 w 5029200"/>
              <a:gd name="connsiteY53" fmla="*/ 2970499 h 3701215"/>
              <a:gd name="connsiteX54" fmla="*/ 2498927 w 5029200"/>
              <a:gd name="connsiteY54" fmla="*/ 3244014 h 3701215"/>
              <a:gd name="connsiteX55" fmla="*/ 2556985 w 5029200"/>
              <a:gd name="connsiteY55" fmla="*/ 3625014 h 3701215"/>
              <a:gd name="connsiteX56" fmla="*/ 2542471 w 5029200"/>
              <a:gd name="connsiteY56" fmla="*/ 3672186 h 3701215"/>
              <a:gd name="connsiteX57" fmla="*/ 2437241 w 5029200"/>
              <a:gd name="connsiteY57" fmla="*/ 3701215 h 3701215"/>
              <a:gd name="connsiteX58" fmla="*/ 2398144 w 5029200"/>
              <a:gd name="connsiteY58" fmla="*/ 3614468 h 3701215"/>
              <a:gd name="connsiteX59" fmla="*/ 2346385 w 5029200"/>
              <a:gd name="connsiteY59" fmla="*/ 3338423 h 3701215"/>
              <a:gd name="connsiteX60" fmla="*/ 2303253 w 5029200"/>
              <a:gd name="connsiteY60" fmla="*/ 3200400 h 3701215"/>
              <a:gd name="connsiteX61" fmla="*/ 2406770 w 5029200"/>
              <a:gd name="connsiteY61" fmla="*/ 2950234 h 3701215"/>
              <a:gd name="connsiteX62" fmla="*/ 2449902 w 5029200"/>
              <a:gd name="connsiteY62" fmla="*/ 2734574 h 3701215"/>
              <a:gd name="connsiteX63" fmla="*/ 2518914 w 5029200"/>
              <a:gd name="connsiteY63" fmla="*/ 2510287 h 3701215"/>
              <a:gd name="connsiteX64" fmla="*/ 2415397 w 5029200"/>
              <a:gd name="connsiteY64" fmla="*/ 2424023 h 3701215"/>
              <a:gd name="connsiteX65" fmla="*/ 2346385 w 5029200"/>
              <a:gd name="connsiteY65" fmla="*/ 2329132 h 3701215"/>
              <a:gd name="connsiteX66" fmla="*/ 2173857 w 5029200"/>
              <a:gd name="connsiteY66" fmla="*/ 2363638 h 3701215"/>
              <a:gd name="connsiteX67" fmla="*/ 2096219 w 5029200"/>
              <a:gd name="connsiteY67" fmla="*/ 2475782 h 3701215"/>
              <a:gd name="connsiteX68" fmla="*/ 1906438 w 5029200"/>
              <a:gd name="connsiteY68" fmla="*/ 2553419 h 3701215"/>
              <a:gd name="connsiteX69" fmla="*/ 1915065 w 5029200"/>
              <a:gd name="connsiteY69" fmla="*/ 2406770 h 3701215"/>
              <a:gd name="connsiteX70" fmla="*/ 1915065 w 5029200"/>
              <a:gd name="connsiteY70" fmla="*/ 2286000 h 3701215"/>
              <a:gd name="connsiteX71" fmla="*/ 1777042 w 5029200"/>
              <a:gd name="connsiteY71" fmla="*/ 2208363 h 3701215"/>
              <a:gd name="connsiteX72" fmla="*/ 1716657 w 5029200"/>
              <a:gd name="connsiteY72" fmla="*/ 2139351 h 3701215"/>
              <a:gd name="connsiteX73" fmla="*/ 1483744 w 5029200"/>
              <a:gd name="connsiteY73" fmla="*/ 2260121 h 3701215"/>
              <a:gd name="connsiteX74" fmla="*/ 1345721 w 5029200"/>
              <a:gd name="connsiteY74" fmla="*/ 2216989 h 3701215"/>
              <a:gd name="connsiteX75" fmla="*/ 1216325 w 5029200"/>
              <a:gd name="connsiteY75" fmla="*/ 2242868 h 3701215"/>
              <a:gd name="connsiteX76" fmla="*/ 1190446 w 5029200"/>
              <a:gd name="connsiteY76" fmla="*/ 2087593 h 3701215"/>
              <a:gd name="connsiteX77" fmla="*/ 1233578 w 5029200"/>
              <a:gd name="connsiteY77" fmla="*/ 2001329 h 3701215"/>
              <a:gd name="connsiteX78" fmla="*/ 1181819 w 5029200"/>
              <a:gd name="connsiteY78" fmla="*/ 1949570 h 3701215"/>
              <a:gd name="connsiteX79" fmla="*/ 1086929 w 5029200"/>
              <a:gd name="connsiteY79" fmla="*/ 1863306 h 3701215"/>
              <a:gd name="connsiteX80" fmla="*/ 828136 w 5029200"/>
              <a:gd name="connsiteY80" fmla="*/ 1777042 h 3701215"/>
              <a:gd name="connsiteX81" fmla="*/ 1147763 w 5029200"/>
              <a:gd name="connsiteY81" fmla="*/ 1764825 h 3701215"/>
              <a:gd name="connsiteX82" fmla="*/ 1050379 w 5029200"/>
              <a:gd name="connsiteY82" fmla="*/ 1621567 h 3701215"/>
              <a:gd name="connsiteX83" fmla="*/ 1186108 w 5029200"/>
              <a:gd name="connsiteY83" fmla="*/ 1682451 h 3701215"/>
              <a:gd name="connsiteX84" fmla="*/ 1234526 w 5029200"/>
              <a:gd name="connsiteY84" fmla="*/ 1625406 h 3701215"/>
              <a:gd name="connsiteX85" fmla="*/ 1115999 w 5029200"/>
              <a:gd name="connsiteY85" fmla="*/ 1562229 h 3701215"/>
              <a:gd name="connsiteX86" fmla="*/ 1118791 w 5029200"/>
              <a:gd name="connsiteY86" fmla="*/ 1507678 h 3701215"/>
              <a:gd name="connsiteX87" fmla="*/ 1134648 w 5029200"/>
              <a:gd name="connsiteY87" fmla="*/ 1394438 h 3701215"/>
              <a:gd name="connsiteX88" fmla="*/ 1284837 w 5029200"/>
              <a:gd name="connsiteY88" fmla="*/ 1462302 h 3701215"/>
              <a:gd name="connsiteX89" fmla="*/ 1480137 w 5029200"/>
              <a:gd name="connsiteY89" fmla="*/ 1439431 h 3701215"/>
              <a:gd name="connsiteX90" fmla="*/ 1421996 w 5029200"/>
              <a:gd name="connsiteY90" fmla="*/ 1312579 h 3701215"/>
              <a:gd name="connsiteX91" fmla="*/ 1431685 w 5029200"/>
              <a:gd name="connsiteY91" fmla="*/ 1206652 h 3701215"/>
              <a:gd name="connsiteX92" fmla="*/ 1258144 w 5029200"/>
              <a:gd name="connsiteY92" fmla="*/ 1270294 h 3701215"/>
              <a:gd name="connsiteX93" fmla="*/ 1288129 w 5029200"/>
              <a:gd name="connsiteY93" fmla="*/ 1159929 h 3701215"/>
              <a:gd name="connsiteX94" fmla="*/ 1174839 w 5029200"/>
              <a:gd name="connsiteY94" fmla="*/ 984309 h 3701215"/>
              <a:gd name="connsiteX95" fmla="*/ 1078436 w 5029200"/>
              <a:gd name="connsiteY95" fmla="*/ 778738 h 3701215"/>
              <a:gd name="connsiteX96" fmla="*/ 971993 w 5029200"/>
              <a:gd name="connsiteY96" fmla="*/ 783409 h 3701215"/>
              <a:gd name="connsiteX97" fmla="*/ 12815 w 5029200"/>
              <a:gd name="connsiteY97" fmla="*/ 736338 h 3701215"/>
              <a:gd name="connsiteX98" fmla="*/ 129397 w 5029200"/>
              <a:gd name="connsiteY98" fmla="*/ 552091 h 3701215"/>
              <a:gd name="connsiteX99" fmla="*/ 215661 w 5029200"/>
              <a:gd name="connsiteY99" fmla="*/ 526212 h 3701215"/>
              <a:gd name="connsiteX100" fmla="*/ 189782 w 5029200"/>
              <a:gd name="connsiteY100" fmla="*/ 448574 h 3701215"/>
              <a:gd name="connsiteX101" fmla="*/ 103517 w 5029200"/>
              <a:gd name="connsiteY101" fmla="*/ 465827 h 3701215"/>
              <a:gd name="connsiteX102" fmla="*/ 0 w 5029200"/>
              <a:gd name="connsiteY102" fmla="*/ 336431 h 3701215"/>
              <a:gd name="connsiteX103" fmla="*/ 25880 w 5029200"/>
              <a:gd name="connsiteY103" fmla="*/ 232914 h 3701215"/>
              <a:gd name="connsiteX104" fmla="*/ 77638 w 5029200"/>
              <a:gd name="connsiteY104" fmla="*/ 189782 h 3701215"/>
              <a:gd name="connsiteX105" fmla="*/ 94891 w 5029200"/>
              <a:gd name="connsiteY105" fmla="*/ 77638 h 3701215"/>
              <a:gd name="connsiteX106" fmla="*/ 207034 w 5029200"/>
              <a:gd name="connsiteY106" fmla="*/ 60385 h 3701215"/>
              <a:gd name="connsiteX107" fmla="*/ 267419 w 5029200"/>
              <a:gd name="connsiteY107" fmla="*/ 224287 h 3701215"/>
              <a:gd name="connsiteX108" fmla="*/ 465827 w 5029200"/>
              <a:gd name="connsiteY108" fmla="*/ 284672 h 3701215"/>
              <a:gd name="connsiteX109" fmla="*/ 672861 w 5029200"/>
              <a:gd name="connsiteY109" fmla="*/ 232914 h 3701215"/>
              <a:gd name="connsiteX110" fmla="*/ 897148 w 5029200"/>
              <a:gd name="connsiteY110" fmla="*/ 276046 h 3701215"/>
              <a:gd name="connsiteX111" fmla="*/ 1000665 w 5029200"/>
              <a:gd name="connsiteY111" fmla="*/ 224287 h 3701215"/>
              <a:gd name="connsiteX112" fmla="*/ 1112808 w 5029200"/>
              <a:gd name="connsiteY112" fmla="*/ 319178 h 3701215"/>
              <a:gd name="connsiteX113" fmla="*/ 1199072 w 5029200"/>
              <a:gd name="connsiteY113" fmla="*/ 224287 h 3701215"/>
              <a:gd name="connsiteX114" fmla="*/ 1371600 w 5029200"/>
              <a:gd name="connsiteY114" fmla="*/ 181155 h 3701215"/>
              <a:gd name="connsiteX115" fmla="*/ 1552755 w 5029200"/>
              <a:gd name="connsiteY115" fmla="*/ 129397 h 3701215"/>
              <a:gd name="connsiteX116" fmla="*/ 1673525 w 5029200"/>
              <a:gd name="connsiteY116" fmla="*/ 0 h 3701215"/>
              <a:gd name="connsiteX0" fmla="*/ 1673525 w 5029200"/>
              <a:gd name="connsiteY0" fmla="*/ 0 h 3701215"/>
              <a:gd name="connsiteX1" fmla="*/ 2208363 w 5029200"/>
              <a:gd name="connsiteY1" fmla="*/ 457200 h 3701215"/>
              <a:gd name="connsiteX2" fmla="*/ 2518914 w 5029200"/>
              <a:gd name="connsiteY2" fmla="*/ 595223 h 3701215"/>
              <a:gd name="connsiteX3" fmla="*/ 2708695 w 5029200"/>
              <a:gd name="connsiteY3" fmla="*/ 603849 h 3701215"/>
              <a:gd name="connsiteX4" fmla="*/ 2863970 w 5029200"/>
              <a:gd name="connsiteY4" fmla="*/ 500332 h 3701215"/>
              <a:gd name="connsiteX5" fmla="*/ 2786333 w 5029200"/>
              <a:gd name="connsiteY5" fmla="*/ 345057 h 3701215"/>
              <a:gd name="connsiteX6" fmla="*/ 2855344 w 5029200"/>
              <a:gd name="connsiteY6" fmla="*/ 491706 h 3701215"/>
              <a:gd name="connsiteX7" fmla="*/ 3096883 w 5029200"/>
              <a:gd name="connsiteY7" fmla="*/ 595223 h 3701215"/>
              <a:gd name="connsiteX8" fmla="*/ 3226280 w 5029200"/>
              <a:gd name="connsiteY8" fmla="*/ 715993 h 3701215"/>
              <a:gd name="connsiteX9" fmla="*/ 3338423 w 5029200"/>
              <a:gd name="connsiteY9" fmla="*/ 733246 h 3701215"/>
              <a:gd name="connsiteX10" fmla="*/ 3441940 w 5029200"/>
              <a:gd name="connsiteY10" fmla="*/ 785004 h 3701215"/>
              <a:gd name="connsiteX11" fmla="*/ 3692106 w 5029200"/>
              <a:gd name="connsiteY11" fmla="*/ 664234 h 3701215"/>
              <a:gd name="connsiteX12" fmla="*/ 3717985 w 5029200"/>
              <a:gd name="connsiteY12" fmla="*/ 586597 h 3701215"/>
              <a:gd name="connsiteX13" fmla="*/ 3778370 w 5029200"/>
              <a:gd name="connsiteY13" fmla="*/ 577970 h 3701215"/>
              <a:gd name="connsiteX14" fmla="*/ 3976778 w 5029200"/>
              <a:gd name="connsiteY14" fmla="*/ 690114 h 3701215"/>
              <a:gd name="connsiteX15" fmla="*/ 3881887 w 5029200"/>
              <a:gd name="connsiteY15" fmla="*/ 871268 h 3701215"/>
              <a:gd name="connsiteX16" fmla="*/ 3994031 w 5029200"/>
              <a:gd name="connsiteY16" fmla="*/ 966159 h 3701215"/>
              <a:gd name="connsiteX17" fmla="*/ 3752491 w 5029200"/>
              <a:gd name="connsiteY17" fmla="*/ 1000665 h 3701215"/>
              <a:gd name="connsiteX18" fmla="*/ 3597216 w 5029200"/>
              <a:gd name="connsiteY18" fmla="*/ 1086929 h 3701215"/>
              <a:gd name="connsiteX19" fmla="*/ 3717985 w 5029200"/>
              <a:gd name="connsiteY19" fmla="*/ 1233578 h 3701215"/>
              <a:gd name="connsiteX20" fmla="*/ 3821502 w 5029200"/>
              <a:gd name="connsiteY20" fmla="*/ 1104182 h 3701215"/>
              <a:gd name="connsiteX21" fmla="*/ 3890514 w 5029200"/>
              <a:gd name="connsiteY21" fmla="*/ 1164566 h 3701215"/>
              <a:gd name="connsiteX22" fmla="*/ 3812876 w 5029200"/>
              <a:gd name="connsiteY22" fmla="*/ 1268083 h 3701215"/>
              <a:gd name="connsiteX23" fmla="*/ 3778370 w 5029200"/>
              <a:gd name="connsiteY23" fmla="*/ 1380227 h 3701215"/>
              <a:gd name="connsiteX24" fmla="*/ 3881887 w 5029200"/>
              <a:gd name="connsiteY24" fmla="*/ 1449238 h 3701215"/>
              <a:gd name="connsiteX25" fmla="*/ 4037163 w 5029200"/>
              <a:gd name="connsiteY25" fmla="*/ 1509623 h 3701215"/>
              <a:gd name="connsiteX26" fmla="*/ 4166559 w 5029200"/>
              <a:gd name="connsiteY26" fmla="*/ 1526876 h 3701215"/>
              <a:gd name="connsiteX27" fmla="*/ 4356340 w 5029200"/>
              <a:gd name="connsiteY27" fmla="*/ 1526876 h 3701215"/>
              <a:gd name="connsiteX28" fmla="*/ 4641012 w 5029200"/>
              <a:gd name="connsiteY28" fmla="*/ 1604514 h 3701215"/>
              <a:gd name="connsiteX29" fmla="*/ 4770408 w 5029200"/>
              <a:gd name="connsiteY29" fmla="*/ 1604514 h 3701215"/>
              <a:gd name="connsiteX30" fmla="*/ 4813540 w 5029200"/>
              <a:gd name="connsiteY30" fmla="*/ 1578634 h 3701215"/>
              <a:gd name="connsiteX31" fmla="*/ 4725975 w 5029200"/>
              <a:gd name="connsiteY31" fmla="*/ 1714603 h 3701215"/>
              <a:gd name="connsiteX32" fmla="*/ 4783621 w 5029200"/>
              <a:gd name="connsiteY32" fmla="*/ 1898428 h 3701215"/>
              <a:gd name="connsiteX33" fmla="*/ 4877143 w 5029200"/>
              <a:gd name="connsiteY33" fmla="*/ 2108064 h 3701215"/>
              <a:gd name="connsiteX34" fmla="*/ 5028927 w 5029200"/>
              <a:gd name="connsiteY34" fmla="*/ 2194328 h 3701215"/>
              <a:gd name="connsiteX35" fmla="*/ 5029200 w 5029200"/>
              <a:gd name="connsiteY35" fmla="*/ 2260121 h 3701215"/>
              <a:gd name="connsiteX36" fmla="*/ 4891178 w 5029200"/>
              <a:gd name="connsiteY36" fmla="*/ 2432649 h 3701215"/>
              <a:gd name="connsiteX37" fmla="*/ 4779034 w 5029200"/>
              <a:gd name="connsiteY37" fmla="*/ 2493034 h 3701215"/>
              <a:gd name="connsiteX38" fmla="*/ 4649638 w 5029200"/>
              <a:gd name="connsiteY38" fmla="*/ 2553419 h 3701215"/>
              <a:gd name="connsiteX39" fmla="*/ 4572000 w 5029200"/>
              <a:gd name="connsiteY39" fmla="*/ 2631057 h 3701215"/>
              <a:gd name="connsiteX40" fmla="*/ 4364966 w 5029200"/>
              <a:gd name="connsiteY40" fmla="*/ 2605178 h 3701215"/>
              <a:gd name="connsiteX41" fmla="*/ 4252823 w 5029200"/>
              <a:gd name="connsiteY41" fmla="*/ 2458529 h 3701215"/>
              <a:gd name="connsiteX42" fmla="*/ 4132053 w 5029200"/>
              <a:gd name="connsiteY42" fmla="*/ 2458529 h 3701215"/>
              <a:gd name="connsiteX43" fmla="*/ 3959525 w 5029200"/>
              <a:gd name="connsiteY43" fmla="*/ 2441276 h 3701215"/>
              <a:gd name="connsiteX44" fmla="*/ 3919748 w 5029200"/>
              <a:gd name="connsiteY44" fmla="*/ 2528224 h 3701215"/>
              <a:gd name="connsiteX45" fmla="*/ 3843548 w 5029200"/>
              <a:gd name="connsiteY45" fmla="*/ 2535482 h 3701215"/>
              <a:gd name="connsiteX46" fmla="*/ 3770428 w 5029200"/>
              <a:gd name="connsiteY46" fmla="*/ 2491871 h 3701215"/>
              <a:gd name="connsiteX47" fmla="*/ 3709085 w 5029200"/>
              <a:gd name="connsiteY47" fmla="*/ 2423885 h 3701215"/>
              <a:gd name="connsiteX48" fmla="*/ 3588315 w 5029200"/>
              <a:gd name="connsiteY48" fmla="*/ 2416218 h 3701215"/>
              <a:gd name="connsiteX49" fmla="*/ 3303986 w 5029200"/>
              <a:gd name="connsiteY49" fmla="*/ 2471810 h 3701215"/>
              <a:gd name="connsiteX50" fmla="*/ 2917097 w 5029200"/>
              <a:gd name="connsiteY50" fmla="*/ 2746282 h 3701215"/>
              <a:gd name="connsiteX51" fmla="*/ 2848703 w 5029200"/>
              <a:gd name="connsiteY51" fmla="*/ 2923944 h 3701215"/>
              <a:gd name="connsiteX52" fmla="*/ 2787907 w 5029200"/>
              <a:gd name="connsiteY52" fmla="*/ 2960024 h 3701215"/>
              <a:gd name="connsiteX53" fmla="*/ 2571905 w 5029200"/>
              <a:gd name="connsiteY53" fmla="*/ 2970499 h 3701215"/>
              <a:gd name="connsiteX54" fmla="*/ 2498927 w 5029200"/>
              <a:gd name="connsiteY54" fmla="*/ 3244014 h 3701215"/>
              <a:gd name="connsiteX55" fmla="*/ 2556985 w 5029200"/>
              <a:gd name="connsiteY55" fmla="*/ 3625014 h 3701215"/>
              <a:gd name="connsiteX56" fmla="*/ 2542471 w 5029200"/>
              <a:gd name="connsiteY56" fmla="*/ 3672186 h 3701215"/>
              <a:gd name="connsiteX57" fmla="*/ 2437241 w 5029200"/>
              <a:gd name="connsiteY57" fmla="*/ 3701215 h 3701215"/>
              <a:gd name="connsiteX58" fmla="*/ 2398144 w 5029200"/>
              <a:gd name="connsiteY58" fmla="*/ 3614468 h 3701215"/>
              <a:gd name="connsiteX59" fmla="*/ 2346385 w 5029200"/>
              <a:gd name="connsiteY59" fmla="*/ 3338423 h 3701215"/>
              <a:gd name="connsiteX60" fmla="*/ 2303253 w 5029200"/>
              <a:gd name="connsiteY60" fmla="*/ 3200400 h 3701215"/>
              <a:gd name="connsiteX61" fmla="*/ 2406770 w 5029200"/>
              <a:gd name="connsiteY61" fmla="*/ 2950234 h 3701215"/>
              <a:gd name="connsiteX62" fmla="*/ 2449902 w 5029200"/>
              <a:gd name="connsiteY62" fmla="*/ 2734574 h 3701215"/>
              <a:gd name="connsiteX63" fmla="*/ 2518914 w 5029200"/>
              <a:gd name="connsiteY63" fmla="*/ 2510287 h 3701215"/>
              <a:gd name="connsiteX64" fmla="*/ 2415397 w 5029200"/>
              <a:gd name="connsiteY64" fmla="*/ 2424023 h 3701215"/>
              <a:gd name="connsiteX65" fmla="*/ 2346385 w 5029200"/>
              <a:gd name="connsiteY65" fmla="*/ 2329132 h 3701215"/>
              <a:gd name="connsiteX66" fmla="*/ 2173857 w 5029200"/>
              <a:gd name="connsiteY66" fmla="*/ 2363638 h 3701215"/>
              <a:gd name="connsiteX67" fmla="*/ 2096219 w 5029200"/>
              <a:gd name="connsiteY67" fmla="*/ 2475782 h 3701215"/>
              <a:gd name="connsiteX68" fmla="*/ 1906438 w 5029200"/>
              <a:gd name="connsiteY68" fmla="*/ 2553419 h 3701215"/>
              <a:gd name="connsiteX69" fmla="*/ 1915065 w 5029200"/>
              <a:gd name="connsiteY69" fmla="*/ 2406770 h 3701215"/>
              <a:gd name="connsiteX70" fmla="*/ 1915065 w 5029200"/>
              <a:gd name="connsiteY70" fmla="*/ 2286000 h 3701215"/>
              <a:gd name="connsiteX71" fmla="*/ 1777042 w 5029200"/>
              <a:gd name="connsiteY71" fmla="*/ 2208363 h 3701215"/>
              <a:gd name="connsiteX72" fmla="*/ 1716657 w 5029200"/>
              <a:gd name="connsiteY72" fmla="*/ 2139351 h 3701215"/>
              <a:gd name="connsiteX73" fmla="*/ 1483744 w 5029200"/>
              <a:gd name="connsiteY73" fmla="*/ 2260121 h 3701215"/>
              <a:gd name="connsiteX74" fmla="*/ 1345721 w 5029200"/>
              <a:gd name="connsiteY74" fmla="*/ 2216989 h 3701215"/>
              <a:gd name="connsiteX75" fmla="*/ 1216325 w 5029200"/>
              <a:gd name="connsiteY75" fmla="*/ 2242868 h 3701215"/>
              <a:gd name="connsiteX76" fmla="*/ 1190446 w 5029200"/>
              <a:gd name="connsiteY76" fmla="*/ 2087593 h 3701215"/>
              <a:gd name="connsiteX77" fmla="*/ 1233578 w 5029200"/>
              <a:gd name="connsiteY77" fmla="*/ 2001329 h 3701215"/>
              <a:gd name="connsiteX78" fmla="*/ 1181819 w 5029200"/>
              <a:gd name="connsiteY78" fmla="*/ 1949570 h 3701215"/>
              <a:gd name="connsiteX79" fmla="*/ 1086929 w 5029200"/>
              <a:gd name="connsiteY79" fmla="*/ 1863306 h 3701215"/>
              <a:gd name="connsiteX80" fmla="*/ 828136 w 5029200"/>
              <a:gd name="connsiteY80" fmla="*/ 1777042 h 3701215"/>
              <a:gd name="connsiteX81" fmla="*/ 1147763 w 5029200"/>
              <a:gd name="connsiteY81" fmla="*/ 1764825 h 3701215"/>
              <a:gd name="connsiteX82" fmla="*/ 1050379 w 5029200"/>
              <a:gd name="connsiteY82" fmla="*/ 1621567 h 3701215"/>
              <a:gd name="connsiteX83" fmla="*/ 1186108 w 5029200"/>
              <a:gd name="connsiteY83" fmla="*/ 1682451 h 3701215"/>
              <a:gd name="connsiteX84" fmla="*/ 1234526 w 5029200"/>
              <a:gd name="connsiteY84" fmla="*/ 1625406 h 3701215"/>
              <a:gd name="connsiteX85" fmla="*/ 1115999 w 5029200"/>
              <a:gd name="connsiteY85" fmla="*/ 1562229 h 3701215"/>
              <a:gd name="connsiteX86" fmla="*/ 1118791 w 5029200"/>
              <a:gd name="connsiteY86" fmla="*/ 1507678 h 3701215"/>
              <a:gd name="connsiteX87" fmla="*/ 1134648 w 5029200"/>
              <a:gd name="connsiteY87" fmla="*/ 1394438 h 3701215"/>
              <a:gd name="connsiteX88" fmla="*/ 1284837 w 5029200"/>
              <a:gd name="connsiteY88" fmla="*/ 1462302 h 3701215"/>
              <a:gd name="connsiteX89" fmla="*/ 1480137 w 5029200"/>
              <a:gd name="connsiteY89" fmla="*/ 1439431 h 3701215"/>
              <a:gd name="connsiteX90" fmla="*/ 1421996 w 5029200"/>
              <a:gd name="connsiteY90" fmla="*/ 1312579 h 3701215"/>
              <a:gd name="connsiteX91" fmla="*/ 1431685 w 5029200"/>
              <a:gd name="connsiteY91" fmla="*/ 1206652 h 3701215"/>
              <a:gd name="connsiteX92" fmla="*/ 1258144 w 5029200"/>
              <a:gd name="connsiteY92" fmla="*/ 1270294 h 3701215"/>
              <a:gd name="connsiteX93" fmla="*/ 1288129 w 5029200"/>
              <a:gd name="connsiteY93" fmla="*/ 1159929 h 3701215"/>
              <a:gd name="connsiteX94" fmla="*/ 1174839 w 5029200"/>
              <a:gd name="connsiteY94" fmla="*/ 984309 h 3701215"/>
              <a:gd name="connsiteX95" fmla="*/ 1078436 w 5029200"/>
              <a:gd name="connsiteY95" fmla="*/ 778738 h 3701215"/>
              <a:gd name="connsiteX96" fmla="*/ 971993 w 5029200"/>
              <a:gd name="connsiteY96" fmla="*/ 783409 h 3701215"/>
              <a:gd name="connsiteX97" fmla="*/ 12815 w 5029200"/>
              <a:gd name="connsiteY97" fmla="*/ 736338 h 3701215"/>
              <a:gd name="connsiteX98" fmla="*/ 129397 w 5029200"/>
              <a:gd name="connsiteY98" fmla="*/ 552091 h 3701215"/>
              <a:gd name="connsiteX99" fmla="*/ 189782 w 5029200"/>
              <a:gd name="connsiteY99" fmla="*/ 448574 h 3701215"/>
              <a:gd name="connsiteX100" fmla="*/ 103517 w 5029200"/>
              <a:gd name="connsiteY100" fmla="*/ 465827 h 3701215"/>
              <a:gd name="connsiteX101" fmla="*/ 0 w 5029200"/>
              <a:gd name="connsiteY101" fmla="*/ 336431 h 3701215"/>
              <a:gd name="connsiteX102" fmla="*/ 25880 w 5029200"/>
              <a:gd name="connsiteY102" fmla="*/ 232914 h 3701215"/>
              <a:gd name="connsiteX103" fmla="*/ 77638 w 5029200"/>
              <a:gd name="connsiteY103" fmla="*/ 189782 h 3701215"/>
              <a:gd name="connsiteX104" fmla="*/ 94891 w 5029200"/>
              <a:gd name="connsiteY104" fmla="*/ 77638 h 3701215"/>
              <a:gd name="connsiteX105" fmla="*/ 207034 w 5029200"/>
              <a:gd name="connsiteY105" fmla="*/ 60385 h 3701215"/>
              <a:gd name="connsiteX106" fmla="*/ 267419 w 5029200"/>
              <a:gd name="connsiteY106" fmla="*/ 224287 h 3701215"/>
              <a:gd name="connsiteX107" fmla="*/ 465827 w 5029200"/>
              <a:gd name="connsiteY107" fmla="*/ 284672 h 3701215"/>
              <a:gd name="connsiteX108" fmla="*/ 672861 w 5029200"/>
              <a:gd name="connsiteY108" fmla="*/ 232914 h 3701215"/>
              <a:gd name="connsiteX109" fmla="*/ 897148 w 5029200"/>
              <a:gd name="connsiteY109" fmla="*/ 276046 h 3701215"/>
              <a:gd name="connsiteX110" fmla="*/ 1000665 w 5029200"/>
              <a:gd name="connsiteY110" fmla="*/ 224287 h 3701215"/>
              <a:gd name="connsiteX111" fmla="*/ 1112808 w 5029200"/>
              <a:gd name="connsiteY111" fmla="*/ 319178 h 3701215"/>
              <a:gd name="connsiteX112" fmla="*/ 1199072 w 5029200"/>
              <a:gd name="connsiteY112" fmla="*/ 224287 h 3701215"/>
              <a:gd name="connsiteX113" fmla="*/ 1371600 w 5029200"/>
              <a:gd name="connsiteY113" fmla="*/ 181155 h 3701215"/>
              <a:gd name="connsiteX114" fmla="*/ 1552755 w 5029200"/>
              <a:gd name="connsiteY114" fmla="*/ 129397 h 3701215"/>
              <a:gd name="connsiteX115" fmla="*/ 1673525 w 5029200"/>
              <a:gd name="connsiteY115" fmla="*/ 0 h 3701215"/>
              <a:gd name="connsiteX0" fmla="*/ 1673525 w 5029200"/>
              <a:gd name="connsiteY0" fmla="*/ 0 h 3701215"/>
              <a:gd name="connsiteX1" fmla="*/ 2208363 w 5029200"/>
              <a:gd name="connsiteY1" fmla="*/ 457200 h 3701215"/>
              <a:gd name="connsiteX2" fmla="*/ 2518914 w 5029200"/>
              <a:gd name="connsiteY2" fmla="*/ 595223 h 3701215"/>
              <a:gd name="connsiteX3" fmla="*/ 2708695 w 5029200"/>
              <a:gd name="connsiteY3" fmla="*/ 603849 h 3701215"/>
              <a:gd name="connsiteX4" fmla="*/ 2863970 w 5029200"/>
              <a:gd name="connsiteY4" fmla="*/ 500332 h 3701215"/>
              <a:gd name="connsiteX5" fmla="*/ 2786333 w 5029200"/>
              <a:gd name="connsiteY5" fmla="*/ 345057 h 3701215"/>
              <a:gd name="connsiteX6" fmla="*/ 2855344 w 5029200"/>
              <a:gd name="connsiteY6" fmla="*/ 491706 h 3701215"/>
              <a:gd name="connsiteX7" fmla="*/ 3096883 w 5029200"/>
              <a:gd name="connsiteY7" fmla="*/ 595223 h 3701215"/>
              <a:gd name="connsiteX8" fmla="*/ 3226280 w 5029200"/>
              <a:gd name="connsiteY8" fmla="*/ 715993 h 3701215"/>
              <a:gd name="connsiteX9" fmla="*/ 3338423 w 5029200"/>
              <a:gd name="connsiteY9" fmla="*/ 733246 h 3701215"/>
              <a:gd name="connsiteX10" fmla="*/ 3441940 w 5029200"/>
              <a:gd name="connsiteY10" fmla="*/ 785004 h 3701215"/>
              <a:gd name="connsiteX11" fmla="*/ 3692106 w 5029200"/>
              <a:gd name="connsiteY11" fmla="*/ 664234 h 3701215"/>
              <a:gd name="connsiteX12" fmla="*/ 3717985 w 5029200"/>
              <a:gd name="connsiteY12" fmla="*/ 586597 h 3701215"/>
              <a:gd name="connsiteX13" fmla="*/ 3778370 w 5029200"/>
              <a:gd name="connsiteY13" fmla="*/ 577970 h 3701215"/>
              <a:gd name="connsiteX14" fmla="*/ 3976778 w 5029200"/>
              <a:gd name="connsiteY14" fmla="*/ 690114 h 3701215"/>
              <a:gd name="connsiteX15" fmla="*/ 3881887 w 5029200"/>
              <a:gd name="connsiteY15" fmla="*/ 871268 h 3701215"/>
              <a:gd name="connsiteX16" fmla="*/ 3994031 w 5029200"/>
              <a:gd name="connsiteY16" fmla="*/ 966159 h 3701215"/>
              <a:gd name="connsiteX17" fmla="*/ 3752491 w 5029200"/>
              <a:gd name="connsiteY17" fmla="*/ 1000665 h 3701215"/>
              <a:gd name="connsiteX18" fmla="*/ 3597216 w 5029200"/>
              <a:gd name="connsiteY18" fmla="*/ 1086929 h 3701215"/>
              <a:gd name="connsiteX19" fmla="*/ 3717985 w 5029200"/>
              <a:gd name="connsiteY19" fmla="*/ 1233578 h 3701215"/>
              <a:gd name="connsiteX20" fmla="*/ 3821502 w 5029200"/>
              <a:gd name="connsiteY20" fmla="*/ 1104182 h 3701215"/>
              <a:gd name="connsiteX21" fmla="*/ 3890514 w 5029200"/>
              <a:gd name="connsiteY21" fmla="*/ 1164566 h 3701215"/>
              <a:gd name="connsiteX22" fmla="*/ 3812876 w 5029200"/>
              <a:gd name="connsiteY22" fmla="*/ 1268083 h 3701215"/>
              <a:gd name="connsiteX23" fmla="*/ 3778370 w 5029200"/>
              <a:gd name="connsiteY23" fmla="*/ 1380227 h 3701215"/>
              <a:gd name="connsiteX24" fmla="*/ 3881887 w 5029200"/>
              <a:gd name="connsiteY24" fmla="*/ 1449238 h 3701215"/>
              <a:gd name="connsiteX25" fmla="*/ 4037163 w 5029200"/>
              <a:gd name="connsiteY25" fmla="*/ 1509623 h 3701215"/>
              <a:gd name="connsiteX26" fmla="*/ 4166559 w 5029200"/>
              <a:gd name="connsiteY26" fmla="*/ 1526876 h 3701215"/>
              <a:gd name="connsiteX27" fmla="*/ 4356340 w 5029200"/>
              <a:gd name="connsiteY27" fmla="*/ 1526876 h 3701215"/>
              <a:gd name="connsiteX28" fmla="*/ 4641012 w 5029200"/>
              <a:gd name="connsiteY28" fmla="*/ 1604514 h 3701215"/>
              <a:gd name="connsiteX29" fmla="*/ 4770408 w 5029200"/>
              <a:gd name="connsiteY29" fmla="*/ 1604514 h 3701215"/>
              <a:gd name="connsiteX30" fmla="*/ 4813540 w 5029200"/>
              <a:gd name="connsiteY30" fmla="*/ 1578634 h 3701215"/>
              <a:gd name="connsiteX31" fmla="*/ 4725975 w 5029200"/>
              <a:gd name="connsiteY31" fmla="*/ 1714603 h 3701215"/>
              <a:gd name="connsiteX32" fmla="*/ 4783621 w 5029200"/>
              <a:gd name="connsiteY32" fmla="*/ 1898428 h 3701215"/>
              <a:gd name="connsiteX33" fmla="*/ 4877143 w 5029200"/>
              <a:gd name="connsiteY33" fmla="*/ 2108064 h 3701215"/>
              <a:gd name="connsiteX34" fmla="*/ 5028927 w 5029200"/>
              <a:gd name="connsiteY34" fmla="*/ 2194328 h 3701215"/>
              <a:gd name="connsiteX35" fmla="*/ 5029200 w 5029200"/>
              <a:gd name="connsiteY35" fmla="*/ 2260121 h 3701215"/>
              <a:gd name="connsiteX36" fmla="*/ 4891178 w 5029200"/>
              <a:gd name="connsiteY36" fmla="*/ 2432649 h 3701215"/>
              <a:gd name="connsiteX37" fmla="*/ 4779034 w 5029200"/>
              <a:gd name="connsiteY37" fmla="*/ 2493034 h 3701215"/>
              <a:gd name="connsiteX38" fmla="*/ 4649638 w 5029200"/>
              <a:gd name="connsiteY38" fmla="*/ 2553419 h 3701215"/>
              <a:gd name="connsiteX39" fmla="*/ 4572000 w 5029200"/>
              <a:gd name="connsiteY39" fmla="*/ 2631057 h 3701215"/>
              <a:gd name="connsiteX40" fmla="*/ 4364966 w 5029200"/>
              <a:gd name="connsiteY40" fmla="*/ 2605178 h 3701215"/>
              <a:gd name="connsiteX41" fmla="*/ 4252823 w 5029200"/>
              <a:gd name="connsiteY41" fmla="*/ 2458529 h 3701215"/>
              <a:gd name="connsiteX42" fmla="*/ 4132053 w 5029200"/>
              <a:gd name="connsiteY42" fmla="*/ 2458529 h 3701215"/>
              <a:gd name="connsiteX43" fmla="*/ 3959525 w 5029200"/>
              <a:gd name="connsiteY43" fmla="*/ 2441276 h 3701215"/>
              <a:gd name="connsiteX44" fmla="*/ 3919748 w 5029200"/>
              <a:gd name="connsiteY44" fmla="*/ 2528224 h 3701215"/>
              <a:gd name="connsiteX45" fmla="*/ 3843548 w 5029200"/>
              <a:gd name="connsiteY45" fmla="*/ 2535482 h 3701215"/>
              <a:gd name="connsiteX46" fmla="*/ 3770428 w 5029200"/>
              <a:gd name="connsiteY46" fmla="*/ 2491871 h 3701215"/>
              <a:gd name="connsiteX47" fmla="*/ 3709085 w 5029200"/>
              <a:gd name="connsiteY47" fmla="*/ 2423885 h 3701215"/>
              <a:gd name="connsiteX48" fmla="*/ 3588315 w 5029200"/>
              <a:gd name="connsiteY48" fmla="*/ 2416218 h 3701215"/>
              <a:gd name="connsiteX49" fmla="*/ 3303986 w 5029200"/>
              <a:gd name="connsiteY49" fmla="*/ 2471810 h 3701215"/>
              <a:gd name="connsiteX50" fmla="*/ 2917097 w 5029200"/>
              <a:gd name="connsiteY50" fmla="*/ 2746282 h 3701215"/>
              <a:gd name="connsiteX51" fmla="*/ 2848703 w 5029200"/>
              <a:gd name="connsiteY51" fmla="*/ 2923944 h 3701215"/>
              <a:gd name="connsiteX52" fmla="*/ 2787907 w 5029200"/>
              <a:gd name="connsiteY52" fmla="*/ 2960024 h 3701215"/>
              <a:gd name="connsiteX53" fmla="*/ 2571905 w 5029200"/>
              <a:gd name="connsiteY53" fmla="*/ 2970499 h 3701215"/>
              <a:gd name="connsiteX54" fmla="*/ 2498927 w 5029200"/>
              <a:gd name="connsiteY54" fmla="*/ 3244014 h 3701215"/>
              <a:gd name="connsiteX55" fmla="*/ 2556985 w 5029200"/>
              <a:gd name="connsiteY55" fmla="*/ 3625014 h 3701215"/>
              <a:gd name="connsiteX56" fmla="*/ 2542471 w 5029200"/>
              <a:gd name="connsiteY56" fmla="*/ 3672186 h 3701215"/>
              <a:gd name="connsiteX57" fmla="*/ 2437241 w 5029200"/>
              <a:gd name="connsiteY57" fmla="*/ 3701215 h 3701215"/>
              <a:gd name="connsiteX58" fmla="*/ 2398144 w 5029200"/>
              <a:gd name="connsiteY58" fmla="*/ 3614468 h 3701215"/>
              <a:gd name="connsiteX59" fmla="*/ 2346385 w 5029200"/>
              <a:gd name="connsiteY59" fmla="*/ 3338423 h 3701215"/>
              <a:gd name="connsiteX60" fmla="*/ 2303253 w 5029200"/>
              <a:gd name="connsiteY60" fmla="*/ 3200400 h 3701215"/>
              <a:gd name="connsiteX61" fmla="*/ 2406770 w 5029200"/>
              <a:gd name="connsiteY61" fmla="*/ 2950234 h 3701215"/>
              <a:gd name="connsiteX62" fmla="*/ 2449902 w 5029200"/>
              <a:gd name="connsiteY62" fmla="*/ 2734574 h 3701215"/>
              <a:gd name="connsiteX63" fmla="*/ 2518914 w 5029200"/>
              <a:gd name="connsiteY63" fmla="*/ 2510287 h 3701215"/>
              <a:gd name="connsiteX64" fmla="*/ 2415397 w 5029200"/>
              <a:gd name="connsiteY64" fmla="*/ 2424023 h 3701215"/>
              <a:gd name="connsiteX65" fmla="*/ 2346385 w 5029200"/>
              <a:gd name="connsiteY65" fmla="*/ 2329132 h 3701215"/>
              <a:gd name="connsiteX66" fmla="*/ 2173857 w 5029200"/>
              <a:gd name="connsiteY66" fmla="*/ 2363638 h 3701215"/>
              <a:gd name="connsiteX67" fmla="*/ 2096219 w 5029200"/>
              <a:gd name="connsiteY67" fmla="*/ 2475782 h 3701215"/>
              <a:gd name="connsiteX68" fmla="*/ 1906438 w 5029200"/>
              <a:gd name="connsiteY68" fmla="*/ 2553419 h 3701215"/>
              <a:gd name="connsiteX69" fmla="*/ 1915065 w 5029200"/>
              <a:gd name="connsiteY69" fmla="*/ 2406770 h 3701215"/>
              <a:gd name="connsiteX70" fmla="*/ 1915065 w 5029200"/>
              <a:gd name="connsiteY70" fmla="*/ 2286000 h 3701215"/>
              <a:gd name="connsiteX71" fmla="*/ 1777042 w 5029200"/>
              <a:gd name="connsiteY71" fmla="*/ 2208363 h 3701215"/>
              <a:gd name="connsiteX72" fmla="*/ 1716657 w 5029200"/>
              <a:gd name="connsiteY72" fmla="*/ 2139351 h 3701215"/>
              <a:gd name="connsiteX73" fmla="*/ 1483744 w 5029200"/>
              <a:gd name="connsiteY73" fmla="*/ 2260121 h 3701215"/>
              <a:gd name="connsiteX74" fmla="*/ 1345721 w 5029200"/>
              <a:gd name="connsiteY74" fmla="*/ 2216989 h 3701215"/>
              <a:gd name="connsiteX75" fmla="*/ 1216325 w 5029200"/>
              <a:gd name="connsiteY75" fmla="*/ 2242868 h 3701215"/>
              <a:gd name="connsiteX76" fmla="*/ 1190446 w 5029200"/>
              <a:gd name="connsiteY76" fmla="*/ 2087593 h 3701215"/>
              <a:gd name="connsiteX77" fmla="*/ 1233578 w 5029200"/>
              <a:gd name="connsiteY77" fmla="*/ 2001329 h 3701215"/>
              <a:gd name="connsiteX78" fmla="*/ 1181819 w 5029200"/>
              <a:gd name="connsiteY78" fmla="*/ 1949570 h 3701215"/>
              <a:gd name="connsiteX79" fmla="*/ 1086929 w 5029200"/>
              <a:gd name="connsiteY79" fmla="*/ 1863306 h 3701215"/>
              <a:gd name="connsiteX80" fmla="*/ 828136 w 5029200"/>
              <a:gd name="connsiteY80" fmla="*/ 1777042 h 3701215"/>
              <a:gd name="connsiteX81" fmla="*/ 1147763 w 5029200"/>
              <a:gd name="connsiteY81" fmla="*/ 1764825 h 3701215"/>
              <a:gd name="connsiteX82" fmla="*/ 1050379 w 5029200"/>
              <a:gd name="connsiteY82" fmla="*/ 1621567 h 3701215"/>
              <a:gd name="connsiteX83" fmla="*/ 1186108 w 5029200"/>
              <a:gd name="connsiteY83" fmla="*/ 1682451 h 3701215"/>
              <a:gd name="connsiteX84" fmla="*/ 1234526 w 5029200"/>
              <a:gd name="connsiteY84" fmla="*/ 1625406 h 3701215"/>
              <a:gd name="connsiteX85" fmla="*/ 1115999 w 5029200"/>
              <a:gd name="connsiteY85" fmla="*/ 1562229 h 3701215"/>
              <a:gd name="connsiteX86" fmla="*/ 1118791 w 5029200"/>
              <a:gd name="connsiteY86" fmla="*/ 1507678 h 3701215"/>
              <a:gd name="connsiteX87" fmla="*/ 1134648 w 5029200"/>
              <a:gd name="connsiteY87" fmla="*/ 1394438 h 3701215"/>
              <a:gd name="connsiteX88" fmla="*/ 1284837 w 5029200"/>
              <a:gd name="connsiteY88" fmla="*/ 1462302 h 3701215"/>
              <a:gd name="connsiteX89" fmla="*/ 1480137 w 5029200"/>
              <a:gd name="connsiteY89" fmla="*/ 1439431 h 3701215"/>
              <a:gd name="connsiteX90" fmla="*/ 1421996 w 5029200"/>
              <a:gd name="connsiteY90" fmla="*/ 1312579 h 3701215"/>
              <a:gd name="connsiteX91" fmla="*/ 1431685 w 5029200"/>
              <a:gd name="connsiteY91" fmla="*/ 1206652 h 3701215"/>
              <a:gd name="connsiteX92" fmla="*/ 1258144 w 5029200"/>
              <a:gd name="connsiteY92" fmla="*/ 1270294 h 3701215"/>
              <a:gd name="connsiteX93" fmla="*/ 1288129 w 5029200"/>
              <a:gd name="connsiteY93" fmla="*/ 1159929 h 3701215"/>
              <a:gd name="connsiteX94" fmla="*/ 1174839 w 5029200"/>
              <a:gd name="connsiteY94" fmla="*/ 984309 h 3701215"/>
              <a:gd name="connsiteX95" fmla="*/ 1078436 w 5029200"/>
              <a:gd name="connsiteY95" fmla="*/ 778738 h 3701215"/>
              <a:gd name="connsiteX96" fmla="*/ 971993 w 5029200"/>
              <a:gd name="connsiteY96" fmla="*/ 783409 h 3701215"/>
              <a:gd name="connsiteX97" fmla="*/ 12815 w 5029200"/>
              <a:gd name="connsiteY97" fmla="*/ 736338 h 3701215"/>
              <a:gd name="connsiteX98" fmla="*/ 129397 w 5029200"/>
              <a:gd name="connsiteY98" fmla="*/ 552091 h 3701215"/>
              <a:gd name="connsiteX99" fmla="*/ 103517 w 5029200"/>
              <a:gd name="connsiteY99" fmla="*/ 465827 h 3701215"/>
              <a:gd name="connsiteX100" fmla="*/ 0 w 5029200"/>
              <a:gd name="connsiteY100" fmla="*/ 336431 h 3701215"/>
              <a:gd name="connsiteX101" fmla="*/ 25880 w 5029200"/>
              <a:gd name="connsiteY101" fmla="*/ 232914 h 3701215"/>
              <a:gd name="connsiteX102" fmla="*/ 77638 w 5029200"/>
              <a:gd name="connsiteY102" fmla="*/ 189782 h 3701215"/>
              <a:gd name="connsiteX103" fmla="*/ 94891 w 5029200"/>
              <a:gd name="connsiteY103" fmla="*/ 77638 h 3701215"/>
              <a:gd name="connsiteX104" fmla="*/ 207034 w 5029200"/>
              <a:gd name="connsiteY104" fmla="*/ 60385 h 3701215"/>
              <a:gd name="connsiteX105" fmla="*/ 267419 w 5029200"/>
              <a:gd name="connsiteY105" fmla="*/ 224287 h 3701215"/>
              <a:gd name="connsiteX106" fmla="*/ 465827 w 5029200"/>
              <a:gd name="connsiteY106" fmla="*/ 284672 h 3701215"/>
              <a:gd name="connsiteX107" fmla="*/ 672861 w 5029200"/>
              <a:gd name="connsiteY107" fmla="*/ 232914 h 3701215"/>
              <a:gd name="connsiteX108" fmla="*/ 897148 w 5029200"/>
              <a:gd name="connsiteY108" fmla="*/ 276046 h 3701215"/>
              <a:gd name="connsiteX109" fmla="*/ 1000665 w 5029200"/>
              <a:gd name="connsiteY109" fmla="*/ 224287 h 3701215"/>
              <a:gd name="connsiteX110" fmla="*/ 1112808 w 5029200"/>
              <a:gd name="connsiteY110" fmla="*/ 319178 h 3701215"/>
              <a:gd name="connsiteX111" fmla="*/ 1199072 w 5029200"/>
              <a:gd name="connsiteY111" fmla="*/ 224287 h 3701215"/>
              <a:gd name="connsiteX112" fmla="*/ 1371600 w 5029200"/>
              <a:gd name="connsiteY112" fmla="*/ 181155 h 3701215"/>
              <a:gd name="connsiteX113" fmla="*/ 1552755 w 5029200"/>
              <a:gd name="connsiteY113" fmla="*/ 129397 h 3701215"/>
              <a:gd name="connsiteX114" fmla="*/ 1673525 w 5029200"/>
              <a:gd name="connsiteY114" fmla="*/ 0 h 3701215"/>
              <a:gd name="connsiteX0" fmla="*/ 1673525 w 5029200"/>
              <a:gd name="connsiteY0" fmla="*/ 0 h 3701215"/>
              <a:gd name="connsiteX1" fmla="*/ 2208363 w 5029200"/>
              <a:gd name="connsiteY1" fmla="*/ 457200 h 3701215"/>
              <a:gd name="connsiteX2" fmla="*/ 2518914 w 5029200"/>
              <a:gd name="connsiteY2" fmla="*/ 595223 h 3701215"/>
              <a:gd name="connsiteX3" fmla="*/ 2708695 w 5029200"/>
              <a:gd name="connsiteY3" fmla="*/ 603849 h 3701215"/>
              <a:gd name="connsiteX4" fmla="*/ 2863970 w 5029200"/>
              <a:gd name="connsiteY4" fmla="*/ 500332 h 3701215"/>
              <a:gd name="connsiteX5" fmla="*/ 2786333 w 5029200"/>
              <a:gd name="connsiteY5" fmla="*/ 345057 h 3701215"/>
              <a:gd name="connsiteX6" fmla="*/ 2855344 w 5029200"/>
              <a:gd name="connsiteY6" fmla="*/ 491706 h 3701215"/>
              <a:gd name="connsiteX7" fmla="*/ 3096883 w 5029200"/>
              <a:gd name="connsiteY7" fmla="*/ 595223 h 3701215"/>
              <a:gd name="connsiteX8" fmla="*/ 3226280 w 5029200"/>
              <a:gd name="connsiteY8" fmla="*/ 715993 h 3701215"/>
              <a:gd name="connsiteX9" fmla="*/ 3338423 w 5029200"/>
              <a:gd name="connsiteY9" fmla="*/ 733246 h 3701215"/>
              <a:gd name="connsiteX10" fmla="*/ 3441940 w 5029200"/>
              <a:gd name="connsiteY10" fmla="*/ 785004 h 3701215"/>
              <a:gd name="connsiteX11" fmla="*/ 3692106 w 5029200"/>
              <a:gd name="connsiteY11" fmla="*/ 664234 h 3701215"/>
              <a:gd name="connsiteX12" fmla="*/ 3717985 w 5029200"/>
              <a:gd name="connsiteY12" fmla="*/ 586597 h 3701215"/>
              <a:gd name="connsiteX13" fmla="*/ 3778370 w 5029200"/>
              <a:gd name="connsiteY13" fmla="*/ 577970 h 3701215"/>
              <a:gd name="connsiteX14" fmla="*/ 3976778 w 5029200"/>
              <a:gd name="connsiteY14" fmla="*/ 690114 h 3701215"/>
              <a:gd name="connsiteX15" fmla="*/ 3881887 w 5029200"/>
              <a:gd name="connsiteY15" fmla="*/ 871268 h 3701215"/>
              <a:gd name="connsiteX16" fmla="*/ 3994031 w 5029200"/>
              <a:gd name="connsiteY16" fmla="*/ 966159 h 3701215"/>
              <a:gd name="connsiteX17" fmla="*/ 3752491 w 5029200"/>
              <a:gd name="connsiteY17" fmla="*/ 1000665 h 3701215"/>
              <a:gd name="connsiteX18" fmla="*/ 3597216 w 5029200"/>
              <a:gd name="connsiteY18" fmla="*/ 1086929 h 3701215"/>
              <a:gd name="connsiteX19" fmla="*/ 3717985 w 5029200"/>
              <a:gd name="connsiteY19" fmla="*/ 1233578 h 3701215"/>
              <a:gd name="connsiteX20" fmla="*/ 3821502 w 5029200"/>
              <a:gd name="connsiteY20" fmla="*/ 1104182 h 3701215"/>
              <a:gd name="connsiteX21" fmla="*/ 3890514 w 5029200"/>
              <a:gd name="connsiteY21" fmla="*/ 1164566 h 3701215"/>
              <a:gd name="connsiteX22" fmla="*/ 3812876 w 5029200"/>
              <a:gd name="connsiteY22" fmla="*/ 1268083 h 3701215"/>
              <a:gd name="connsiteX23" fmla="*/ 3778370 w 5029200"/>
              <a:gd name="connsiteY23" fmla="*/ 1380227 h 3701215"/>
              <a:gd name="connsiteX24" fmla="*/ 3881887 w 5029200"/>
              <a:gd name="connsiteY24" fmla="*/ 1449238 h 3701215"/>
              <a:gd name="connsiteX25" fmla="*/ 4037163 w 5029200"/>
              <a:gd name="connsiteY25" fmla="*/ 1509623 h 3701215"/>
              <a:gd name="connsiteX26" fmla="*/ 4166559 w 5029200"/>
              <a:gd name="connsiteY26" fmla="*/ 1526876 h 3701215"/>
              <a:gd name="connsiteX27" fmla="*/ 4356340 w 5029200"/>
              <a:gd name="connsiteY27" fmla="*/ 1526876 h 3701215"/>
              <a:gd name="connsiteX28" fmla="*/ 4641012 w 5029200"/>
              <a:gd name="connsiteY28" fmla="*/ 1604514 h 3701215"/>
              <a:gd name="connsiteX29" fmla="*/ 4770408 w 5029200"/>
              <a:gd name="connsiteY29" fmla="*/ 1604514 h 3701215"/>
              <a:gd name="connsiteX30" fmla="*/ 4813540 w 5029200"/>
              <a:gd name="connsiteY30" fmla="*/ 1578634 h 3701215"/>
              <a:gd name="connsiteX31" fmla="*/ 4725975 w 5029200"/>
              <a:gd name="connsiteY31" fmla="*/ 1714603 h 3701215"/>
              <a:gd name="connsiteX32" fmla="*/ 4783621 w 5029200"/>
              <a:gd name="connsiteY32" fmla="*/ 1898428 h 3701215"/>
              <a:gd name="connsiteX33" fmla="*/ 4877143 w 5029200"/>
              <a:gd name="connsiteY33" fmla="*/ 2108064 h 3701215"/>
              <a:gd name="connsiteX34" fmla="*/ 5028927 w 5029200"/>
              <a:gd name="connsiteY34" fmla="*/ 2194328 h 3701215"/>
              <a:gd name="connsiteX35" fmla="*/ 5029200 w 5029200"/>
              <a:gd name="connsiteY35" fmla="*/ 2260121 h 3701215"/>
              <a:gd name="connsiteX36" fmla="*/ 4891178 w 5029200"/>
              <a:gd name="connsiteY36" fmla="*/ 2432649 h 3701215"/>
              <a:gd name="connsiteX37" fmla="*/ 4779034 w 5029200"/>
              <a:gd name="connsiteY37" fmla="*/ 2493034 h 3701215"/>
              <a:gd name="connsiteX38" fmla="*/ 4649638 w 5029200"/>
              <a:gd name="connsiteY38" fmla="*/ 2553419 h 3701215"/>
              <a:gd name="connsiteX39" fmla="*/ 4572000 w 5029200"/>
              <a:gd name="connsiteY39" fmla="*/ 2631057 h 3701215"/>
              <a:gd name="connsiteX40" fmla="*/ 4364966 w 5029200"/>
              <a:gd name="connsiteY40" fmla="*/ 2605178 h 3701215"/>
              <a:gd name="connsiteX41" fmla="*/ 4252823 w 5029200"/>
              <a:gd name="connsiteY41" fmla="*/ 2458529 h 3701215"/>
              <a:gd name="connsiteX42" fmla="*/ 4132053 w 5029200"/>
              <a:gd name="connsiteY42" fmla="*/ 2458529 h 3701215"/>
              <a:gd name="connsiteX43" fmla="*/ 3959525 w 5029200"/>
              <a:gd name="connsiteY43" fmla="*/ 2441276 h 3701215"/>
              <a:gd name="connsiteX44" fmla="*/ 3919748 w 5029200"/>
              <a:gd name="connsiteY44" fmla="*/ 2528224 h 3701215"/>
              <a:gd name="connsiteX45" fmla="*/ 3843548 w 5029200"/>
              <a:gd name="connsiteY45" fmla="*/ 2535482 h 3701215"/>
              <a:gd name="connsiteX46" fmla="*/ 3770428 w 5029200"/>
              <a:gd name="connsiteY46" fmla="*/ 2491871 h 3701215"/>
              <a:gd name="connsiteX47" fmla="*/ 3709085 w 5029200"/>
              <a:gd name="connsiteY47" fmla="*/ 2423885 h 3701215"/>
              <a:gd name="connsiteX48" fmla="*/ 3588315 w 5029200"/>
              <a:gd name="connsiteY48" fmla="*/ 2416218 h 3701215"/>
              <a:gd name="connsiteX49" fmla="*/ 3303986 w 5029200"/>
              <a:gd name="connsiteY49" fmla="*/ 2471810 h 3701215"/>
              <a:gd name="connsiteX50" fmla="*/ 2917097 w 5029200"/>
              <a:gd name="connsiteY50" fmla="*/ 2746282 h 3701215"/>
              <a:gd name="connsiteX51" fmla="*/ 2848703 w 5029200"/>
              <a:gd name="connsiteY51" fmla="*/ 2923944 h 3701215"/>
              <a:gd name="connsiteX52" fmla="*/ 2787907 w 5029200"/>
              <a:gd name="connsiteY52" fmla="*/ 2960024 h 3701215"/>
              <a:gd name="connsiteX53" fmla="*/ 2571905 w 5029200"/>
              <a:gd name="connsiteY53" fmla="*/ 2970499 h 3701215"/>
              <a:gd name="connsiteX54" fmla="*/ 2498927 w 5029200"/>
              <a:gd name="connsiteY54" fmla="*/ 3244014 h 3701215"/>
              <a:gd name="connsiteX55" fmla="*/ 2556985 w 5029200"/>
              <a:gd name="connsiteY55" fmla="*/ 3625014 h 3701215"/>
              <a:gd name="connsiteX56" fmla="*/ 2542471 w 5029200"/>
              <a:gd name="connsiteY56" fmla="*/ 3672186 h 3701215"/>
              <a:gd name="connsiteX57" fmla="*/ 2437241 w 5029200"/>
              <a:gd name="connsiteY57" fmla="*/ 3701215 h 3701215"/>
              <a:gd name="connsiteX58" fmla="*/ 2398144 w 5029200"/>
              <a:gd name="connsiteY58" fmla="*/ 3614468 h 3701215"/>
              <a:gd name="connsiteX59" fmla="*/ 2346385 w 5029200"/>
              <a:gd name="connsiteY59" fmla="*/ 3338423 h 3701215"/>
              <a:gd name="connsiteX60" fmla="*/ 2303253 w 5029200"/>
              <a:gd name="connsiteY60" fmla="*/ 3200400 h 3701215"/>
              <a:gd name="connsiteX61" fmla="*/ 2406770 w 5029200"/>
              <a:gd name="connsiteY61" fmla="*/ 2950234 h 3701215"/>
              <a:gd name="connsiteX62" fmla="*/ 2449902 w 5029200"/>
              <a:gd name="connsiteY62" fmla="*/ 2734574 h 3701215"/>
              <a:gd name="connsiteX63" fmla="*/ 2518914 w 5029200"/>
              <a:gd name="connsiteY63" fmla="*/ 2510287 h 3701215"/>
              <a:gd name="connsiteX64" fmla="*/ 2415397 w 5029200"/>
              <a:gd name="connsiteY64" fmla="*/ 2424023 h 3701215"/>
              <a:gd name="connsiteX65" fmla="*/ 2346385 w 5029200"/>
              <a:gd name="connsiteY65" fmla="*/ 2329132 h 3701215"/>
              <a:gd name="connsiteX66" fmla="*/ 2173857 w 5029200"/>
              <a:gd name="connsiteY66" fmla="*/ 2363638 h 3701215"/>
              <a:gd name="connsiteX67" fmla="*/ 2096219 w 5029200"/>
              <a:gd name="connsiteY67" fmla="*/ 2475782 h 3701215"/>
              <a:gd name="connsiteX68" fmla="*/ 1906438 w 5029200"/>
              <a:gd name="connsiteY68" fmla="*/ 2553419 h 3701215"/>
              <a:gd name="connsiteX69" fmla="*/ 1915065 w 5029200"/>
              <a:gd name="connsiteY69" fmla="*/ 2406770 h 3701215"/>
              <a:gd name="connsiteX70" fmla="*/ 1915065 w 5029200"/>
              <a:gd name="connsiteY70" fmla="*/ 2286000 h 3701215"/>
              <a:gd name="connsiteX71" fmla="*/ 1777042 w 5029200"/>
              <a:gd name="connsiteY71" fmla="*/ 2208363 h 3701215"/>
              <a:gd name="connsiteX72" fmla="*/ 1716657 w 5029200"/>
              <a:gd name="connsiteY72" fmla="*/ 2139351 h 3701215"/>
              <a:gd name="connsiteX73" fmla="*/ 1483744 w 5029200"/>
              <a:gd name="connsiteY73" fmla="*/ 2260121 h 3701215"/>
              <a:gd name="connsiteX74" fmla="*/ 1345721 w 5029200"/>
              <a:gd name="connsiteY74" fmla="*/ 2216989 h 3701215"/>
              <a:gd name="connsiteX75" fmla="*/ 1216325 w 5029200"/>
              <a:gd name="connsiteY75" fmla="*/ 2242868 h 3701215"/>
              <a:gd name="connsiteX76" fmla="*/ 1190446 w 5029200"/>
              <a:gd name="connsiteY76" fmla="*/ 2087593 h 3701215"/>
              <a:gd name="connsiteX77" fmla="*/ 1233578 w 5029200"/>
              <a:gd name="connsiteY77" fmla="*/ 2001329 h 3701215"/>
              <a:gd name="connsiteX78" fmla="*/ 1181819 w 5029200"/>
              <a:gd name="connsiteY78" fmla="*/ 1949570 h 3701215"/>
              <a:gd name="connsiteX79" fmla="*/ 1086929 w 5029200"/>
              <a:gd name="connsiteY79" fmla="*/ 1863306 h 3701215"/>
              <a:gd name="connsiteX80" fmla="*/ 828136 w 5029200"/>
              <a:gd name="connsiteY80" fmla="*/ 1777042 h 3701215"/>
              <a:gd name="connsiteX81" fmla="*/ 1147763 w 5029200"/>
              <a:gd name="connsiteY81" fmla="*/ 1764825 h 3701215"/>
              <a:gd name="connsiteX82" fmla="*/ 1050379 w 5029200"/>
              <a:gd name="connsiteY82" fmla="*/ 1621567 h 3701215"/>
              <a:gd name="connsiteX83" fmla="*/ 1186108 w 5029200"/>
              <a:gd name="connsiteY83" fmla="*/ 1682451 h 3701215"/>
              <a:gd name="connsiteX84" fmla="*/ 1234526 w 5029200"/>
              <a:gd name="connsiteY84" fmla="*/ 1625406 h 3701215"/>
              <a:gd name="connsiteX85" fmla="*/ 1115999 w 5029200"/>
              <a:gd name="connsiteY85" fmla="*/ 1562229 h 3701215"/>
              <a:gd name="connsiteX86" fmla="*/ 1118791 w 5029200"/>
              <a:gd name="connsiteY86" fmla="*/ 1507678 h 3701215"/>
              <a:gd name="connsiteX87" fmla="*/ 1134648 w 5029200"/>
              <a:gd name="connsiteY87" fmla="*/ 1394438 h 3701215"/>
              <a:gd name="connsiteX88" fmla="*/ 1284837 w 5029200"/>
              <a:gd name="connsiteY88" fmla="*/ 1462302 h 3701215"/>
              <a:gd name="connsiteX89" fmla="*/ 1480137 w 5029200"/>
              <a:gd name="connsiteY89" fmla="*/ 1439431 h 3701215"/>
              <a:gd name="connsiteX90" fmla="*/ 1421996 w 5029200"/>
              <a:gd name="connsiteY90" fmla="*/ 1312579 h 3701215"/>
              <a:gd name="connsiteX91" fmla="*/ 1431685 w 5029200"/>
              <a:gd name="connsiteY91" fmla="*/ 1206652 h 3701215"/>
              <a:gd name="connsiteX92" fmla="*/ 1258144 w 5029200"/>
              <a:gd name="connsiteY92" fmla="*/ 1270294 h 3701215"/>
              <a:gd name="connsiteX93" fmla="*/ 1288129 w 5029200"/>
              <a:gd name="connsiteY93" fmla="*/ 1159929 h 3701215"/>
              <a:gd name="connsiteX94" fmla="*/ 1174839 w 5029200"/>
              <a:gd name="connsiteY94" fmla="*/ 984309 h 3701215"/>
              <a:gd name="connsiteX95" fmla="*/ 1078436 w 5029200"/>
              <a:gd name="connsiteY95" fmla="*/ 778738 h 3701215"/>
              <a:gd name="connsiteX96" fmla="*/ 971993 w 5029200"/>
              <a:gd name="connsiteY96" fmla="*/ 783409 h 3701215"/>
              <a:gd name="connsiteX97" fmla="*/ 1080496 w 5029200"/>
              <a:gd name="connsiteY97" fmla="*/ 667626 h 3701215"/>
              <a:gd name="connsiteX98" fmla="*/ 129397 w 5029200"/>
              <a:gd name="connsiteY98" fmla="*/ 552091 h 3701215"/>
              <a:gd name="connsiteX99" fmla="*/ 103517 w 5029200"/>
              <a:gd name="connsiteY99" fmla="*/ 465827 h 3701215"/>
              <a:gd name="connsiteX100" fmla="*/ 0 w 5029200"/>
              <a:gd name="connsiteY100" fmla="*/ 336431 h 3701215"/>
              <a:gd name="connsiteX101" fmla="*/ 25880 w 5029200"/>
              <a:gd name="connsiteY101" fmla="*/ 232914 h 3701215"/>
              <a:gd name="connsiteX102" fmla="*/ 77638 w 5029200"/>
              <a:gd name="connsiteY102" fmla="*/ 189782 h 3701215"/>
              <a:gd name="connsiteX103" fmla="*/ 94891 w 5029200"/>
              <a:gd name="connsiteY103" fmla="*/ 77638 h 3701215"/>
              <a:gd name="connsiteX104" fmla="*/ 207034 w 5029200"/>
              <a:gd name="connsiteY104" fmla="*/ 60385 h 3701215"/>
              <a:gd name="connsiteX105" fmla="*/ 267419 w 5029200"/>
              <a:gd name="connsiteY105" fmla="*/ 224287 h 3701215"/>
              <a:gd name="connsiteX106" fmla="*/ 465827 w 5029200"/>
              <a:gd name="connsiteY106" fmla="*/ 284672 h 3701215"/>
              <a:gd name="connsiteX107" fmla="*/ 672861 w 5029200"/>
              <a:gd name="connsiteY107" fmla="*/ 232914 h 3701215"/>
              <a:gd name="connsiteX108" fmla="*/ 897148 w 5029200"/>
              <a:gd name="connsiteY108" fmla="*/ 276046 h 3701215"/>
              <a:gd name="connsiteX109" fmla="*/ 1000665 w 5029200"/>
              <a:gd name="connsiteY109" fmla="*/ 224287 h 3701215"/>
              <a:gd name="connsiteX110" fmla="*/ 1112808 w 5029200"/>
              <a:gd name="connsiteY110" fmla="*/ 319178 h 3701215"/>
              <a:gd name="connsiteX111" fmla="*/ 1199072 w 5029200"/>
              <a:gd name="connsiteY111" fmla="*/ 224287 h 3701215"/>
              <a:gd name="connsiteX112" fmla="*/ 1371600 w 5029200"/>
              <a:gd name="connsiteY112" fmla="*/ 181155 h 3701215"/>
              <a:gd name="connsiteX113" fmla="*/ 1552755 w 5029200"/>
              <a:gd name="connsiteY113" fmla="*/ 129397 h 3701215"/>
              <a:gd name="connsiteX114" fmla="*/ 1673525 w 5029200"/>
              <a:gd name="connsiteY114" fmla="*/ 0 h 3701215"/>
              <a:gd name="connsiteX0" fmla="*/ 1647645 w 5003320"/>
              <a:gd name="connsiteY0" fmla="*/ 0 h 3701215"/>
              <a:gd name="connsiteX1" fmla="*/ 2182483 w 5003320"/>
              <a:gd name="connsiteY1" fmla="*/ 457200 h 3701215"/>
              <a:gd name="connsiteX2" fmla="*/ 2493034 w 5003320"/>
              <a:gd name="connsiteY2" fmla="*/ 595223 h 3701215"/>
              <a:gd name="connsiteX3" fmla="*/ 2682815 w 5003320"/>
              <a:gd name="connsiteY3" fmla="*/ 603849 h 3701215"/>
              <a:gd name="connsiteX4" fmla="*/ 2838090 w 5003320"/>
              <a:gd name="connsiteY4" fmla="*/ 500332 h 3701215"/>
              <a:gd name="connsiteX5" fmla="*/ 2760453 w 5003320"/>
              <a:gd name="connsiteY5" fmla="*/ 345057 h 3701215"/>
              <a:gd name="connsiteX6" fmla="*/ 2829464 w 5003320"/>
              <a:gd name="connsiteY6" fmla="*/ 491706 h 3701215"/>
              <a:gd name="connsiteX7" fmla="*/ 3071003 w 5003320"/>
              <a:gd name="connsiteY7" fmla="*/ 595223 h 3701215"/>
              <a:gd name="connsiteX8" fmla="*/ 3200400 w 5003320"/>
              <a:gd name="connsiteY8" fmla="*/ 715993 h 3701215"/>
              <a:gd name="connsiteX9" fmla="*/ 3312543 w 5003320"/>
              <a:gd name="connsiteY9" fmla="*/ 733246 h 3701215"/>
              <a:gd name="connsiteX10" fmla="*/ 3416060 w 5003320"/>
              <a:gd name="connsiteY10" fmla="*/ 785004 h 3701215"/>
              <a:gd name="connsiteX11" fmla="*/ 3666226 w 5003320"/>
              <a:gd name="connsiteY11" fmla="*/ 664234 h 3701215"/>
              <a:gd name="connsiteX12" fmla="*/ 3692105 w 5003320"/>
              <a:gd name="connsiteY12" fmla="*/ 586597 h 3701215"/>
              <a:gd name="connsiteX13" fmla="*/ 3752490 w 5003320"/>
              <a:gd name="connsiteY13" fmla="*/ 577970 h 3701215"/>
              <a:gd name="connsiteX14" fmla="*/ 3950898 w 5003320"/>
              <a:gd name="connsiteY14" fmla="*/ 690114 h 3701215"/>
              <a:gd name="connsiteX15" fmla="*/ 3856007 w 5003320"/>
              <a:gd name="connsiteY15" fmla="*/ 871268 h 3701215"/>
              <a:gd name="connsiteX16" fmla="*/ 3968151 w 5003320"/>
              <a:gd name="connsiteY16" fmla="*/ 966159 h 3701215"/>
              <a:gd name="connsiteX17" fmla="*/ 3726611 w 5003320"/>
              <a:gd name="connsiteY17" fmla="*/ 1000665 h 3701215"/>
              <a:gd name="connsiteX18" fmla="*/ 3571336 w 5003320"/>
              <a:gd name="connsiteY18" fmla="*/ 1086929 h 3701215"/>
              <a:gd name="connsiteX19" fmla="*/ 3692105 w 5003320"/>
              <a:gd name="connsiteY19" fmla="*/ 1233578 h 3701215"/>
              <a:gd name="connsiteX20" fmla="*/ 3795622 w 5003320"/>
              <a:gd name="connsiteY20" fmla="*/ 1104182 h 3701215"/>
              <a:gd name="connsiteX21" fmla="*/ 3864634 w 5003320"/>
              <a:gd name="connsiteY21" fmla="*/ 1164566 h 3701215"/>
              <a:gd name="connsiteX22" fmla="*/ 3786996 w 5003320"/>
              <a:gd name="connsiteY22" fmla="*/ 1268083 h 3701215"/>
              <a:gd name="connsiteX23" fmla="*/ 3752490 w 5003320"/>
              <a:gd name="connsiteY23" fmla="*/ 1380227 h 3701215"/>
              <a:gd name="connsiteX24" fmla="*/ 3856007 w 5003320"/>
              <a:gd name="connsiteY24" fmla="*/ 1449238 h 3701215"/>
              <a:gd name="connsiteX25" fmla="*/ 4011283 w 5003320"/>
              <a:gd name="connsiteY25" fmla="*/ 1509623 h 3701215"/>
              <a:gd name="connsiteX26" fmla="*/ 4140679 w 5003320"/>
              <a:gd name="connsiteY26" fmla="*/ 1526876 h 3701215"/>
              <a:gd name="connsiteX27" fmla="*/ 4330460 w 5003320"/>
              <a:gd name="connsiteY27" fmla="*/ 1526876 h 3701215"/>
              <a:gd name="connsiteX28" fmla="*/ 4615132 w 5003320"/>
              <a:gd name="connsiteY28" fmla="*/ 1604514 h 3701215"/>
              <a:gd name="connsiteX29" fmla="*/ 4744528 w 5003320"/>
              <a:gd name="connsiteY29" fmla="*/ 1604514 h 3701215"/>
              <a:gd name="connsiteX30" fmla="*/ 4787660 w 5003320"/>
              <a:gd name="connsiteY30" fmla="*/ 1578634 h 3701215"/>
              <a:gd name="connsiteX31" fmla="*/ 4700095 w 5003320"/>
              <a:gd name="connsiteY31" fmla="*/ 1714603 h 3701215"/>
              <a:gd name="connsiteX32" fmla="*/ 4757741 w 5003320"/>
              <a:gd name="connsiteY32" fmla="*/ 1898428 h 3701215"/>
              <a:gd name="connsiteX33" fmla="*/ 4851263 w 5003320"/>
              <a:gd name="connsiteY33" fmla="*/ 2108064 h 3701215"/>
              <a:gd name="connsiteX34" fmla="*/ 5003047 w 5003320"/>
              <a:gd name="connsiteY34" fmla="*/ 2194328 h 3701215"/>
              <a:gd name="connsiteX35" fmla="*/ 5003320 w 5003320"/>
              <a:gd name="connsiteY35" fmla="*/ 2260121 h 3701215"/>
              <a:gd name="connsiteX36" fmla="*/ 4865298 w 5003320"/>
              <a:gd name="connsiteY36" fmla="*/ 2432649 h 3701215"/>
              <a:gd name="connsiteX37" fmla="*/ 4753154 w 5003320"/>
              <a:gd name="connsiteY37" fmla="*/ 2493034 h 3701215"/>
              <a:gd name="connsiteX38" fmla="*/ 4623758 w 5003320"/>
              <a:gd name="connsiteY38" fmla="*/ 2553419 h 3701215"/>
              <a:gd name="connsiteX39" fmla="*/ 4546120 w 5003320"/>
              <a:gd name="connsiteY39" fmla="*/ 2631057 h 3701215"/>
              <a:gd name="connsiteX40" fmla="*/ 4339086 w 5003320"/>
              <a:gd name="connsiteY40" fmla="*/ 2605178 h 3701215"/>
              <a:gd name="connsiteX41" fmla="*/ 4226943 w 5003320"/>
              <a:gd name="connsiteY41" fmla="*/ 2458529 h 3701215"/>
              <a:gd name="connsiteX42" fmla="*/ 4106173 w 5003320"/>
              <a:gd name="connsiteY42" fmla="*/ 2458529 h 3701215"/>
              <a:gd name="connsiteX43" fmla="*/ 3933645 w 5003320"/>
              <a:gd name="connsiteY43" fmla="*/ 2441276 h 3701215"/>
              <a:gd name="connsiteX44" fmla="*/ 3893868 w 5003320"/>
              <a:gd name="connsiteY44" fmla="*/ 2528224 h 3701215"/>
              <a:gd name="connsiteX45" fmla="*/ 3817668 w 5003320"/>
              <a:gd name="connsiteY45" fmla="*/ 2535482 h 3701215"/>
              <a:gd name="connsiteX46" fmla="*/ 3744548 w 5003320"/>
              <a:gd name="connsiteY46" fmla="*/ 2491871 h 3701215"/>
              <a:gd name="connsiteX47" fmla="*/ 3683205 w 5003320"/>
              <a:gd name="connsiteY47" fmla="*/ 2423885 h 3701215"/>
              <a:gd name="connsiteX48" fmla="*/ 3562435 w 5003320"/>
              <a:gd name="connsiteY48" fmla="*/ 2416218 h 3701215"/>
              <a:gd name="connsiteX49" fmla="*/ 3278106 w 5003320"/>
              <a:gd name="connsiteY49" fmla="*/ 2471810 h 3701215"/>
              <a:gd name="connsiteX50" fmla="*/ 2891217 w 5003320"/>
              <a:gd name="connsiteY50" fmla="*/ 2746282 h 3701215"/>
              <a:gd name="connsiteX51" fmla="*/ 2822823 w 5003320"/>
              <a:gd name="connsiteY51" fmla="*/ 2923944 h 3701215"/>
              <a:gd name="connsiteX52" fmla="*/ 2762027 w 5003320"/>
              <a:gd name="connsiteY52" fmla="*/ 2960024 h 3701215"/>
              <a:gd name="connsiteX53" fmla="*/ 2546025 w 5003320"/>
              <a:gd name="connsiteY53" fmla="*/ 2970499 h 3701215"/>
              <a:gd name="connsiteX54" fmla="*/ 2473047 w 5003320"/>
              <a:gd name="connsiteY54" fmla="*/ 3244014 h 3701215"/>
              <a:gd name="connsiteX55" fmla="*/ 2531105 w 5003320"/>
              <a:gd name="connsiteY55" fmla="*/ 3625014 h 3701215"/>
              <a:gd name="connsiteX56" fmla="*/ 2516591 w 5003320"/>
              <a:gd name="connsiteY56" fmla="*/ 3672186 h 3701215"/>
              <a:gd name="connsiteX57" fmla="*/ 2411361 w 5003320"/>
              <a:gd name="connsiteY57" fmla="*/ 3701215 h 3701215"/>
              <a:gd name="connsiteX58" fmla="*/ 2372264 w 5003320"/>
              <a:gd name="connsiteY58" fmla="*/ 3614468 h 3701215"/>
              <a:gd name="connsiteX59" fmla="*/ 2320505 w 5003320"/>
              <a:gd name="connsiteY59" fmla="*/ 3338423 h 3701215"/>
              <a:gd name="connsiteX60" fmla="*/ 2277373 w 5003320"/>
              <a:gd name="connsiteY60" fmla="*/ 3200400 h 3701215"/>
              <a:gd name="connsiteX61" fmla="*/ 2380890 w 5003320"/>
              <a:gd name="connsiteY61" fmla="*/ 2950234 h 3701215"/>
              <a:gd name="connsiteX62" fmla="*/ 2424022 w 5003320"/>
              <a:gd name="connsiteY62" fmla="*/ 2734574 h 3701215"/>
              <a:gd name="connsiteX63" fmla="*/ 2493034 w 5003320"/>
              <a:gd name="connsiteY63" fmla="*/ 2510287 h 3701215"/>
              <a:gd name="connsiteX64" fmla="*/ 2389517 w 5003320"/>
              <a:gd name="connsiteY64" fmla="*/ 2424023 h 3701215"/>
              <a:gd name="connsiteX65" fmla="*/ 2320505 w 5003320"/>
              <a:gd name="connsiteY65" fmla="*/ 2329132 h 3701215"/>
              <a:gd name="connsiteX66" fmla="*/ 2147977 w 5003320"/>
              <a:gd name="connsiteY66" fmla="*/ 2363638 h 3701215"/>
              <a:gd name="connsiteX67" fmla="*/ 2070339 w 5003320"/>
              <a:gd name="connsiteY67" fmla="*/ 2475782 h 3701215"/>
              <a:gd name="connsiteX68" fmla="*/ 1880558 w 5003320"/>
              <a:gd name="connsiteY68" fmla="*/ 2553419 h 3701215"/>
              <a:gd name="connsiteX69" fmla="*/ 1889185 w 5003320"/>
              <a:gd name="connsiteY69" fmla="*/ 2406770 h 3701215"/>
              <a:gd name="connsiteX70" fmla="*/ 1889185 w 5003320"/>
              <a:gd name="connsiteY70" fmla="*/ 2286000 h 3701215"/>
              <a:gd name="connsiteX71" fmla="*/ 1751162 w 5003320"/>
              <a:gd name="connsiteY71" fmla="*/ 2208363 h 3701215"/>
              <a:gd name="connsiteX72" fmla="*/ 1690777 w 5003320"/>
              <a:gd name="connsiteY72" fmla="*/ 2139351 h 3701215"/>
              <a:gd name="connsiteX73" fmla="*/ 1457864 w 5003320"/>
              <a:gd name="connsiteY73" fmla="*/ 2260121 h 3701215"/>
              <a:gd name="connsiteX74" fmla="*/ 1319841 w 5003320"/>
              <a:gd name="connsiteY74" fmla="*/ 2216989 h 3701215"/>
              <a:gd name="connsiteX75" fmla="*/ 1190445 w 5003320"/>
              <a:gd name="connsiteY75" fmla="*/ 2242868 h 3701215"/>
              <a:gd name="connsiteX76" fmla="*/ 1164566 w 5003320"/>
              <a:gd name="connsiteY76" fmla="*/ 2087593 h 3701215"/>
              <a:gd name="connsiteX77" fmla="*/ 1207698 w 5003320"/>
              <a:gd name="connsiteY77" fmla="*/ 2001329 h 3701215"/>
              <a:gd name="connsiteX78" fmla="*/ 1155939 w 5003320"/>
              <a:gd name="connsiteY78" fmla="*/ 1949570 h 3701215"/>
              <a:gd name="connsiteX79" fmla="*/ 1061049 w 5003320"/>
              <a:gd name="connsiteY79" fmla="*/ 1863306 h 3701215"/>
              <a:gd name="connsiteX80" fmla="*/ 802256 w 5003320"/>
              <a:gd name="connsiteY80" fmla="*/ 1777042 h 3701215"/>
              <a:gd name="connsiteX81" fmla="*/ 1121883 w 5003320"/>
              <a:gd name="connsiteY81" fmla="*/ 1764825 h 3701215"/>
              <a:gd name="connsiteX82" fmla="*/ 1024499 w 5003320"/>
              <a:gd name="connsiteY82" fmla="*/ 1621567 h 3701215"/>
              <a:gd name="connsiteX83" fmla="*/ 1160228 w 5003320"/>
              <a:gd name="connsiteY83" fmla="*/ 1682451 h 3701215"/>
              <a:gd name="connsiteX84" fmla="*/ 1208646 w 5003320"/>
              <a:gd name="connsiteY84" fmla="*/ 1625406 h 3701215"/>
              <a:gd name="connsiteX85" fmla="*/ 1090119 w 5003320"/>
              <a:gd name="connsiteY85" fmla="*/ 1562229 h 3701215"/>
              <a:gd name="connsiteX86" fmla="*/ 1092911 w 5003320"/>
              <a:gd name="connsiteY86" fmla="*/ 1507678 h 3701215"/>
              <a:gd name="connsiteX87" fmla="*/ 1108768 w 5003320"/>
              <a:gd name="connsiteY87" fmla="*/ 1394438 h 3701215"/>
              <a:gd name="connsiteX88" fmla="*/ 1258957 w 5003320"/>
              <a:gd name="connsiteY88" fmla="*/ 1462302 h 3701215"/>
              <a:gd name="connsiteX89" fmla="*/ 1454257 w 5003320"/>
              <a:gd name="connsiteY89" fmla="*/ 1439431 h 3701215"/>
              <a:gd name="connsiteX90" fmla="*/ 1396116 w 5003320"/>
              <a:gd name="connsiteY90" fmla="*/ 1312579 h 3701215"/>
              <a:gd name="connsiteX91" fmla="*/ 1405805 w 5003320"/>
              <a:gd name="connsiteY91" fmla="*/ 1206652 h 3701215"/>
              <a:gd name="connsiteX92" fmla="*/ 1232264 w 5003320"/>
              <a:gd name="connsiteY92" fmla="*/ 1270294 h 3701215"/>
              <a:gd name="connsiteX93" fmla="*/ 1262249 w 5003320"/>
              <a:gd name="connsiteY93" fmla="*/ 1159929 h 3701215"/>
              <a:gd name="connsiteX94" fmla="*/ 1148959 w 5003320"/>
              <a:gd name="connsiteY94" fmla="*/ 984309 h 3701215"/>
              <a:gd name="connsiteX95" fmla="*/ 1052556 w 5003320"/>
              <a:gd name="connsiteY95" fmla="*/ 778738 h 3701215"/>
              <a:gd name="connsiteX96" fmla="*/ 946113 w 5003320"/>
              <a:gd name="connsiteY96" fmla="*/ 783409 h 3701215"/>
              <a:gd name="connsiteX97" fmla="*/ 1054616 w 5003320"/>
              <a:gd name="connsiteY97" fmla="*/ 667626 h 3701215"/>
              <a:gd name="connsiteX98" fmla="*/ 103517 w 5003320"/>
              <a:gd name="connsiteY98" fmla="*/ 552091 h 3701215"/>
              <a:gd name="connsiteX99" fmla="*/ 77637 w 5003320"/>
              <a:gd name="connsiteY99" fmla="*/ 465827 h 3701215"/>
              <a:gd name="connsiteX100" fmla="*/ 0 w 5003320"/>
              <a:gd name="connsiteY100" fmla="*/ 232914 h 3701215"/>
              <a:gd name="connsiteX101" fmla="*/ 51758 w 5003320"/>
              <a:gd name="connsiteY101" fmla="*/ 189782 h 3701215"/>
              <a:gd name="connsiteX102" fmla="*/ 69011 w 5003320"/>
              <a:gd name="connsiteY102" fmla="*/ 77638 h 3701215"/>
              <a:gd name="connsiteX103" fmla="*/ 181154 w 5003320"/>
              <a:gd name="connsiteY103" fmla="*/ 60385 h 3701215"/>
              <a:gd name="connsiteX104" fmla="*/ 241539 w 5003320"/>
              <a:gd name="connsiteY104" fmla="*/ 224287 h 3701215"/>
              <a:gd name="connsiteX105" fmla="*/ 439947 w 5003320"/>
              <a:gd name="connsiteY105" fmla="*/ 284672 h 3701215"/>
              <a:gd name="connsiteX106" fmla="*/ 646981 w 5003320"/>
              <a:gd name="connsiteY106" fmla="*/ 232914 h 3701215"/>
              <a:gd name="connsiteX107" fmla="*/ 871268 w 5003320"/>
              <a:gd name="connsiteY107" fmla="*/ 276046 h 3701215"/>
              <a:gd name="connsiteX108" fmla="*/ 974785 w 5003320"/>
              <a:gd name="connsiteY108" fmla="*/ 224287 h 3701215"/>
              <a:gd name="connsiteX109" fmla="*/ 1086928 w 5003320"/>
              <a:gd name="connsiteY109" fmla="*/ 319178 h 3701215"/>
              <a:gd name="connsiteX110" fmla="*/ 1173192 w 5003320"/>
              <a:gd name="connsiteY110" fmla="*/ 224287 h 3701215"/>
              <a:gd name="connsiteX111" fmla="*/ 1345720 w 5003320"/>
              <a:gd name="connsiteY111" fmla="*/ 181155 h 3701215"/>
              <a:gd name="connsiteX112" fmla="*/ 1526875 w 5003320"/>
              <a:gd name="connsiteY112" fmla="*/ 129397 h 3701215"/>
              <a:gd name="connsiteX113" fmla="*/ 1647645 w 5003320"/>
              <a:gd name="connsiteY113" fmla="*/ 0 h 3701215"/>
              <a:gd name="connsiteX0" fmla="*/ 1647645 w 5003320"/>
              <a:gd name="connsiteY0" fmla="*/ 0 h 3701215"/>
              <a:gd name="connsiteX1" fmla="*/ 2182483 w 5003320"/>
              <a:gd name="connsiteY1" fmla="*/ 457200 h 3701215"/>
              <a:gd name="connsiteX2" fmla="*/ 2493034 w 5003320"/>
              <a:gd name="connsiteY2" fmla="*/ 595223 h 3701215"/>
              <a:gd name="connsiteX3" fmla="*/ 2682815 w 5003320"/>
              <a:gd name="connsiteY3" fmla="*/ 603849 h 3701215"/>
              <a:gd name="connsiteX4" fmla="*/ 2838090 w 5003320"/>
              <a:gd name="connsiteY4" fmla="*/ 500332 h 3701215"/>
              <a:gd name="connsiteX5" fmla="*/ 2760453 w 5003320"/>
              <a:gd name="connsiteY5" fmla="*/ 345057 h 3701215"/>
              <a:gd name="connsiteX6" fmla="*/ 2829464 w 5003320"/>
              <a:gd name="connsiteY6" fmla="*/ 491706 h 3701215"/>
              <a:gd name="connsiteX7" fmla="*/ 3071003 w 5003320"/>
              <a:gd name="connsiteY7" fmla="*/ 595223 h 3701215"/>
              <a:gd name="connsiteX8" fmla="*/ 3200400 w 5003320"/>
              <a:gd name="connsiteY8" fmla="*/ 715993 h 3701215"/>
              <a:gd name="connsiteX9" fmla="*/ 3312543 w 5003320"/>
              <a:gd name="connsiteY9" fmla="*/ 733246 h 3701215"/>
              <a:gd name="connsiteX10" fmla="*/ 3416060 w 5003320"/>
              <a:gd name="connsiteY10" fmla="*/ 785004 h 3701215"/>
              <a:gd name="connsiteX11" fmla="*/ 3666226 w 5003320"/>
              <a:gd name="connsiteY11" fmla="*/ 664234 h 3701215"/>
              <a:gd name="connsiteX12" fmla="*/ 3692105 w 5003320"/>
              <a:gd name="connsiteY12" fmla="*/ 586597 h 3701215"/>
              <a:gd name="connsiteX13" fmla="*/ 3752490 w 5003320"/>
              <a:gd name="connsiteY13" fmla="*/ 577970 h 3701215"/>
              <a:gd name="connsiteX14" fmla="*/ 3950898 w 5003320"/>
              <a:gd name="connsiteY14" fmla="*/ 690114 h 3701215"/>
              <a:gd name="connsiteX15" fmla="*/ 3856007 w 5003320"/>
              <a:gd name="connsiteY15" fmla="*/ 871268 h 3701215"/>
              <a:gd name="connsiteX16" fmla="*/ 3968151 w 5003320"/>
              <a:gd name="connsiteY16" fmla="*/ 966159 h 3701215"/>
              <a:gd name="connsiteX17" fmla="*/ 3726611 w 5003320"/>
              <a:gd name="connsiteY17" fmla="*/ 1000665 h 3701215"/>
              <a:gd name="connsiteX18" fmla="*/ 3571336 w 5003320"/>
              <a:gd name="connsiteY18" fmla="*/ 1086929 h 3701215"/>
              <a:gd name="connsiteX19" fmla="*/ 3692105 w 5003320"/>
              <a:gd name="connsiteY19" fmla="*/ 1233578 h 3701215"/>
              <a:gd name="connsiteX20" fmla="*/ 3795622 w 5003320"/>
              <a:gd name="connsiteY20" fmla="*/ 1104182 h 3701215"/>
              <a:gd name="connsiteX21" fmla="*/ 3864634 w 5003320"/>
              <a:gd name="connsiteY21" fmla="*/ 1164566 h 3701215"/>
              <a:gd name="connsiteX22" fmla="*/ 3786996 w 5003320"/>
              <a:gd name="connsiteY22" fmla="*/ 1268083 h 3701215"/>
              <a:gd name="connsiteX23" fmla="*/ 3752490 w 5003320"/>
              <a:gd name="connsiteY23" fmla="*/ 1380227 h 3701215"/>
              <a:gd name="connsiteX24" fmla="*/ 3856007 w 5003320"/>
              <a:gd name="connsiteY24" fmla="*/ 1449238 h 3701215"/>
              <a:gd name="connsiteX25" fmla="*/ 4011283 w 5003320"/>
              <a:gd name="connsiteY25" fmla="*/ 1509623 h 3701215"/>
              <a:gd name="connsiteX26" fmla="*/ 4140679 w 5003320"/>
              <a:gd name="connsiteY26" fmla="*/ 1526876 h 3701215"/>
              <a:gd name="connsiteX27" fmla="*/ 4330460 w 5003320"/>
              <a:gd name="connsiteY27" fmla="*/ 1526876 h 3701215"/>
              <a:gd name="connsiteX28" fmla="*/ 4615132 w 5003320"/>
              <a:gd name="connsiteY28" fmla="*/ 1604514 h 3701215"/>
              <a:gd name="connsiteX29" fmla="*/ 4744528 w 5003320"/>
              <a:gd name="connsiteY29" fmla="*/ 1604514 h 3701215"/>
              <a:gd name="connsiteX30" fmla="*/ 4787660 w 5003320"/>
              <a:gd name="connsiteY30" fmla="*/ 1578634 h 3701215"/>
              <a:gd name="connsiteX31" fmla="*/ 4700095 w 5003320"/>
              <a:gd name="connsiteY31" fmla="*/ 1714603 h 3701215"/>
              <a:gd name="connsiteX32" fmla="*/ 4757741 w 5003320"/>
              <a:gd name="connsiteY32" fmla="*/ 1898428 h 3701215"/>
              <a:gd name="connsiteX33" fmla="*/ 4851263 w 5003320"/>
              <a:gd name="connsiteY33" fmla="*/ 2108064 h 3701215"/>
              <a:gd name="connsiteX34" fmla="*/ 5003047 w 5003320"/>
              <a:gd name="connsiteY34" fmla="*/ 2194328 h 3701215"/>
              <a:gd name="connsiteX35" fmla="*/ 5003320 w 5003320"/>
              <a:gd name="connsiteY35" fmla="*/ 2260121 h 3701215"/>
              <a:gd name="connsiteX36" fmla="*/ 4865298 w 5003320"/>
              <a:gd name="connsiteY36" fmla="*/ 2432649 h 3701215"/>
              <a:gd name="connsiteX37" fmla="*/ 4753154 w 5003320"/>
              <a:gd name="connsiteY37" fmla="*/ 2493034 h 3701215"/>
              <a:gd name="connsiteX38" fmla="*/ 4623758 w 5003320"/>
              <a:gd name="connsiteY38" fmla="*/ 2553419 h 3701215"/>
              <a:gd name="connsiteX39" fmla="*/ 4546120 w 5003320"/>
              <a:gd name="connsiteY39" fmla="*/ 2631057 h 3701215"/>
              <a:gd name="connsiteX40" fmla="*/ 4339086 w 5003320"/>
              <a:gd name="connsiteY40" fmla="*/ 2605178 h 3701215"/>
              <a:gd name="connsiteX41" fmla="*/ 4226943 w 5003320"/>
              <a:gd name="connsiteY41" fmla="*/ 2458529 h 3701215"/>
              <a:gd name="connsiteX42" fmla="*/ 4106173 w 5003320"/>
              <a:gd name="connsiteY42" fmla="*/ 2458529 h 3701215"/>
              <a:gd name="connsiteX43" fmla="*/ 3933645 w 5003320"/>
              <a:gd name="connsiteY43" fmla="*/ 2441276 h 3701215"/>
              <a:gd name="connsiteX44" fmla="*/ 3893868 w 5003320"/>
              <a:gd name="connsiteY44" fmla="*/ 2528224 h 3701215"/>
              <a:gd name="connsiteX45" fmla="*/ 3817668 w 5003320"/>
              <a:gd name="connsiteY45" fmla="*/ 2535482 h 3701215"/>
              <a:gd name="connsiteX46" fmla="*/ 3744548 w 5003320"/>
              <a:gd name="connsiteY46" fmla="*/ 2491871 h 3701215"/>
              <a:gd name="connsiteX47" fmla="*/ 3683205 w 5003320"/>
              <a:gd name="connsiteY47" fmla="*/ 2423885 h 3701215"/>
              <a:gd name="connsiteX48" fmla="*/ 3562435 w 5003320"/>
              <a:gd name="connsiteY48" fmla="*/ 2416218 h 3701215"/>
              <a:gd name="connsiteX49" fmla="*/ 3278106 w 5003320"/>
              <a:gd name="connsiteY49" fmla="*/ 2471810 h 3701215"/>
              <a:gd name="connsiteX50" fmla="*/ 2891217 w 5003320"/>
              <a:gd name="connsiteY50" fmla="*/ 2746282 h 3701215"/>
              <a:gd name="connsiteX51" fmla="*/ 2822823 w 5003320"/>
              <a:gd name="connsiteY51" fmla="*/ 2923944 h 3701215"/>
              <a:gd name="connsiteX52" fmla="*/ 2762027 w 5003320"/>
              <a:gd name="connsiteY52" fmla="*/ 2960024 h 3701215"/>
              <a:gd name="connsiteX53" fmla="*/ 2546025 w 5003320"/>
              <a:gd name="connsiteY53" fmla="*/ 2970499 h 3701215"/>
              <a:gd name="connsiteX54" fmla="*/ 2473047 w 5003320"/>
              <a:gd name="connsiteY54" fmla="*/ 3244014 h 3701215"/>
              <a:gd name="connsiteX55" fmla="*/ 2531105 w 5003320"/>
              <a:gd name="connsiteY55" fmla="*/ 3625014 h 3701215"/>
              <a:gd name="connsiteX56" fmla="*/ 2516591 w 5003320"/>
              <a:gd name="connsiteY56" fmla="*/ 3672186 h 3701215"/>
              <a:gd name="connsiteX57" fmla="*/ 2411361 w 5003320"/>
              <a:gd name="connsiteY57" fmla="*/ 3701215 h 3701215"/>
              <a:gd name="connsiteX58" fmla="*/ 2372264 w 5003320"/>
              <a:gd name="connsiteY58" fmla="*/ 3614468 h 3701215"/>
              <a:gd name="connsiteX59" fmla="*/ 2320505 w 5003320"/>
              <a:gd name="connsiteY59" fmla="*/ 3338423 h 3701215"/>
              <a:gd name="connsiteX60" fmla="*/ 2277373 w 5003320"/>
              <a:gd name="connsiteY60" fmla="*/ 3200400 h 3701215"/>
              <a:gd name="connsiteX61" fmla="*/ 2380890 w 5003320"/>
              <a:gd name="connsiteY61" fmla="*/ 2950234 h 3701215"/>
              <a:gd name="connsiteX62" fmla="*/ 2424022 w 5003320"/>
              <a:gd name="connsiteY62" fmla="*/ 2734574 h 3701215"/>
              <a:gd name="connsiteX63" fmla="*/ 2493034 w 5003320"/>
              <a:gd name="connsiteY63" fmla="*/ 2510287 h 3701215"/>
              <a:gd name="connsiteX64" fmla="*/ 2389517 w 5003320"/>
              <a:gd name="connsiteY64" fmla="*/ 2424023 h 3701215"/>
              <a:gd name="connsiteX65" fmla="*/ 2320505 w 5003320"/>
              <a:gd name="connsiteY65" fmla="*/ 2329132 h 3701215"/>
              <a:gd name="connsiteX66" fmla="*/ 2147977 w 5003320"/>
              <a:gd name="connsiteY66" fmla="*/ 2363638 h 3701215"/>
              <a:gd name="connsiteX67" fmla="*/ 2070339 w 5003320"/>
              <a:gd name="connsiteY67" fmla="*/ 2475782 h 3701215"/>
              <a:gd name="connsiteX68" fmla="*/ 1880558 w 5003320"/>
              <a:gd name="connsiteY68" fmla="*/ 2553419 h 3701215"/>
              <a:gd name="connsiteX69" fmla="*/ 1889185 w 5003320"/>
              <a:gd name="connsiteY69" fmla="*/ 2406770 h 3701215"/>
              <a:gd name="connsiteX70" fmla="*/ 1889185 w 5003320"/>
              <a:gd name="connsiteY70" fmla="*/ 2286000 h 3701215"/>
              <a:gd name="connsiteX71" fmla="*/ 1751162 w 5003320"/>
              <a:gd name="connsiteY71" fmla="*/ 2208363 h 3701215"/>
              <a:gd name="connsiteX72" fmla="*/ 1690777 w 5003320"/>
              <a:gd name="connsiteY72" fmla="*/ 2139351 h 3701215"/>
              <a:gd name="connsiteX73" fmla="*/ 1457864 w 5003320"/>
              <a:gd name="connsiteY73" fmla="*/ 2260121 h 3701215"/>
              <a:gd name="connsiteX74" fmla="*/ 1319841 w 5003320"/>
              <a:gd name="connsiteY74" fmla="*/ 2216989 h 3701215"/>
              <a:gd name="connsiteX75" fmla="*/ 1190445 w 5003320"/>
              <a:gd name="connsiteY75" fmla="*/ 2242868 h 3701215"/>
              <a:gd name="connsiteX76" fmla="*/ 1164566 w 5003320"/>
              <a:gd name="connsiteY76" fmla="*/ 2087593 h 3701215"/>
              <a:gd name="connsiteX77" fmla="*/ 1207698 w 5003320"/>
              <a:gd name="connsiteY77" fmla="*/ 2001329 h 3701215"/>
              <a:gd name="connsiteX78" fmla="*/ 1155939 w 5003320"/>
              <a:gd name="connsiteY78" fmla="*/ 1949570 h 3701215"/>
              <a:gd name="connsiteX79" fmla="*/ 1061049 w 5003320"/>
              <a:gd name="connsiteY79" fmla="*/ 1863306 h 3701215"/>
              <a:gd name="connsiteX80" fmla="*/ 802256 w 5003320"/>
              <a:gd name="connsiteY80" fmla="*/ 1777042 h 3701215"/>
              <a:gd name="connsiteX81" fmla="*/ 1121883 w 5003320"/>
              <a:gd name="connsiteY81" fmla="*/ 1764825 h 3701215"/>
              <a:gd name="connsiteX82" fmla="*/ 1024499 w 5003320"/>
              <a:gd name="connsiteY82" fmla="*/ 1621567 h 3701215"/>
              <a:gd name="connsiteX83" fmla="*/ 1160228 w 5003320"/>
              <a:gd name="connsiteY83" fmla="*/ 1682451 h 3701215"/>
              <a:gd name="connsiteX84" fmla="*/ 1208646 w 5003320"/>
              <a:gd name="connsiteY84" fmla="*/ 1625406 h 3701215"/>
              <a:gd name="connsiteX85" fmla="*/ 1090119 w 5003320"/>
              <a:gd name="connsiteY85" fmla="*/ 1562229 h 3701215"/>
              <a:gd name="connsiteX86" fmla="*/ 1092911 w 5003320"/>
              <a:gd name="connsiteY86" fmla="*/ 1507678 h 3701215"/>
              <a:gd name="connsiteX87" fmla="*/ 1108768 w 5003320"/>
              <a:gd name="connsiteY87" fmla="*/ 1394438 h 3701215"/>
              <a:gd name="connsiteX88" fmla="*/ 1258957 w 5003320"/>
              <a:gd name="connsiteY88" fmla="*/ 1462302 h 3701215"/>
              <a:gd name="connsiteX89" fmla="*/ 1454257 w 5003320"/>
              <a:gd name="connsiteY89" fmla="*/ 1439431 h 3701215"/>
              <a:gd name="connsiteX90" fmla="*/ 1396116 w 5003320"/>
              <a:gd name="connsiteY90" fmla="*/ 1312579 h 3701215"/>
              <a:gd name="connsiteX91" fmla="*/ 1405805 w 5003320"/>
              <a:gd name="connsiteY91" fmla="*/ 1206652 h 3701215"/>
              <a:gd name="connsiteX92" fmla="*/ 1232264 w 5003320"/>
              <a:gd name="connsiteY92" fmla="*/ 1270294 h 3701215"/>
              <a:gd name="connsiteX93" fmla="*/ 1262249 w 5003320"/>
              <a:gd name="connsiteY93" fmla="*/ 1159929 h 3701215"/>
              <a:gd name="connsiteX94" fmla="*/ 1148959 w 5003320"/>
              <a:gd name="connsiteY94" fmla="*/ 984309 h 3701215"/>
              <a:gd name="connsiteX95" fmla="*/ 1052556 w 5003320"/>
              <a:gd name="connsiteY95" fmla="*/ 778738 h 3701215"/>
              <a:gd name="connsiteX96" fmla="*/ 946113 w 5003320"/>
              <a:gd name="connsiteY96" fmla="*/ 783409 h 3701215"/>
              <a:gd name="connsiteX97" fmla="*/ 1054616 w 5003320"/>
              <a:gd name="connsiteY97" fmla="*/ 667626 h 3701215"/>
              <a:gd name="connsiteX98" fmla="*/ 103517 w 5003320"/>
              <a:gd name="connsiteY98" fmla="*/ 552091 h 3701215"/>
              <a:gd name="connsiteX99" fmla="*/ 77637 w 5003320"/>
              <a:gd name="connsiteY99" fmla="*/ 465827 h 3701215"/>
              <a:gd name="connsiteX100" fmla="*/ 0 w 5003320"/>
              <a:gd name="connsiteY100" fmla="*/ 232914 h 3701215"/>
              <a:gd name="connsiteX101" fmla="*/ 730 w 5003320"/>
              <a:gd name="connsiteY101" fmla="*/ 223756 h 3701215"/>
              <a:gd name="connsiteX102" fmla="*/ 51758 w 5003320"/>
              <a:gd name="connsiteY102" fmla="*/ 189782 h 3701215"/>
              <a:gd name="connsiteX103" fmla="*/ 69011 w 5003320"/>
              <a:gd name="connsiteY103" fmla="*/ 77638 h 3701215"/>
              <a:gd name="connsiteX104" fmla="*/ 181154 w 5003320"/>
              <a:gd name="connsiteY104" fmla="*/ 60385 h 3701215"/>
              <a:gd name="connsiteX105" fmla="*/ 241539 w 5003320"/>
              <a:gd name="connsiteY105" fmla="*/ 224287 h 3701215"/>
              <a:gd name="connsiteX106" fmla="*/ 439947 w 5003320"/>
              <a:gd name="connsiteY106" fmla="*/ 284672 h 3701215"/>
              <a:gd name="connsiteX107" fmla="*/ 646981 w 5003320"/>
              <a:gd name="connsiteY107" fmla="*/ 232914 h 3701215"/>
              <a:gd name="connsiteX108" fmla="*/ 871268 w 5003320"/>
              <a:gd name="connsiteY108" fmla="*/ 276046 h 3701215"/>
              <a:gd name="connsiteX109" fmla="*/ 974785 w 5003320"/>
              <a:gd name="connsiteY109" fmla="*/ 224287 h 3701215"/>
              <a:gd name="connsiteX110" fmla="*/ 1086928 w 5003320"/>
              <a:gd name="connsiteY110" fmla="*/ 319178 h 3701215"/>
              <a:gd name="connsiteX111" fmla="*/ 1173192 w 5003320"/>
              <a:gd name="connsiteY111" fmla="*/ 224287 h 3701215"/>
              <a:gd name="connsiteX112" fmla="*/ 1345720 w 5003320"/>
              <a:gd name="connsiteY112" fmla="*/ 181155 h 3701215"/>
              <a:gd name="connsiteX113" fmla="*/ 1526875 w 5003320"/>
              <a:gd name="connsiteY113" fmla="*/ 129397 h 3701215"/>
              <a:gd name="connsiteX114" fmla="*/ 1647645 w 5003320"/>
              <a:gd name="connsiteY114" fmla="*/ 0 h 3701215"/>
              <a:gd name="connsiteX0" fmla="*/ 1647937 w 5003612"/>
              <a:gd name="connsiteY0" fmla="*/ 0 h 3701215"/>
              <a:gd name="connsiteX1" fmla="*/ 2182775 w 5003612"/>
              <a:gd name="connsiteY1" fmla="*/ 457200 h 3701215"/>
              <a:gd name="connsiteX2" fmla="*/ 2493326 w 5003612"/>
              <a:gd name="connsiteY2" fmla="*/ 595223 h 3701215"/>
              <a:gd name="connsiteX3" fmla="*/ 2683107 w 5003612"/>
              <a:gd name="connsiteY3" fmla="*/ 603849 h 3701215"/>
              <a:gd name="connsiteX4" fmla="*/ 2838382 w 5003612"/>
              <a:gd name="connsiteY4" fmla="*/ 500332 h 3701215"/>
              <a:gd name="connsiteX5" fmla="*/ 2760745 w 5003612"/>
              <a:gd name="connsiteY5" fmla="*/ 345057 h 3701215"/>
              <a:gd name="connsiteX6" fmla="*/ 2829756 w 5003612"/>
              <a:gd name="connsiteY6" fmla="*/ 491706 h 3701215"/>
              <a:gd name="connsiteX7" fmla="*/ 3071295 w 5003612"/>
              <a:gd name="connsiteY7" fmla="*/ 595223 h 3701215"/>
              <a:gd name="connsiteX8" fmla="*/ 3200692 w 5003612"/>
              <a:gd name="connsiteY8" fmla="*/ 715993 h 3701215"/>
              <a:gd name="connsiteX9" fmla="*/ 3312835 w 5003612"/>
              <a:gd name="connsiteY9" fmla="*/ 733246 h 3701215"/>
              <a:gd name="connsiteX10" fmla="*/ 3416352 w 5003612"/>
              <a:gd name="connsiteY10" fmla="*/ 785004 h 3701215"/>
              <a:gd name="connsiteX11" fmla="*/ 3666518 w 5003612"/>
              <a:gd name="connsiteY11" fmla="*/ 664234 h 3701215"/>
              <a:gd name="connsiteX12" fmla="*/ 3692397 w 5003612"/>
              <a:gd name="connsiteY12" fmla="*/ 586597 h 3701215"/>
              <a:gd name="connsiteX13" fmla="*/ 3752782 w 5003612"/>
              <a:gd name="connsiteY13" fmla="*/ 577970 h 3701215"/>
              <a:gd name="connsiteX14" fmla="*/ 3951190 w 5003612"/>
              <a:gd name="connsiteY14" fmla="*/ 690114 h 3701215"/>
              <a:gd name="connsiteX15" fmla="*/ 3856299 w 5003612"/>
              <a:gd name="connsiteY15" fmla="*/ 871268 h 3701215"/>
              <a:gd name="connsiteX16" fmla="*/ 3968443 w 5003612"/>
              <a:gd name="connsiteY16" fmla="*/ 966159 h 3701215"/>
              <a:gd name="connsiteX17" fmla="*/ 3726903 w 5003612"/>
              <a:gd name="connsiteY17" fmla="*/ 1000665 h 3701215"/>
              <a:gd name="connsiteX18" fmla="*/ 3571628 w 5003612"/>
              <a:gd name="connsiteY18" fmla="*/ 1086929 h 3701215"/>
              <a:gd name="connsiteX19" fmla="*/ 3692397 w 5003612"/>
              <a:gd name="connsiteY19" fmla="*/ 1233578 h 3701215"/>
              <a:gd name="connsiteX20" fmla="*/ 3795914 w 5003612"/>
              <a:gd name="connsiteY20" fmla="*/ 1104182 h 3701215"/>
              <a:gd name="connsiteX21" fmla="*/ 3864926 w 5003612"/>
              <a:gd name="connsiteY21" fmla="*/ 1164566 h 3701215"/>
              <a:gd name="connsiteX22" fmla="*/ 3787288 w 5003612"/>
              <a:gd name="connsiteY22" fmla="*/ 1268083 h 3701215"/>
              <a:gd name="connsiteX23" fmla="*/ 3752782 w 5003612"/>
              <a:gd name="connsiteY23" fmla="*/ 1380227 h 3701215"/>
              <a:gd name="connsiteX24" fmla="*/ 3856299 w 5003612"/>
              <a:gd name="connsiteY24" fmla="*/ 1449238 h 3701215"/>
              <a:gd name="connsiteX25" fmla="*/ 4011575 w 5003612"/>
              <a:gd name="connsiteY25" fmla="*/ 1509623 h 3701215"/>
              <a:gd name="connsiteX26" fmla="*/ 4140971 w 5003612"/>
              <a:gd name="connsiteY26" fmla="*/ 1526876 h 3701215"/>
              <a:gd name="connsiteX27" fmla="*/ 4330752 w 5003612"/>
              <a:gd name="connsiteY27" fmla="*/ 1526876 h 3701215"/>
              <a:gd name="connsiteX28" fmla="*/ 4615424 w 5003612"/>
              <a:gd name="connsiteY28" fmla="*/ 1604514 h 3701215"/>
              <a:gd name="connsiteX29" fmla="*/ 4744820 w 5003612"/>
              <a:gd name="connsiteY29" fmla="*/ 1604514 h 3701215"/>
              <a:gd name="connsiteX30" fmla="*/ 4787952 w 5003612"/>
              <a:gd name="connsiteY30" fmla="*/ 1578634 h 3701215"/>
              <a:gd name="connsiteX31" fmla="*/ 4700387 w 5003612"/>
              <a:gd name="connsiteY31" fmla="*/ 1714603 h 3701215"/>
              <a:gd name="connsiteX32" fmla="*/ 4758033 w 5003612"/>
              <a:gd name="connsiteY32" fmla="*/ 1898428 h 3701215"/>
              <a:gd name="connsiteX33" fmla="*/ 4851555 w 5003612"/>
              <a:gd name="connsiteY33" fmla="*/ 2108064 h 3701215"/>
              <a:gd name="connsiteX34" fmla="*/ 5003339 w 5003612"/>
              <a:gd name="connsiteY34" fmla="*/ 2194328 h 3701215"/>
              <a:gd name="connsiteX35" fmla="*/ 5003612 w 5003612"/>
              <a:gd name="connsiteY35" fmla="*/ 2260121 h 3701215"/>
              <a:gd name="connsiteX36" fmla="*/ 4865590 w 5003612"/>
              <a:gd name="connsiteY36" fmla="*/ 2432649 h 3701215"/>
              <a:gd name="connsiteX37" fmla="*/ 4753446 w 5003612"/>
              <a:gd name="connsiteY37" fmla="*/ 2493034 h 3701215"/>
              <a:gd name="connsiteX38" fmla="*/ 4624050 w 5003612"/>
              <a:gd name="connsiteY38" fmla="*/ 2553419 h 3701215"/>
              <a:gd name="connsiteX39" fmla="*/ 4546412 w 5003612"/>
              <a:gd name="connsiteY39" fmla="*/ 2631057 h 3701215"/>
              <a:gd name="connsiteX40" fmla="*/ 4339378 w 5003612"/>
              <a:gd name="connsiteY40" fmla="*/ 2605178 h 3701215"/>
              <a:gd name="connsiteX41" fmla="*/ 4227235 w 5003612"/>
              <a:gd name="connsiteY41" fmla="*/ 2458529 h 3701215"/>
              <a:gd name="connsiteX42" fmla="*/ 4106465 w 5003612"/>
              <a:gd name="connsiteY42" fmla="*/ 2458529 h 3701215"/>
              <a:gd name="connsiteX43" fmla="*/ 3933937 w 5003612"/>
              <a:gd name="connsiteY43" fmla="*/ 2441276 h 3701215"/>
              <a:gd name="connsiteX44" fmla="*/ 3894160 w 5003612"/>
              <a:gd name="connsiteY44" fmla="*/ 2528224 h 3701215"/>
              <a:gd name="connsiteX45" fmla="*/ 3817960 w 5003612"/>
              <a:gd name="connsiteY45" fmla="*/ 2535482 h 3701215"/>
              <a:gd name="connsiteX46" fmla="*/ 3744840 w 5003612"/>
              <a:gd name="connsiteY46" fmla="*/ 2491871 h 3701215"/>
              <a:gd name="connsiteX47" fmla="*/ 3683497 w 5003612"/>
              <a:gd name="connsiteY47" fmla="*/ 2423885 h 3701215"/>
              <a:gd name="connsiteX48" fmla="*/ 3562727 w 5003612"/>
              <a:gd name="connsiteY48" fmla="*/ 2416218 h 3701215"/>
              <a:gd name="connsiteX49" fmla="*/ 3278398 w 5003612"/>
              <a:gd name="connsiteY49" fmla="*/ 2471810 h 3701215"/>
              <a:gd name="connsiteX50" fmla="*/ 2891509 w 5003612"/>
              <a:gd name="connsiteY50" fmla="*/ 2746282 h 3701215"/>
              <a:gd name="connsiteX51" fmla="*/ 2823115 w 5003612"/>
              <a:gd name="connsiteY51" fmla="*/ 2923944 h 3701215"/>
              <a:gd name="connsiteX52" fmla="*/ 2762319 w 5003612"/>
              <a:gd name="connsiteY52" fmla="*/ 2960024 h 3701215"/>
              <a:gd name="connsiteX53" fmla="*/ 2546317 w 5003612"/>
              <a:gd name="connsiteY53" fmla="*/ 2970499 h 3701215"/>
              <a:gd name="connsiteX54" fmla="*/ 2473339 w 5003612"/>
              <a:gd name="connsiteY54" fmla="*/ 3244014 h 3701215"/>
              <a:gd name="connsiteX55" fmla="*/ 2531397 w 5003612"/>
              <a:gd name="connsiteY55" fmla="*/ 3625014 h 3701215"/>
              <a:gd name="connsiteX56" fmla="*/ 2516883 w 5003612"/>
              <a:gd name="connsiteY56" fmla="*/ 3672186 h 3701215"/>
              <a:gd name="connsiteX57" fmla="*/ 2411653 w 5003612"/>
              <a:gd name="connsiteY57" fmla="*/ 3701215 h 3701215"/>
              <a:gd name="connsiteX58" fmla="*/ 2372556 w 5003612"/>
              <a:gd name="connsiteY58" fmla="*/ 3614468 h 3701215"/>
              <a:gd name="connsiteX59" fmla="*/ 2320797 w 5003612"/>
              <a:gd name="connsiteY59" fmla="*/ 3338423 h 3701215"/>
              <a:gd name="connsiteX60" fmla="*/ 2277665 w 5003612"/>
              <a:gd name="connsiteY60" fmla="*/ 3200400 h 3701215"/>
              <a:gd name="connsiteX61" fmla="*/ 2381182 w 5003612"/>
              <a:gd name="connsiteY61" fmla="*/ 2950234 h 3701215"/>
              <a:gd name="connsiteX62" fmla="*/ 2424314 w 5003612"/>
              <a:gd name="connsiteY62" fmla="*/ 2734574 h 3701215"/>
              <a:gd name="connsiteX63" fmla="*/ 2493326 w 5003612"/>
              <a:gd name="connsiteY63" fmla="*/ 2510287 h 3701215"/>
              <a:gd name="connsiteX64" fmla="*/ 2389809 w 5003612"/>
              <a:gd name="connsiteY64" fmla="*/ 2424023 h 3701215"/>
              <a:gd name="connsiteX65" fmla="*/ 2320797 w 5003612"/>
              <a:gd name="connsiteY65" fmla="*/ 2329132 h 3701215"/>
              <a:gd name="connsiteX66" fmla="*/ 2148269 w 5003612"/>
              <a:gd name="connsiteY66" fmla="*/ 2363638 h 3701215"/>
              <a:gd name="connsiteX67" fmla="*/ 2070631 w 5003612"/>
              <a:gd name="connsiteY67" fmla="*/ 2475782 h 3701215"/>
              <a:gd name="connsiteX68" fmla="*/ 1880850 w 5003612"/>
              <a:gd name="connsiteY68" fmla="*/ 2553419 h 3701215"/>
              <a:gd name="connsiteX69" fmla="*/ 1889477 w 5003612"/>
              <a:gd name="connsiteY69" fmla="*/ 2406770 h 3701215"/>
              <a:gd name="connsiteX70" fmla="*/ 1889477 w 5003612"/>
              <a:gd name="connsiteY70" fmla="*/ 2286000 h 3701215"/>
              <a:gd name="connsiteX71" fmla="*/ 1751454 w 5003612"/>
              <a:gd name="connsiteY71" fmla="*/ 2208363 h 3701215"/>
              <a:gd name="connsiteX72" fmla="*/ 1691069 w 5003612"/>
              <a:gd name="connsiteY72" fmla="*/ 2139351 h 3701215"/>
              <a:gd name="connsiteX73" fmla="*/ 1458156 w 5003612"/>
              <a:gd name="connsiteY73" fmla="*/ 2260121 h 3701215"/>
              <a:gd name="connsiteX74" fmla="*/ 1320133 w 5003612"/>
              <a:gd name="connsiteY74" fmla="*/ 2216989 h 3701215"/>
              <a:gd name="connsiteX75" fmla="*/ 1190737 w 5003612"/>
              <a:gd name="connsiteY75" fmla="*/ 2242868 h 3701215"/>
              <a:gd name="connsiteX76" fmla="*/ 1164858 w 5003612"/>
              <a:gd name="connsiteY76" fmla="*/ 2087593 h 3701215"/>
              <a:gd name="connsiteX77" fmla="*/ 1207990 w 5003612"/>
              <a:gd name="connsiteY77" fmla="*/ 2001329 h 3701215"/>
              <a:gd name="connsiteX78" fmla="*/ 1156231 w 5003612"/>
              <a:gd name="connsiteY78" fmla="*/ 1949570 h 3701215"/>
              <a:gd name="connsiteX79" fmla="*/ 1061341 w 5003612"/>
              <a:gd name="connsiteY79" fmla="*/ 1863306 h 3701215"/>
              <a:gd name="connsiteX80" fmla="*/ 802548 w 5003612"/>
              <a:gd name="connsiteY80" fmla="*/ 1777042 h 3701215"/>
              <a:gd name="connsiteX81" fmla="*/ 1122175 w 5003612"/>
              <a:gd name="connsiteY81" fmla="*/ 1764825 h 3701215"/>
              <a:gd name="connsiteX82" fmla="*/ 1024791 w 5003612"/>
              <a:gd name="connsiteY82" fmla="*/ 1621567 h 3701215"/>
              <a:gd name="connsiteX83" fmla="*/ 1160520 w 5003612"/>
              <a:gd name="connsiteY83" fmla="*/ 1682451 h 3701215"/>
              <a:gd name="connsiteX84" fmla="*/ 1208938 w 5003612"/>
              <a:gd name="connsiteY84" fmla="*/ 1625406 h 3701215"/>
              <a:gd name="connsiteX85" fmla="*/ 1090411 w 5003612"/>
              <a:gd name="connsiteY85" fmla="*/ 1562229 h 3701215"/>
              <a:gd name="connsiteX86" fmla="*/ 1093203 w 5003612"/>
              <a:gd name="connsiteY86" fmla="*/ 1507678 h 3701215"/>
              <a:gd name="connsiteX87" fmla="*/ 1109060 w 5003612"/>
              <a:gd name="connsiteY87" fmla="*/ 1394438 h 3701215"/>
              <a:gd name="connsiteX88" fmla="*/ 1259249 w 5003612"/>
              <a:gd name="connsiteY88" fmla="*/ 1462302 h 3701215"/>
              <a:gd name="connsiteX89" fmla="*/ 1454549 w 5003612"/>
              <a:gd name="connsiteY89" fmla="*/ 1439431 h 3701215"/>
              <a:gd name="connsiteX90" fmla="*/ 1396408 w 5003612"/>
              <a:gd name="connsiteY90" fmla="*/ 1312579 h 3701215"/>
              <a:gd name="connsiteX91" fmla="*/ 1406097 w 5003612"/>
              <a:gd name="connsiteY91" fmla="*/ 1206652 h 3701215"/>
              <a:gd name="connsiteX92" fmla="*/ 1232556 w 5003612"/>
              <a:gd name="connsiteY92" fmla="*/ 1270294 h 3701215"/>
              <a:gd name="connsiteX93" fmla="*/ 1262541 w 5003612"/>
              <a:gd name="connsiteY93" fmla="*/ 1159929 h 3701215"/>
              <a:gd name="connsiteX94" fmla="*/ 1149251 w 5003612"/>
              <a:gd name="connsiteY94" fmla="*/ 984309 h 3701215"/>
              <a:gd name="connsiteX95" fmla="*/ 1052848 w 5003612"/>
              <a:gd name="connsiteY95" fmla="*/ 778738 h 3701215"/>
              <a:gd name="connsiteX96" fmla="*/ 946405 w 5003612"/>
              <a:gd name="connsiteY96" fmla="*/ 783409 h 3701215"/>
              <a:gd name="connsiteX97" fmla="*/ 1054908 w 5003612"/>
              <a:gd name="connsiteY97" fmla="*/ 667626 h 3701215"/>
              <a:gd name="connsiteX98" fmla="*/ 103809 w 5003612"/>
              <a:gd name="connsiteY98" fmla="*/ 552091 h 3701215"/>
              <a:gd name="connsiteX99" fmla="*/ 77929 w 5003612"/>
              <a:gd name="connsiteY99" fmla="*/ 465827 h 3701215"/>
              <a:gd name="connsiteX100" fmla="*/ 292 w 5003612"/>
              <a:gd name="connsiteY100" fmla="*/ 232914 h 3701215"/>
              <a:gd name="connsiteX101" fmla="*/ 52050 w 5003612"/>
              <a:gd name="connsiteY101" fmla="*/ 189782 h 3701215"/>
              <a:gd name="connsiteX102" fmla="*/ 69303 w 5003612"/>
              <a:gd name="connsiteY102" fmla="*/ 77638 h 3701215"/>
              <a:gd name="connsiteX103" fmla="*/ 181446 w 5003612"/>
              <a:gd name="connsiteY103" fmla="*/ 60385 h 3701215"/>
              <a:gd name="connsiteX104" fmla="*/ 241831 w 5003612"/>
              <a:gd name="connsiteY104" fmla="*/ 224287 h 3701215"/>
              <a:gd name="connsiteX105" fmla="*/ 440239 w 5003612"/>
              <a:gd name="connsiteY105" fmla="*/ 284672 h 3701215"/>
              <a:gd name="connsiteX106" fmla="*/ 647273 w 5003612"/>
              <a:gd name="connsiteY106" fmla="*/ 232914 h 3701215"/>
              <a:gd name="connsiteX107" fmla="*/ 871560 w 5003612"/>
              <a:gd name="connsiteY107" fmla="*/ 276046 h 3701215"/>
              <a:gd name="connsiteX108" fmla="*/ 975077 w 5003612"/>
              <a:gd name="connsiteY108" fmla="*/ 224287 h 3701215"/>
              <a:gd name="connsiteX109" fmla="*/ 1087220 w 5003612"/>
              <a:gd name="connsiteY109" fmla="*/ 319178 h 3701215"/>
              <a:gd name="connsiteX110" fmla="*/ 1173484 w 5003612"/>
              <a:gd name="connsiteY110" fmla="*/ 224287 h 3701215"/>
              <a:gd name="connsiteX111" fmla="*/ 1346012 w 5003612"/>
              <a:gd name="connsiteY111" fmla="*/ 181155 h 3701215"/>
              <a:gd name="connsiteX112" fmla="*/ 1527167 w 5003612"/>
              <a:gd name="connsiteY112" fmla="*/ 129397 h 3701215"/>
              <a:gd name="connsiteX113" fmla="*/ 1647937 w 5003612"/>
              <a:gd name="connsiteY113" fmla="*/ 0 h 3701215"/>
              <a:gd name="connsiteX0" fmla="*/ 1647683 w 5003358"/>
              <a:gd name="connsiteY0" fmla="*/ 0 h 3701215"/>
              <a:gd name="connsiteX1" fmla="*/ 2182521 w 5003358"/>
              <a:gd name="connsiteY1" fmla="*/ 457200 h 3701215"/>
              <a:gd name="connsiteX2" fmla="*/ 2493072 w 5003358"/>
              <a:gd name="connsiteY2" fmla="*/ 595223 h 3701215"/>
              <a:gd name="connsiteX3" fmla="*/ 2682853 w 5003358"/>
              <a:gd name="connsiteY3" fmla="*/ 603849 h 3701215"/>
              <a:gd name="connsiteX4" fmla="*/ 2838128 w 5003358"/>
              <a:gd name="connsiteY4" fmla="*/ 500332 h 3701215"/>
              <a:gd name="connsiteX5" fmla="*/ 2760491 w 5003358"/>
              <a:gd name="connsiteY5" fmla="*/ 345057 h 3701215"/>
              <a:gd name="connsiteX6" fmla="*/ 2829502 w 5003358"/>
              <a:gd name="connsiteY6" fmla="*/ 491706 h 3701215"/>
              <a:gd name="connsiteX7" fmla="*/ 3071041 w 5003358"/>
              <a:gd name="connsiteY7" fmla="*/ 595223 h 3701215"/>
              <a:gd name="connsiteX8" fmla="*/ 3200438 w 5003358"/>
              <a:gd name="connsiteY8" fmla="*/ 715993 h 3701215"/>
              <a:gd name="connsiteX9" fmla="*/ 3312581 w 5003358"/>
              <a:gd name="connsiteY9" fmla="*/ 733246 h 3701215"/>
              <a:gd name="connsiteX10" fmla="*/ 3416098 w 5003358"/>
              <a:gd name="connsiteY10" fmla="*/ 785004 h 3701215"/>
              <a:gd name="connsiteX11" fmla="*/ 3666264 w 5003358"/>
              <a:gd name="connsiteY11" fmla="*/ 664234 h 3701215"/>
              <a:gd name="connsiteX12" fmla="*/ 3692143 w 5003358"/>
              <a:gd name="connsiteY12" fmla="*/ 586597 h 3701215"/>
              <a:gd name="connsiteX13" fmla="*/ 3752528 w 5003358"/>
              <a:gd name="connsiteY13" fmla="*/ 577970 h 3701215"/>
              <a:gd name="connsiteX14" fmla="*/ 3950936 w 5003358"/>
              <a:gd name="connsiteY14" fmla="*/ 690114 h 3701215"/>
              <a:gd name="connsiteX15" fmla="*/ 3856045 w 5003358"/>
              <a:gd name="connsiteY15" fmla="*/ 871268 h 3701215"/>
              <a:gd name="connsiteX16" fmla="*/ 3968189 w 5003358"/>
              <a:gd name="connsiteY16" fmla="*/ 966159 h 3701215"/>
              <a:gd name="connsiteX17" fmla="*/ 3726649 w 5003358"/>
              <a:gd name="connsiteY17" fmla="*/ 1000665 h 3701215"/>
              <a:gd name="connsiteX18" fmla="*/ 3571374 w 5003358"/>
              <a:gd name="connsiteY18" fmla="*/ 1086929 h 3701215"/>
              <a:gd name="connsiteX19" fmla="*/ 3692143 w 5003358"/>
              <a:gd name="connsiteY19" fmla="*/ 1233578 h 3701215"/>
              <a:gd name="connsiteX20" fmla="*/ 3795660 w 5003358"/>
              <a:gd name="connsiteY20" fmla="*/ 1104182 h 3701215"/>
              <a:gd name="connsiteX21" fmla="*/ 3864672 w 5003358"/>
              <a:gd name="connsiteY21" fmla="*/ 1164566 h 3701215"/>
              <a:gd name="connsiteX22" fmla="*/ 3787034 w 5003358"/>
              <a:gd name="connsiteY22" fmla="*/ 1268083 h 3701215"/>
              <a:gd name="connsiteX23" fmla="*/ 3752528 w 5003358"/>
              <a:gd name="connsiteY23" fmla="*/ 1380227 h 3701215"/>
              <a:gd name="connsiteX24" fmla="*/ 3856045 w 5003358"/>
              <a:gd name="connsiteY24" fmla="*/ 1449238 h 3701215"/>
              <a:gd name="connsiteX25" fmla="*/ 4011321 w 5003358"/>
              <a:gd name="connsiteY25" fmla="*/ 1509623 h 3701215"/>
              <a:gd name="connsiteX26" fmla="*/ 4140717 w 5003358"/>
              <a:gd name="connsiteY26" fmla="*/ 1526876 h 3701215"/>
              <a:gd name="connsiteX27" fmla="*/ 4330498 w 5003358"/>
              <a:gd name="connsiteY27" fmla="*/ 1526876 h 3701215"/>
              <a:gd name="connsiteX28" fmla="*/ 4615170 w 5003358"/>
              <a:gd name="connsiteY28" fmla="*/ 1604514 h 3701215"/>
              <a:gd name="connsiteX29" fmla="*/ 4744566 w 5003358"/>
              <a:gd name="connsiteY29" fmla="*/ 1604514 h 3701215"/>
              <a:gd name="connsiteX30" fmla="*/ 4787698 w 5003358"/>
              <a:gd name="connsiteY30" fmla="*/ 1578634 h 3701215"/>
              <a:gd name="connsiteX31" fmla="*/ 4700133 w 5003358"/>
              <a:gd name="connsiteY31" fmla="*/ 1714603 h 3701215"/>
              <a:gd name="connsiteX32" fmla="*/ 4757779 w 5003358"/>
              <a:gd name="connsiteY32" fmla="*/ 1898428 h 3701215"/>
              <a:gd name="connsiteX33" fmla="*/ 4851301 w 5003358"/>
              <a:gd name="connsiteY33" fmla="*/ 2108064 h 3701215"/>
              <a:gd name="connsiteX34" fmla="*/ 5003085 w 5003358"/>
              <a:gd name="connsiteY34" fmla="*/ 2194328 h 3701215"/>
              <a:gd name="connsiteX35" fmla="*/ 5003358 w 5003358"/>
              <a:gd name="connsiteY35" fmla="*/ 2260121 h 3701215"/>
              <a:gd name="connsiteX36" fmla="*/ 4865336 w 5003358"/>
              <a:gd name="connsiteY36" fmla="*/ 2432649 h 3701215"/>
              <a:gd name="connsiteX37" fmla="*/ 4753192 w 5003358"/>
              <a:gd name="connsiteY37" fmla="*/ 2493034 h 3701215"/>
              <a:gd name="connsiteX38" fmla="*/ 4623796 w 5003358"/>
              <a:gd name="connsiteY38" fmla="*/ 2553419 h 3701215"/>
              <a:gd name="connsiteX39" fmla="*/ 4546158 w 5003358"/>
              <a:gd name="connsiteY39" fmla="*/ 2631057 h 3701215"/>
              <a:gd name="connsiteX40" fmla="*/ 4339124 w 5003358"/>
              <a:gd name="connsiteY40" fmla="*/ 2605178 h 3701215"/>
              <a:gd name="connsiteX41" fmla="*/ 4226981 w 5003358"/>
              <a:gd name="connsiteY41" fmla="*/ 2458529 h 3701215"/>
              <a:gd name="connsiteX42" fmla="*/ 4106211 w 5003358"/>
              <a:gd name="connsiteY42" fmla="*/ 2458529 h 3701215"/>
              <a:gd name="connsiteX43" fmla="*/ 3933683 w 5003358"/>
              <a:gd name="connsiteY43" fmla="*/ 2441276 h 3701215"/>
              <a:gd name="connsiteX44" fmla="*/ 3893906 w 5003358"/>
              <a:gd name="connsiteY44" fmla="*/ 2528224 h 3701215"/>
              <a:gd name="connsiteX45" fmla="*/ 3817706 w 5003358"/>
              <a:gd name="connsiteY45" fmla="*/ 2535482 h 3701215"/>
              <a:gd name="connsiteX46" fmla="*/ 3744586 w 5003358"/>
              <a:gd name="connsiteY46" fmla="*/ 2491871 h 3701215"/>
              <a:gd name="connsiteX47" fmla="*/ 3683243 w 5003358"/>
              <a:gd name="connsiteY47" fmla="*/ 2423885 h 3701215"/>
              <a:gd name="connsiteX48" fmla="*/ 3562473 w 5003358"/>
              <a:gd name="connsiteY48" fmla="*/ 2416218 h 3701215"/>
              <a:gd name="connsiteX49" fmla="*/ 3278144 w 5003358"/>
              <a:gd name="connsiteY49" fmla="*/ 2471810 h 3701215"/>
              <a:gd name="connsiteX50" fmla="*/ 2891255 w 5003358"/>
              <a:gd name="connsiteY50" fmla="*/ 2746282 h 3701215"/>
              <a:gd name="connsiteX51" fmla="*/ 2822861 w 5003358"/>
              <a:gd name="connsiteY51" fmla="*/ 2923944 h 3701215"/>
              <a:gd name="connsiteX52" fmla="*/ 2762065 w 5003358"/>
              <a:gd name="connsiteY52" fmla="*/ 2960024 h 3701215"/>
              <a:gd name="connsiteX53" fmla="*/ 2546063 w 5003358"/>
              <a:gd name="connsiteY53" fmla="*/ 2970499 h 3701215"/>
              <a:gd name="connsiteX54" fmla="*/ 2473085 w 5003358"/>
              <a:gd name="connsiteY54" fmla="*/ 3244014 h 3701215"/>
              <a:gd name="connsiteX55" fmla="*/ 2531143 w 5003358"/>
              <a:gd name="connsiteY55" fmla="*/ 3625014 h 3701215"/>
              <a:gd name="connsiteX56" fmla="*/ 2516629 w 5003358"/>
              <a:gd name="connsiteY56" fmla="*/ 3672186 h 3701215"/>
              <a:gd name="connsiteX57" fmla="*/ 2411399 w 5003358"/>
              <a:gd name="connsiteY57" fmla="*/ 3701215 h 3701215"/>
              <a:gd name="connsiteX58" fmla="*/ 2372302 w 5003358"/>
              <a:gd name="connsiteY58" fmla="*/ 3614468 h 3701215"/>
              <a:gd name="connsiteX59" fmla="*/ 2320543 w 5003358"/>
              <a:gd name="connsiteY59" fmla="*/ 3338423 h 3701215"/>
              <a:gd name="connsiteX60" fmla="*/ 2277411 w 5003358"/>
              <a:gd name="connsiteY60" fmla="*/ 3200400 h 3701215"/>
              <a:gd name="connsiteX61" fmla="*/ 2380928 w 5003358"/>
              <a:gd name="connsiteY61" fmla="*/ 2950234 h 3701215"/>
              <a:gd name="connsiteX62" fmla="*/ 2424060 w 5003358"/>
              <a:gd name="connsiteY62" fmla="*/ 2734574 h 3701215"/>
              <a:gd name="connsiteX63" fmla="*/ 2493072 w 5003358"/>
              <a:gd name="connsiteY63" fmla="*/ 2510287 h 3701215"/>
              <a:gd name="connsiteX64" fmla="*/ 2389555 w 5003358"/>
              <a:gd name="connsiteY64" fmla="*/ 2424023 h 3701215"/>
              <a:gd name="connsiteX65" fmla="*/ 2320543 w 5003358"/>
              <a:gd name="connsiteY65" fmla="*/ 2329132 h 3701215"/>
              <a:gd name="connsiteX66" fmla="*/ 2148015 w 5003358"/>
              <a:gd name="connsiteY66" fmla="*/ 2363638 h 3701215"/>
              <a:gd name="connsiteX67" fmla="*/ 2070377 w 5003358"/>
              <a:gd name="connsiteY67" fmla="*/ 2475782 h 3701215"/>
              <a:gd name="connsiteX68" fmla="*/ 1880596 w 5003358"/>
              <a:gd name="connsiteY68" fmla="*/ 2553419 h 3701215"/>
              <a:gd name="connsiteX69" fmla="*/ 1889223 w 5003358"/>
              <a:gd name="connsiteY69" fmla="*/ 2406770 h 3701215"/>
              <a:gd name="connsiteX70" fmla="*/ 1889223 w 5003358"/>
              <a:gd name="connsiteY70" fmla="*/ 2286000 h 3701215"/>
              <a:gd name="connsiteX71" fmla="*/ 1751200 w 5003358"/>
              <a:gd name="connsiteY71" fmla="*/ 2208363 h 3701215"/>
              <a:gd name="connsiteX72" fmla="*/ 1690815 w 5003358"/>
              <a:gd name="connsiteY72" fmla="*/ 2139351 h 3701215"/>
              <a:gd name="connsiteX73" fmla="*/ 1457902 w 5003358"/>
              <a:gd name="connsiteY73" fmla="*/ 2260121 h 3701215"/>
              <a:gd name="connsiteX74" fmla="*/ 1319879 w 5003358"/>
              <a:gd name="connsiteY74" fmla="*/ 2216989 h 3701215"/>
              <a:gd name="connsiteX75" fmla="*/ 1190483 w 5003358"/>
              <a:gd name="connsiteY75" fmla="*/ 2242868 h 3701215"/>
              <a:gd name="connsiteX76" fmla="*/ 1164604 w 5003358"/>
              <a:gd name="connsiteY76" fmla="*/ 2087593 h 3701215"/>
              <a:gd name="connsiteX77" fmla="*/ 1207736 w 5003358"/>
              <a:gd name="connsiteY77" fmla="*/ 2001329 h 3701215"/>
              <a:gd name="connsiteX78" fmla="*/ 1155977 w 5003358"/>
              <a:gd name="connsiteY78" fmla="*/ 1949570 h 3701215"/>
              <a:gd name="connsiteX79" fmla="*/ 1061087 w 5003358"/>
              <a:gd name="connsiteY79" fmla="*/ 1863306 h 3701215"/>
              <a:gd name="connsiteX80" fmla="*/ 802294 w 5003358"/>
              <a:gd name="connsiteY80" fmla="*/ 1777042 h 3701215"/>
              <a:gd name="connsiteX81" fmla="*/ 1121921 w 5003358"/>
              <a:gd name="connsiteY81" fmla="*/ 1764825 h 3701215"/>
              <a:gd name="connsiteX82" fmla="*/ 1024537 w 5003358"/>
              <a:gd name="connsiteY82" fmla="*/ 1621567 h 3701215"/>
              <a:gd name="connsiteX83" fmla="*/ 1160266 w 5003358"/>
              <a:gd name="connsiteY83" fmla="*/ 1682451 h 3701215"/>
              <a:gd name="connsiteX84" fmla="*/ 1208684 w 5003358"/>
              <a:gd name="connsiteY84" fmla="*/ 1625406 h 3701215"/>
              <a:gd name="connsiteX85" fmla="*/ 1090157 w 5003358"/>
              <a:gd name="connsiteY85" fmla="*/ 1562229 h 3701215"/>
              <a:gd name="connsiteX86" fmla="*/ 1092949 w 5003358"/>
              <a:gd name="connsiteY86" fmla="*/ 1507678 h 3701215"/>
              <a:gd name="connsiteX87" fmla="*/ 1108806 w 5003358"/>
              <a:gd name="connsiteY87" fmla="*/ 1394438 h 3701215"/>
              <a:gd name="connsiteX88" fmla="*/ 1258995 w 5003358"/>
              <a:gd name="connsiteY88" fmla="*/ 1462302 h 3701215"/>
              <a:gd name="connsiteX89" fmla="*/ 1454295 w 5003358"/>
              <a:gd name="connsiteY89" fmla="*/ 1439431 h 3701215"/>
              <a:gd name="connsiteX90" fmla="*/ 1396154 w 5003358"/>
              <a:gd name="connsiteY90" fmla="*/ 1312579 h 3701215"/>
              <a:gd name="connsiteX91" fmla="*/ 1405843 w 5003358"/>
              <a:gd name="connsiteY91" fmla="*/ 1206652 h 3701215"/>
              <a:gd name="connsiteX92" fmla="*/ 1232302 w 5003358"/>
              <a:gd name="connsiteY92" fmla="*/ 1270294 h 3701215"/>
              <a:gd name="connsiteX93" fmla="*/ 1262287 w 5003358"/>
              <a:gd name="connsiteY93" fmla="*/ 1159929 h 3701215"/>
              <a:gd name="connsiteX94" fmla="*/ 1148997 w 5003358"/>
              <a:gd name="connsiteY94" fmla="*/ 984309 h 3701215"/>
              <a:gd name="connsiteX95" fmla="*/ 1052594 w 5003358"/>
              <a:gd name="connsiteY95" fmla="*/ 778738 h 3701215"/>
              <a:gd name="connsiteX96" fmla="*/ 946151 w 5003358"/>
              <a:gd name="connsiteY96" fmla="*/ 783409 h 3701215"/>
              <a:gd name="connsiteX97" fmla="*/ 1054654 w 5003358"/>
              <a:gd name="connsiteY97" fmla="*/ 667626 h 3701215"/>
              <a:gd name="connsiteX98" fmla="*/ 103555 w 5003358"/>
              <a:gd name="connsiteY98" fmla="*/ 552091 h 3701215"/>
              <a:gd name="connsiteX99" fmla="*/ 77675 w 5003358"/>
              <a:gd name="connsiteY99" fmla="*/ 465827 h 3701215"/>
              <a:gd name="connsiteX100" fmla="*/ 38 w 5003358"/>
              <a:gd name="connsiteY100" fmla="*/ 232914 h 3701215"/>
              <a:gd name="connsiteX101" fmla="*/ 69049 w 5003358"/>
              <a:gd name="connsiteY101" fmla="*/ 77638 h 3701215"/>
              <a:gd name="connsiteX102" fmla="*/ 181192 w 5003358"/>
              <a:gd name="connsiteY102" fmla="*/ 60385 h 3701215"/>
              <a:gd name="connsiteX103" fmla="*/ 241577 w 5003358"/>
              <a:gd name="connsiteY103" fmla="*/ 224287 h 3701215"/>
              <a:gd name="connsiteX104" fmla="*/ 439985 w 5003358"/>
              <a:gd name="connsiteY104" fmla="*/ 284672 h 3701215"/>
              <a:gd name="connsiteX105" fmla="*/ 647019 w 5003358"/>
              <a:gd name="connsiteY105" fmla="*/ 232914 h 3701215"/>
              <a:gd name="connsiteX106" fmla="*/ 871306 w 5003358"/>
              <a:gd name="connsiteY106" fmla="*/ 276046 h 3701215"/>
              <a:gd name="connsiteX107" fmla="*/ 974823 w 5003358"/>
              <a:gd name="connsiteY107" fmla="*/ 224287 h 3701215"/>
              <a:gd name="connsiteX108" fmla="*/ 1086966 w 5003358"/>
              <a:gd name="connsiteY108" fmla="*/ 319178 h 3701215"/>
              <a:gd name="connsiteX109" fmla="*/ 1173230 w 5003358"/>
              <a:gd name="connsiteY109" fmla="*/ 224287 h 3701215"/>
              <a:gd name="connsiteX110" fmla="*/ 1345758 w 5003358"/>
              <a:gd name="connsiteY110" fmla="*/ 181155 h 3701215"/>
              <a:gd name="connsiteX111" fmla="*/ 1526913 w 5003358"/>
              <a:gd name="connsiteY111" fmla="*/ 129397 h 3701215"/>
              <a:gd name="connsiteX112" fmla="*/ 1647683 w 5003358"/>
              <a:gd name="connsiteY112" fmla="*/ 0 h 3701215"/>
              <a:gd name="connsiteX0" fmla="*/ 1578634 w 4934309"/>
              <a:gd name="connsiteY0" fmla="*/ 0 h 3701215"/>
              <a:gd name="connsiteX1" fmla="*/ 2113472 w 4934309"/>
              <a:gd name="connsiteY1" fmla="*/ 457200 h 3701215"/>
              <a:gd name="connsiteX2" fmla="*/ 2424023 w 4934309"/>
              <a:gd name="connsiteY2" fmla="*/ 595223 h 3701215"/>
              <a:gd name="connsiteX3" fmla="*/ 2613804 w 4934309"/>
              <a:gd name="connsiteY3" fmla="*/ 603849 h 3701215"/>
              <a:gd name="connsiteX4" fmla="*/ 2769079 w 4934309"/>
              <a:gd name="connsiteY4" fmla="*/ 500332 h 3701215"/>
              <a:gd name="connsiteX5" fmla="*/ 2691442 w 4934309"/>
              <a:gd name="connsiteY5" fmla="*/ 345057 h 3701215"/>
              <a:gd name="connsiteX6" fmla="*/ 2760453 w 4934309"/>
              <a:gd name="connsiteY6" fmla="*/ 491706 h 3701215"/>
              <a:gd name="connsiteX7" fmla="*/ 3001992 w 4934309"/>
              <a:gd name="connsiteY7" fmla="*/ 595223 h 3701215"/>
              <a:gd name="connsiteX8" fmla="*/ 3131389 w 4934309"/>
              <a:gd name="connsiteY8" fmla="*/ 715993 h 3701215"/>
              <a:gd name="connsiteX9" fmla="*/ 3243532 w 4934309"/>
              <a:gd name="connsiteY9" fmla="*/ 733246 h 3701215"/>
              <a:gd name="connsiteX10" fmla="*/ 3347049 w 4934309"/>
              <a:gd name="connsiteY10" fmla="*/ 785004 h 3701215"/>
              <a:gd name="connsiteX11" fmla="*/ 3597215 w 4934309"/>
              <a:gd name="connsiteY11" fmla="*/ 664234 h 3701215"/>
              <a:gd name="connsiteX12" fmla="*/ 3623094 w 4934309"/>
              <a:gd name="connsiteY12" fmla="*/ 586597 h 3701215"/>
              <a:gd name="connsiteX13" fmla="*/ 3683479 w 4934309"/>
              <a:gd name="connsiteY13" fmla="*/ 577970 h 3701215"/>
              <a:gd name="connsiteX14" fmla="*/ 3881887 w 4934309"/>
              <a:gd name="connsiteY14" fmla="*/ 690114 h 3701215"/>
              <a:gd name="connsiteX15" fmla="*/ 3786996 w 4934309"/>
              <a:gd name="connsiteY15" fmla="*/ 871268 h 3701215"/>
              <a:gd name="connsiteX16" fmla="*/ 3899140 w 4934309"/>
              <a:gd name="connsiteY16" fmla="*/ 966159 h 3701215"/>
              <a:gd name="connsiteX17" fmla="*/ 3657600 w 4934309"/>
              <a:gd name="connsiteY17" fmla="*/ 1000665 h 3701215"/>
              <a:gd name="connsiteX18" fmla="*/ 3502325 w 4934309"/>
              <a:gd name="connsiteY18" fmla="*/ 1086929 h 3701215"/>
              <a:gd name="connsiteX19" fmla="*/ 3623094 w 4934309"/>
              <a:gd name="connsiteY19" fmla="*/ 1233578 h 3701215"/>
              <a:gd name="connsiteX20" fmla="*/ 3726611 w 4934309"/>
              <a:gd name="connsiteY20" fmla="*/ 1104182 h 3701215"/>
              <a:gd name="connsiteX21" fmla="*/ 3795623 w 4934309"/>
              <a:gd name="connsiteY21" fmla="*/ 1164566 h 3701215"/>
              <a:gd name="connsiteX22" fmla="*/ 3717985 w 4934309"/>
              <a:gd name="connsiteY22" fmla="*/ 1268083 h 3701215"/>
              <a:gd name="connsiteX23" fmla="*/ 3683479 w 4934309"/>
              <a:gd name="connsiteY23" fmla="*/ 1380227 h 3701215"/>
              <a:gd name="connsiteX24" fmla="*/ 3786996 w 4934309"/>
              <a:gd name="connsiteY24" fmla="*/ 1449238 h 3701215"/>
              <a:gd name="connsiteX25" fmla="*/ 3942272 w 4934309"/>
              <a:gd name="connsiteY25" fmla="*/ 1509623 h 3701215"/>
              <a:gd name="connsiteX26" fmla="*/ 4071668 w 4934309"/>
              <a:gd name="connsiteY26" fmla="*/ 1526876 h 3701215"/>
              <a:gd name="connsiteX27" fmla="*/ 4261449 w 4934309"/>
              <a:gd name="connsiteY27" fmla="*/ 1526876 h 3701215"/>
              <a:gd name="connsiteX28" fmla="*/ 4546121 w 4934309"/>
              <a:gd name="connsiteY28" fmla="*/ 1604514 h 3701215"/>
              <a:gd name="connsiteX29" fmla="*/ 4675517 w 4934309"/>
              <a:gd name="connsiteY29" fmla="*/ 1604514 h 3701215"/>
              <a:gd name="connsiteX30" fmla="*/ 4718649 w 4934309"/>
              <a:gd name="connsiteY30" fmla="*/ 1578634 h 3701215"/>
              <a:gd name="connsiteX31" fmla="*/ 4631084 w 4934309"/>
              <a:gd name="connsiteY31" fmla="*/ 1714603 h 3701215"/>
              <a:gd name="connsiteX32" fmla="*/ 4688730 w 4934309"/>
              <a:gd name="connsiteY32" fmla="*/ 1898428 h 3701215"/>
              <a:gd name="connsiteX33" fmla="*/ 4782252 w 4934309"/>
              <a:gd name="connsiteY33" fmla="*/ 2108064 h 3701215"/>
              <a:gd name="connsiteX34" fmla="*/ 4934036 w 4934309"/>
              <a:gd name="connsiteY34" fmla="*/ 2194328 h 3701215"/>
              <a:gd name="connsiteX35" fmla="*/ 4934309 w 4934309"/>
              <a:gd name="connsiteY35" fmla="*/ 2260121 h 3701215"/>
              <a:gd name="connsiteX36" fmla="*/ 4796287 w 4934309"/>
              <a:gd name="connsiteY36" fmla="*/ 2432649 h 3701215"/>
              <a:gd name="connsiteX37" fmla="*/ 4684143 w 4934309"/>
              <a:gd name="connsiteY37" fmla="*/ 2493034 h 3701215"/>
              <a:gd name="connsiteX38" fmla="*/ 4554747 w 4934309"/>
              <a:gd name="connsiteY38" fmla="*/ 2553419 h 3701215"/>
              <a:gd name="connsiteX39" fmla="*/ 4477109 w 4934309"/>
              <a:gd name="connsiteY39" fmla="*/ 2631057 h 3701215"/>
              <a:gd name="connsiteX40" fmla="*/ 4270075 w 4934309"/>
              <a:gd name="connsiteY40" fmla="*/ 2605178 h 3701215"/>
              <a:gd name="connsiteX41" fmla="*/ 4157932 w 4934309"/>
              <a:gd name="connsiteY41" fmla="*/ 2458529 h 3701215"/>
              <a:gd name="connsiteX42" fmla="*/ 4037162 w 4934309"/>
              <a:gd name="connsiteY42" fmla="*/ 2458529 h 3701215"/>
              <a:gd name="connsiteX43" fmla="*/ 3864634 w 4934309"/>
              <a:gd name="connsiteY43" fmla="*/ 2441276 h 3701215"/>
              <a:gd name="connsiteX44" fmla="*/ 3824857 w 4934309"/>
              <a:gd name="connsiteY44" fmla="*/ 2528224 h 3701215"/>
              <a:gd name="connsiteX45" fmla="*/ 3748657 w 4934309"/>
              <a:gd name="connsiteY45" fmla="*/ 2535482 h 3701215"/>
              <a:gd name="connsiteX46" fmla="*/ 3675537 w 4934309"/>
              <a:gd name="connsiteY46" fmla="*/ 2491871 h 3701215"/>
              <a:gd name="connsiteX47" fmla="*/ 3614194 w 4934309"/>
              <a:gd name="connsiteY47" fmla="*/ 2423885 h 3701215"/>
              <a:gd name="connsiteX48" fmla="*/ 3493424 w 4934309"/>
              <a:gd name="connsiteY48" fmla="*/ 2416218 h 3701215"/>
              <a:gd name="connsiteX49" fmla="*/ 3209095 w 4934309"/>
              <a:gd name="connsiteY49" fmla="*/ 2471810 h 3701215"/>
              <a:gd name="connsiteX50" fmla="*/ 2822206 w 4934309"/>
              <a:gd name="connsiteY50" fmla="*/ 2746282 h 3701215"/>
              <a:gd name="connsiteX51" fmla="*/ 2753812 w 4934309"/>
              <a:gd name="connsiteY51" fmla="*/ 2923944 h 3701215"/>
              <a:gd name="connsiteX52" fmla="*/ 2693016 w 4934309"/>
              <a:gd name="connsiteY52" fmla="*/ 2960024 h 3701215"/>
              <a:gd name="connsiteX53" fmla="*/ 2477014 w 4934309"/>
              <a:gd name="connsiteY53" fmla="*/ 2970499 h 3701215"/>
              <a:gd name="connsiteX54" fmla="*/ 2404036 w 4934309"/>
              <a:gd name="connsiteY54" fmla="*/ 3244014 h 3701215"/>
              <a:gd name="connsiteX55" fmla="*/ 2462094 w 4934309"/>
              <a:gd name="connsiteY55" fmla="*/ 3625014 h 3701215"/>
              <a:gd name="connsiteX56" fmla="*/ 2447580 w 4934309"/>
              <a:gd name="connsiteY56" fmla="*/ 3672186 h 3701215"/>
              <a:gd name="connsiteX57" fmla="*/ 2342350 w 4934309"/>
              <a:gd name="connsiteY57" fmla="*/ 3701215 h 3701215"/>
              <a:gd name="connsiteX58" fmla="*/ 2303253 w 4934309"/>
              <a:gd name="connsiteY58" fmla="*/ 3614468 h 3701215"/>
              <a:gd name="connsiteX59" fmla="*/ 2251494 w 4934309"/>
              <a:gd name="connsiteY59" fmla="*/ 3338423 h 3701215"/>
              <a:gd name="connsiteX60" fmla="*/ 2208362 w 4934309"/>
              <a:gd name="connsiteY60" fmla="*/ 3200400 h 3701215"/>
              <a:gd name="connsiteX61" fmla="*/ 2311879 w 4934309"/>
              <a:gd name="connsiteY61" fmla="*/ 2950234 h 3701215"/>
              <a:gd name="connsiteX62" fmla="*/ 2355011 w 4934309"/>
              <a:gd name="connsiteY62" fmla="*/ 2734574 h 3701215"/>
              <a:gd name="connsiteX63" fmla="*/ 2424023 w 4934309"/>
              <a:gd name="connsiteY63" fmla="*/ 2510287 h 3701215"/>
              <a:gd name="connsiteX64" fmla="*/ 2320506 w 4934309"/>
              <a:gd name="connsiteY64" fmla="*/ 2424023 h 3701215"/>
              <a:gd name="connsiteX65" fmla="*/ 2251494 w 4934309"/>
              <a:gd name="connsiteY65" fmla="*/ 2329132 h 3701215"/>
              <a:gd name="connsiteX66" fmla="*/ 2078966 w 4934309"/>
              <a:gd name="connsiteY66" fmla="*/ 2363638 h 3701215"/>
              <a:gd name="connsiteX67" fmla="*/ 2001328 w 4934309"/>
              <a:gd name="connsiteY67" fmla="*/ 2475782 h 3701215"/>
              <a:gd name="connsiteX68" fmla="*/ 1811547 w 4934309"/>
              <a:gd name="connsiteY68" fmla="*/ 2553419 h 3701215"/>
              <a:gd name="connsiteX69" fmla="*/ 1820174 w 4934309"/>
              <a:gd name="connsiteY69" fmla="*/ 2406770 h 3701215"/>
              <a:gd name="connsiteX70" fmla="*/ 1820174 w 4934309"/>
              <a:gd name="connsiteY70" fmla="*/ 2286000 h 3701215"/>
              <a:gd name="connsiteX71" fmla="*/ 1682151 w 4934309"/>
              <a:gd name="connsiteY71" fmla="*/ 2208363 h 3701215"/>
              <a:gd name="connsiteX72" fmla="*/ 1621766 w 4934309"/>
              <a:gd name="connsiteY72" fmla="*/ 2139351 h 3701215"/>
              <a:gd name="connsiteX73" fmla="*/ 1388853 w 4934309"/>
              <a:gd name="connsiteY73" fmla="*/ 2260121 h 3701215"/>
              <a:gd name="connsiteX74" fmla="*/ 1250830 w 4934309"/>
              <a:gd name="connsiteY74" fmla="*/ 2216989 h 3701215"/>
              <a:gd name="connsiteX75" fmla="*/ 1121434 w 4934309"/>
              <a:gd name="connsiteY75" fmla="*/ 2242868 h 3701215"/>
              <a:gd name="connsiteX76" fmla="*/ 1095555 w 4934309"/>
              <a:gd name="connsiteY76" fmla="*/ 2087593 h 3701215"/>
              <a:gd name="connsiteX77" fmla="*/ 1138687 w 4934309"/>
              <a:gd name="connsiteY77" fmla="*/ 2001329 h 3701215"/>
              <a:gd name="connsiteX78" fmla="*/ 1086928 w 4934309"/>
              <a:gd name="connsiteY78" fmla="*/ 1949570 h 3701215"/>
              <a:gd name="connsiteX79" fmla="*/ 992038 w 4934309"/>
              <a:gd name="connsiteY79" fmla="*/ 1863306 h 3701215"/>
              <a:gd name="connsiteX80" fmla="*/ 733245 w 4934309"/>
              <a:gd name="connsiteY80" fmla="*/ 1777042 h 3701215"/>
              <a:gd name="connsiteX81" fmla="*/ 1052872 w 4934309"/>
              <a:gd name="connsiteY81" fmla="*/ 1764825 h 3701215"/>
              <a:gd name="connsiteX82" fmla="*/ 955488 w 4934309"/>
              <a:gd name="connsiteY82" fmla="*/ 1621567 h 3701215"/>
              <a:gd name="connsiteX83" fmla="*/ 1091217 w 4934309"/>
              <a:gd name="connsiteY83" fmla="*/ 1682451 h 3701215"/>
              <a:gd name="connsiteX84" fmla="*/ 1139635 w 4934309"/>
              <a:gd name="connsiteY84" fmla="*/ 1625406 h 3701215"/>
              <a:gd name="connsiteX85" fmla="*/ 1021108 w 4934309"/>
              <a:gd name="connsiteY85" fmla="*/ 1562229 h 3701215"/>
              <a:gd name="connsiteX86" fmla="*/ 1023900 w 4934309"/>
              <a:gd name="connsiteY86" fmla="*/ 1507678 h 3701215"/>
              <a:gd name="connsiteX87" fmla="*/ 1039757 w 4934309"/>
              <a:gd name="connsiteY87" fmla="*/ 1394438 h 3701215"/>
              <a:gd name="connsiteX88" fmla="*/ 1189946 w 4934309"/>
              <a:gd name="connsiteY88" fmla="*/ 1462302 h 3701215"/>
              <a:gd name="connsiteX89" fmla="*/ 1385246 w 4934309"/>
              <a:gd name="connsiteY89" fmla="*/ 1439431 h 3701215"/>
              <a:gd name="connsiteX90" fmla="*/ 1327105 w 4934309"/>
              <a:gd name="connsiteY90" fmla="*/ 1312579 h 3701215"/>
              <a:gd name="connsiteX91" fmla="*/ 1336794 w 4934309"/>
              <a:gd name="connsiteY91" fmla="*/ 1206652 h 3701215"/>
              <a:gd name="connsiteX92" fmla="*/ 1163253 w 4934309"/>
              <a:gd name="connsiteY92" fmla="*/ 1270294 h 3701215"/>
              <a:gd name="connsiteX93" fmla="*/ 1193238 w 4934309"/>
              <a:gd name="connsiteY93" fmla="*/ 1159929 h 3701215"/>
              <a:gd name="connsiteX94" fmla="*/ 1079948 w 4934309"/>
              <a:gd name="connsiteY94" fmla="*/ 984309 h 3701215"/>
              <a:gd name="connsiteX95" fmla="*/ 983545 w 4934309"/>
              <a:gd name="connsiteY95" fmla="*/ 778738 h 3701215"/>
              <a:gd name="connsiteX96" fmla="*/ 877102 w 4934309"/>
              <a:gd name="connsiteY96" fmla="*/ 783409 h 3701215"/>
              <a:gd name="connsiteX97" fmla="*/ 985605 w 4934309"/>
              <a:gd name="connsiteY97" fmla="*/ 667626 h 3701215"/>
              <a:gd name="connsiteX98" fmla="*/ 34506 w 4934309"/>
              <a:gd name="connsiteY98" fmla="*/ 552091 h 3701215"/>
              <a:gd name="connsiteX99" fmla="*/ 8626 w 4934309"/>
              <a:gd name="connsiteY99" fmla="*/ 465827 h 3701215"/>
              <a:gd name="connsiteX100" fmla="*/ 0 w 4934309"/>
              <a:gd name="connsiteY100" fmla="*/ 77638 h 3701215"/>
              <a:gd name="connsiteX101" fmla="*/ 112143 w 4934309"/>
              <a:gd name="connsiteY101" fmla="*/ 60385 h 3701215"/>
              <a:gd name="connsiteX102" fmla="*/ 172528 w 4934309"/>
              <a:gd name="connsiteY102" fmla="*/ 224287 h 3701215"/>
              <a:gd name="connsiteX103" fmla="*/ 370936 w 4934309"/>
              <a:gd name="connsiteY103" fmla="*/ 284672 h 3701215"/>
              <a:gd name="connsiteX104" fmla="*/ 577970 w 4934309"/>
              <a:gd name="connsiteY104" fmla="*/ 232914 h 3701215"/>
              <a:gd name="connsiteX105" fmla="*/ 802257 w 4934309"/>
              <a:gd name="connsiteY105" fmla="*/ 276046 h 3701215"/>
              <a:gd name="connsiteX106" fmla="*/ 905774 w 4934309"/>
              <a:gd name="connsiteY106" fmla="*/ 224287 h 3701215"/>
              <a:gd name="connsiteX107" fmla="*/ 1017917 w 4934309"/>
              <a:gd name="connsiteY107" fmla="*/ 319178 h 3701215"/>
              <a:gd name="connsiteX108" fmla="*/ 1104181 w 4934309"/>
              <a:gd name="connsiteY108" fmla="*/ 224287 h 3701215"/>
              <a:gd name="connsiteX109" fmla="*/ 1276709 w 4934309"/>
              <a:gd name="connsiteY109" fmla="*/ 181155 h 3701215"/>
              <a:gd name="connsiteX110" fmla="*/ 1457864 w 4934309"/>
              <a:gd name="connsiteY110" fmla="*/ 129397 h 3701215"/>
              <a:gd name="connsiteX111" fmla="*/ 1578634 w 4934309"/>
              <a:gd name="connsiteY111" fmla="*/ 0 h 3701215"/>
              <a:gd name="connsiteX0" fmla="*/ 1578634 w 4934309"/>
              <a:gd name="connsiteY0" fmla="*/ 0 h 3701215"/>
              <a:gd name="connsiteX1" fmla="*/ 2113472 w 4934309"/>
              <a:gd name="connsiteY1" fmla="*/ 457200 h 3701215"/>
              <a:gd name="connsiteX2" fmla="*/ 2424023 w 4934309"/>
              <a:gd name="connsiteY2" fmla="*/ 595223 h 3701215"/>
              <a:gd name="connsiteX3" fmla="*/ 2613804 w 4934309"/>
              <a:gd name="connsiteY3" fmla="*/ 603849 h 3701215"/>
              <a:gd name="connsiteX4" fmla="*/ 2769079 w 4934309"/>
              <a:gd name="connsiteY4" fmla="*/ 500332 h 3701215"/>
              <a:gd name="connsiteX5" fmla="*/ 2691442 w 4934309"/>
              <a:gd name="connsiteY5" fmla="*/ 345057 h 3701215"/>
              <a:gd name="connsiteX6" fmla="*/ 2760453 w 4934309"/>
              <a:gd name="connsiteY6" fmla="*/ 491706 h 3701215"/>
              <a:gd name="connsiteX7" fmla="*/ 3001992 w 4934309"/>
              <a:gd name="connsiteY7" fmla="*/ 595223 h 3701215"/>
              <a:gd name="connsiteX8" fmla="*/ 3131389 w 4934309"/>
              <a:gd name="connsiteY8" fmla="*/ 715993 h 3701215"/>
              <a:gd name="connsiteX9" fmla="*/ 3243532 w 4934309"/>
              <a:gd name="connsiteY9" fmla="*/ 733246 h 3701215"/>
              <a:gd name="connsiteX10" fmla="*/ 3347049 w 4934309"/>
              <a:gd name="connsiteY10" fmla="*/ 785004 h 3701215"/>
              <a:gd name="connsiteX11" fmla="*/ 3597215 w 4934309"/>
              <a:gd name="connsiteY11" fmla="*/ 664234 h 3701215"/>
              <a:gd name="connsiteX12" fmla="*/ 3623094 w 4934309"/>
              <a:gd name="connsiteY12" fmla="*/ 586597 h 3701215"/>
              <a:gd name="connsiteX13" fmla="*/ 3683479 w 4934309"/>
              <a:gd name="connsiteY13" fmla="*/ 577970 h 3701215"/>
              <a:gd name="connsiteX14" fmla="*/ 3881887 w 4934309"/>
              <a:gd name="connsiteY14" fmla="*/ 690114 h 3701215"/>
              <a:gd name="connsiteX15" fmla="*/ 3786996 w 4934309"/>
              <a:gd name="connsiteY15" fmla="*/ 871268 h 3701215"/>
              <a:gd name="connsiteX16" fmla="*/ 3899140 w 4934309"/>
              <a:gd name="connsiteY16" fmla="*/ 966159 h 3701215"/>
              <a:gd name="connsiteX17" fmla="*/ 3657600 w 4934309"/>
              <a:gd name="connsiteY17" fmla="*/ 1000665 h 3701215"/>
              <a:gd name="connsiteX18" fmla="*/ 3502325 w 4934309"/>
              <a:gd name="connsiteY18" fmla="*/ 1086929 h 3701215"/>
              <a:gd name="connsiteX19" fmla="*/ 3623094 w 4934309"/>
              <a:gd name="connsiteY19" fmla="*/ 1233578 h 3701215"/>
              <a:gd name="connsiteX20" fmla="*/ 3726611 w 4934309"/>
              <a:gd name="connsiteY20" fmla="*/ 1104182 h 3701215"/>
              <a:gd name="connsiteX21" fmla="*/ 3795623 w 4934309"/>
              <a:gd name="connsiteY21" fmla="*/ 1164566 h 3701215"/>
              <a:gd name="connsiteX22" fmla="*/ 3717985 w 4934309"/>
              <a:gd name="connsiteY22" fmla="*/ 1268083 h 3701215"/>
              <a:gd name="connsiteX23" fmla="*/ 3683479 w 4934309"/>
              <a:gd name="connsiteY23" fmla="*/ 1380227 h 3701215"/>
              <a:gd name="connsiteX24" fmla="*/ 3786996 w 4934309"/>
              <a:gd name="connsiteY24" fmla="*/ 1449238 h 3701215"/>
              <a:gd name="connsiteX25" fmla="*/ 3942272 w 4934309"/>
              <a:gd name="connsiteY25" fmla="*/ 1509623 h 3701215"/>
              <a:gd name="connsiteX26" fmla="*/ 4071668 w 4934309"/>
              <a:gd name="connsiteY26" fmla="*/ 1526876 h 3701215"/>
              <a:gd name="connsiteX27" fmla="*/ 4261449 w 4934309"/>
              <a:gd name="connsiteY27" fmla="*/ 1526876 h 3701215"/>
              <a:gd name="connsiteX28" fmla="*/ 4546121 w 4934309"/>
              <a:gd name="connsiteY28" fmla="*/ 1604514 h 3701215"/>
              <a:gd name="connsiteX29" fmla="*/ 4675517 w 4934309"/>
              <a:gd name="connsiteY29" fmla="*/ 1604514 h 3701215"/>
              <a:gd name="connsiteX30" fmla="*/ 4718649 w 4934309"/>
              <a:gd name="connsiteY30" fmla="*/ 1578634 h 3701215"/>
              <a:gd name="connsiteX31" fmla="*/ 4631084 w 4934309"/>
              <a:gd name="connsiteY31" fmla="*/ 1714603 h 3701215"/>
              <a:gd name="connsiteX32" fmla="*/ 4688730 w 4934309"/>
              <a:gd name="connsiteY32" fmla="*/ 1898428 h 3701215"/>
              <a:gd name="connsiteX33" fmla="*/ 4782252 w 4934309"/>
              <a:gd name="connsiteY33" fmla="*/ 2108064 h 3701215"/>
              <a:gd name="connsiteX34" fmla="*/ 4934036 w 4934309"/>
              <a:gd name="connsiteY34" fmla="*/ 2194328 h 3701215"/>
              <a:gd name="connsiteX35" fmla="*/ 4934309 w 4934309"/>
              <a:gd name="connsiteY35" fmla="*/ 2260121 h 3701215"/>
              <a:gd name="connsiteX36" fmla="*/ 4796287 w 4934309"/>
              <a:gd name="connsiteY36" fmla="*/ 2432649 h 3701215"/>
              <a:gd name="connsiteX37" fmla="*/ 4684143 w 4934309"/>
              <a:gd name="connsiteY37" fmla="*/ 2493034 h 3701215"/>
              <a:gd name="connsiteX38" fmla="*/ 4554747 w 4934309"/>
              <a:gd name="connsiteY38" fmla="*/ 2553419 h 3701215"/>
              <a:gd name="connsiteX39" fmla="*/ 4477109 w 4934309"/>
              <a:gd name="connsiteY39" fmla="*/ 2631057 h 3701215"/>
              <a:gd name="connsiteX40" fmla="*/ 4270075 w 4934309"/>
              <a:gd name="connsiteY40" fmla="*/ 2605178 h 3701215"/>
              <a:gd name="connsiteX41" fmla="*/ 4157932 w 4934309"/>
              <a:gd name="connsiteY41" fmla="*/ 2458529 h 3701215"/>
              <a:gd name="connsiteX42" fmla="*/ 4037162 w 4934309"/>
              <a:gd name="connsiteY42" fmla="*/ 2458529 h 3701215"/>
              <a:gd name="connsiteX43" fmla="*/ 3864634 w 4934309"/>
              <a:gd name="connsiteY43" fmla="*/ 2441276 h 3701215"/>
              <a:gd name="connsiteX44" fmla="*/ 3824857 w 4934309"/>
              <a:gd name="connsiteY44" fmla="*/ 2528224 h 3701215"/>
              <a:gd name="connsiteX45" fmla="*/ 3748657 w 4934309"/>
              <a:gd name="connsiteY45" fmla="*/ 2535482 h 3701215"/>
              <a:gd name="connsiteX46" fmla="*/ 3675537 w 4934309"/>
              <a:gd name="connsiteY46" fmla="*/ 2491871 h 3701215"/>
              <a:gd name="connsiteX47" fmla="*/ 3614194 w 4934309"/>
              <a:gd name="connsiteY47" fmla="*/ 2423885 h 3701215"/>
              <a:gd name="connsiteX48" fmla="*/ 3493424 w 4934309"/>
              <a:gd name="connsiteY48" fmla="*/ 2416218 h 3701215"/>
              <a:gd name="connsiteX49" fmla="*/ 3209095 w 4934309"/>
              <a:gd name="connsiteY49" fmla="*/ 2471810 h 3701215"/>
              <a:gd name="connsiteX50" fmla="*/ 2822206 w 4934309"/>
              <a:gd name="connsiteY50" fmla="*/ 2746282 h 3701215"/>
              <a:gd name="connsiteX51" fmla="*/ 2753812 w 4934309"/>
              <a:gd name="connsiteY51" fmla="*/ 2923944 h 3701215"/>
              <a:gd name="connsiteX52" fmla="*/ 2693016 w 4934309"/>
              <a:gd name="connsiteY52" fmla="*/ 2960024 h 3701215"/>
              <a:gd name="connsiteX53" fmla="*/ 2477014 w 4934309"/>
              <a:gd name="connsiteY53" fmla="*/ 2970499 h 3701215"/>
              <a:gd name="connsiteX54" fmla="*/ 2404036 w 4934309"/>
              <a:gd name="connsiteY54" fmla="*/ 3244014 h 3701215"/>
              <a:gd name="connsiteX55" fmla="*/ 2462094 w 4934309"/>
              <a:gd name="connsiteY55" fmla="*/ 3625014 h 3701215"/>
              <a:gd name="connsiteX56" fmla="*/ 2447580 w 4934309"/>
              <a:gd name="connsiteY56" fmla="*/ 3672186 h 3701215"/>
              <a:gd name="connsiteX57" fmla="*/ 2342350 w 4934309"/>
              <a:gd name="connsiteY57" fmla="*/ 3701215 h 3701215"/>
              <a:gd name="connsiteX58" fmla="*/ 2303253 w 4934309"/>
              <a:gd name="connsiteY58" fmla="*/ 3614468 h 3701215"/>
              <a:gd name="connsiteX59" fmla="*/ 2251494 w 4934309"/>
              <a:gd name="connsiteY59" fmla="*/ 3338423 h 3701215"/>
              <a:gd name="connsiteX60" fmla="*/ 2208362 w 4934309"/>
              <a:gd name="connsiteY60" fmla="*/ 3200400 h 3701215"/>
              <a:gd name="connsiteX61" fmla="*/ 2311879 w 4934309"/>
              <a:gd name="connsiteY61" fmla="*/ 2950234 h 3701215"/>
              <a:gd name="connsiteX62" fmla="*/ 2355011 w 4934309"/>
              <a:gd name="connsiteY62" fmla="*/ 2734574 h 3701215"/>
              <a:gd name="connsiteX63" fmla="*/ 2424023 w 4934309"/>
              <a:gd name="connsiteY63" fmla="*/ 2510287 h 3701215"/>
              <a:gd name="connsiteX64" fmla="*/ 2320506 w 4934309"/>
              <a:gd name="connsiteY64" fmla="*/ 2424023 h 3701215"/>
              <a:gd name="connsiteX65" fmla="*/ 2251494 w 4934309"/>
              <a:gd name="connsiteY65" fmla="*/ 2329132 h 3701215"/>
              <a:gd name="connsiteX66" fmla="*/ 2078966 w 4934309"/>
              <a:gd name="connsiteY66" fmla="*/ 2363638 h 3701215"/>
              <a:gd name="connsiteX67" fmla="*/ 2001328 w 4934309"/>
              <a:gd name="connsiteY67" fmla="*/ 2475782 h 3701215"/>
              <a:gd name="connsiteX68" fmla="*/ 1811547 w 4934309"/>
              <a:gd name="connsiteY68" fmla="*/ 2553419 h 3701215"/>
              <a:gd name="connsiteX69" fmla="*/ 1820174 w 4934309"/>
              <a:gd name="connsiteY69" fmla="*/ 2406770 h 3701215"/>
              <a:gd name="connsiteX70" fmla="*/ 1820174 w 4934309"/>
              <a:gd name="connsiteY70" fmla="*/ 2286000 h 3701215"/>
              <a:gd name="connsiteX71" fmla="*/ 1682151 w 4934309"/>
              <a:gd name="connsiteY71" fmla="*/ 2208363 h 3701215"/>
              <a:gd name="connsiteX72" fmla="*/ 1621766 w 4934309"/>
              <a:gd name="connsiteY72" fmla="*/ 2139351 h 3701215"/>
              <a:gd name="connsiteX73" fmla="*/ 1388853 w 4934309"/>
              <a:gd name="connsiteY73" fmla="*/ 2260121 h 3701215"/>
              <a:gd name="connsiteX74" fmla="*/ 1250830 w 4934309"/>
              <a:gd name="connsiteY74" fmla="*/ 2216989 h 3701215"/>
              <a:gd name="connsiteX75" fmla="*/ 1121434 w 4934309"/>
              <a:gd name="connsiteY75" fmla="*/ 2242868 h 3701215"/>
              <a:gd name="connsiteX76" fmla="*/ 1095555 w 4934309"/>
              <a:gd name="connsiteY76" fmla="*/ 2087593 h 3701215"/>
              <a:gd name="connsiteX77" fmla="*/ 1138687 w 4934309"/>
              <a:gd name="connsiteY77" fmla="*/ 2001329 h 3701215"/>
              <a:gd name="connsiteX78" fmla="*/ 1086928 w 4934309"/>
              <a:gd name="connsiteY78" fmla="*/ 1949570 h 3701215"/>
              <a:gd name="connsiteX79" fmla="*/ 992038 w 4934309"/>
              <a:gd name="connsiteY79" fmla="*/ 1863306 h 3701215"/>
              <a:gd name="connsiteX80" fmla="*/ 733245 w 4934309"/>
              <a:gd name="connsiteY80" fmla="*/ 1777042 h 3701215"/>
              <a:gd name="connsiteX81" fmla="*/ 1052872 w 4934309"/>
              <a:gd name="connsiteY81" fmla="*/ 1764825 h 3701215"/>
              <a:gd name="connsiteX82" fmla="*/ 955488 w 4934309"/>
              <a:gd name="connsiteY82" fmla="*/ 1621567 h 3701215"/>
              <a:gd name="connsiteX83" fmla="*/ 1091217 w 4934309"/>
              <a:gd name="connsiteY83" fmla="*/ 1682451 h 3701215"/>
              <a:gd name="connsiteX84" fmla="*/ 1139635 w 4934309"/>
              <a:gd name="connsiteY84" fmla="*/ 1625406 h 3701215"/>
              <a:gd name="connsiteX85" fmla="*/ 1021108 w 4934309"/>
              <a:gd name="connsiteY85" fmla="*/ 1562229 h 3701215"/>
              <a:gd name="connsiteX86" fmla="*/ 1023900 w 4934309"/>
              <a:gd name="connsiteY86" fmla="*/ 1507678 h 3701215"/>
              <a:gd name="connsiteX87" fmla="*/ 1039757 w 4934309"/>
              <a:gd name="connsiteY87" fmla="*/ 1394438 h 3701215"/>
              <a:gd name="connsiteX88" fmla="*/ 1189946 w 4934309"/>
              <a:gd name="connsiteY88" fmla="*/ 1462302 h 3701215"/>
              <a:gd name="connsiteX89" fmla="*/ 1385246 w 4934309"/>
              <a:gd name="connsiteY89" fmla="*/ 1439431 h 3701215"/>
              <a:gd name="connsiteX90" fmla="*/ 1327105 w 4934309"/>
              <a:gd name="connsiteY90" fmla="*/ 1312579 h 3701215"/>
              <a:gd name="connsiteX91" fmla="*/ 1336794 w 4934309"/>
              <a:gd name="connsiteY91" fmla="*/ 1206652 h 3701215"/>
              <a:gd name="connsiteX92" fmla="*/ 1163253 w 4934309"/>
              <a:gd name="connsiteY92" fmla="*/ 1270294 h 3701215"/>
              <a:gd name="connsiteX93" fmla="*/ 1193238 w 4934309"/>
              <a:gd name="connsiteY93" fmla="*/ 1159929 h 3701215"/>
              <a:gd name="connsiteX94" fmla="*/ 1079948 w 4934309"/>
              <a:gd name="connsiteY94" fmla="*/ 984309 h 3701215"/>
              <a:gd name="connsiteX95" fmla="*/ 983545 w 4934309"/>
              <a:gd name="connsiteY95" fmla="*/ 778738 h 3701215"/>
              <a:gd name="connsiteX96" fmla="*/ 877102 w 4934309"/>
              <a:gd name="connsiteY96" fmla="*/ 783409 h 3701215"/>
              <a:gd name="connsiteX97" fmla="*/ 985605 w 4934309"/>
              <a:gd name="connsiteY97" fmla="*/ 667626 h 3701215"/>
              <a:gd name="connsiteX98" fmla="*/ 34506 w 4934309"/>
              <a:gd name="connsiteY98" fmla="*/ 552091 h 3701215"/>
              <a:gd name="connsiteX99" fmla="*/ 0 w 4934309"/>
              <a:gd name="connsiteY99" fmla="*/ 77638 h 3701215"/>
              <a:gd name="connsiteX100" fmla="*/ 112143 w 4934309"/>
              <a:gd name="connsiteY100" fmla="*/ 60385 h 3701215"/>
              <a:gd name="connsiteX101" fmla="*/ 172528 w 4934309"/>
              <a:gd name="connsiteY101" fmla="*/ 224287 h 3701215"/>
              <a:gd name="connsiteX102" fmla="*/ 370936 w 4934309"/>
              <a:gd name="connsiteY102" fmla="*/ 284672 h 3701215"/>
              <a:gd name="connsiteX103" fmla="*/ 577970 w 4934309"/>
              <a:gd name="connsiteY103" fmla="*/ 232914 h 3701215"/>
              <a:gd name="connsiteX104" fmla="*/ 802257 w 4934309"/>
              <a:gd name="connsiteY104" fmla="*/ 276046 h 3701215"/>
              <a:gd name="connsiteX105" fmla="*/ 905774 w 4934309"/>
              <a:gd name="connsiteY105" fmla="*/ 224287 h 3701215"/>
              <a:gd name="connsiteX106" fmla="*/ 1017917 w 4934309"/>
              <a:gd name="connsiteY106" fmla="*/ 319178 h 3701215"/>
              <a:gd name="connsiteX107" fmla="*/ 1104181 w 4934309"/>
              <a:gd name="connsiteY107" fmla="*/ 224287 h 3701215"/>
              <a:gd name="connsiteX108" fmla="*/ 1276709 w 4934309"/>
              <a:gd name="connsiteY108" fmla="*/ 181155 h 3701215"/>
              <a:gd name="connsiteX109" fmla="*/ 1457864 w 4934309"/>
              <a:gd name="connsiteY109" fmla="*/ 129397 h 3701215"/>
              <a:gd name="connsiteX110" fmla="*/ 1578634 w 4934309"/>
              <a:gd name="connsiteY110" fmla="*/ 0 h 3701215"/>
              <a:gd name="connsiteX0" fmla="*/ 1544128 w 4899803"/>
              <a:gd name="connsiteY0" fmla="*/ 0 h 3701215"/>
              <a:gd name="connsiteX1" fmla="*/ 2078966 w 4899803"/>
              <a:gd name="connsiteY1" fmla="*/ 457200 h 3701215"/>
              <a:gd name="connsiteX2" fmla="*/ 2389517 w 4899803"/>
              <a:gd name="connsiteY2" fmla="*/ 595223 h 3701215"/>
              <a:gd name="connsiteX3" fmla="*/ 2579298 w 4899803"/>
              <a:gd name="connsiteY3" fmla="*/ 603849 h 3701215"/>
              <a:gd name="connsiteX4" fmla="*/ 2734573 w 4899803"/>
              <a:gd name="connsiteY4" fmla="*/ 500332 h 3701215"/>
              <a:gd name="connsiteX5" fmla="*/ 2656936 w 4899803"/>
              <a:gd name="connsiteY5" fmla="*/ 345057 h 3701215"/>
              <a:gd name="connsiteX6" fmla="*/ 2725947 w 4899803"/>
              <a:gd name="connsiteY6" fmla="*/ 491706 h 3701215"/>
              <a:gd name="connsiteX7" fmla="*/ 2967486 w 4899803"/>
              <a:gd name="connsiteY7" fmla="*/ 595223 h 3701215"/>
              <a:gd name="connsiteX8" fmla="*/ 3096883 w 4899803"/>
              <a:gd name="connsiteY8" fmla="*/ 715993 h 3701215"/>
              <a:gd name="connsiteX9" fmla="*/ 3209026 w 4899803"/>
              <a:gd name="connsiteY9" fmla="*/ 733246 h 3701215"/>
              <a:gd name="connsiteX10" fmla="*/ 3312543 w 4899803"/>
              <a:gd name="connsiteY10" fmla="*/ 785004 h 3701215"/>
              <a:gd name="connsiteX11" fmla="*/ 3562709 w 4899803"/>
              <a:gd name="connsiteY11" fmla="*/ 664234 h 3701215"/>
              <a:gd name="connsiteX12" fmla="*/ 3588588 w 4899803"/>
              <a:gd name="connsiteY12" fmla="*/ 586597 h 3701215"/>
              <a:gd name="connsiteX13" fmla="*/ 3648973 w 4899803"/>
              <a:gd name="connsiteY13" fmla="*/ 577970 h 3701215"/>
              <a:gd name="connsiteX14" fmla="*/ 3847381 w 4899803"/>
              <a:gd name="connsiteY14" fmla="*/ 690114 h 3701215"/>
              <a:gd name="connsiteX15" fmla="*/ 3752490 w 4899803"/>
              <a:gd name="connsiteY15" fmla="*/ 871268 h 3701215"/>
              <a:gd name="connsiteX16" fmla="*/ 3864634 w 4899803"/>
              <a:gd name="connsiteY16" fmla="*/ 966159 h 3701215"/>
              <a:gd name="connsiteX17" fmla="*/ 3623094 w 4899803"/>
              <a:gd name="connsiteY17" fmla="*/ 1000665 h 3701215"/>
              <a:gd name="connsiteX18" fmla="*/ 3467819 w 4899803"/>
              <a:gd name="connsiteY18" fmla="*/ 1086929 h 3701215"/>
              <a:gd name="connsiteX19" fmla="*/ 3588588 w 4899803"/>
              <a:gd name="connsiteY19" fmla="*/ 1233578 h 3701215"/>
              <a:gd name="connsiteX20" fmla="*/ 3692105 w 4899803"/>
              <a:gd name="connsiteY20" fmla="*/ 1104182 h 3701215"/>
              <a:gd name="connsiteX21" fmla="*/ 3761117 w 4899803"/>
              <a:gd name="connsiteY21" fmla="*/ 1164566 h 3701215"/>
              <a:gd name="connsiteX22" fmla="*/ 3683479 w 4899803"/>
              <a:gd name="connsiteY22" fmla="*/ 1268083 h 3701215"/>
              <a:gd name="connsiteX23" fmla="*/ 3648973 w 4899803"/>
              <a:gd name="connsiteY23" fmla="*/ 1380227 h 3701215"/>
              <a:gd name="connsiteX24" fmla="*/ 3752490 w 4899803"/>
              <a:gd name="connsiteY24" fmla="*/ 1449238 h 3701215"/>
              <a:gd name="connsiteX25" fmla="*/ 3907766 w 4899803"/>
              <a:gd name="connsiteY25" fmla="*/ 1509623 h 3701215"/>
              <a:gd name="connsiteX26" fmla="*/ 4037162 w 4899803"/>
              <a:gd name="connsiteY26" fmla="*/ 1526876 h 3701215"/>
              <a:gd name="connsiteX27" fmla="*/ 4226943 w 4899803"/>
              <a:gd name="connsiteY27" fmla="*/ 1526876 h 3701215"/>
              <a:gd name="connsiteX28" fmla="*/ 4511615 w 4899803"/>
              <a:gd name="connsiteY28" fmla="*/ 1604514 h 3701215"/>
              <a:gd name="connsiteX29" fmla="*/ 4641011 w 4899803"/>
              <a:gd name="connsiteY29" fmla="*/ 1604514 h 3701215"/>
              <a:gd name="connsiteX30" fmla="*/ 4684143 w 4899803"/>
              <a:gd name="connsiteY30" fmla="*/ 1578634 h 3701215"/>
              <a:gd name="connsiteX31" fmla="*/ 4596578 w 4899803"/>
              <a:gd name="connsiteY31" fmla="*/ 1714603 h 3701215"/>
              <a:gd name="connsiteX32" fmla="*/ 4654224 w 4899803"/>
              <a:gd name="connsiteY32" fmla="*/ 1898428 h 3701215"/>
              <a:gd name="connsiteX33" fmla="*/ 4747746 w 4899803"/>
              <a:gd name="connsiteY33" fmla="*/ 2108064 h 3701215"/>
              <a:gd name="connsiteX34" fmla="*/ 4899530 w 4899803"/>
              <a:gd name="connsiteY34" fmla="*/ 2194328 h 3701215"/>
              <a:gd name="connsiteX35" fmla="*/ 4899803 w 4899803"/>
              <a:gd name="connsiteY35" fmla="*/ 2260121 h 3701215"/>
              <a:gd name="connsiteX36" fmla="*/ 4761781 w 4899803"/>
              <a:gd name="connsiteY36" fmla="*/ 2432649 h 3701215"/>
              <a:gd name="connsiteX37" fmla="*/ 4649637 w 4899803"/>
              <a:gd name="connsiteY37" fmla="*/ 2493034 h 3701215"/>
              <a:gd name="connsiteX38" fmla="*/ 4520241 w 4899803"/>
              <a:gd name="connsiteY38" fmla="*/ 2553419 h 3701215"/>
              <a:gd name="connsiteX39" fmla="*/ 4442603 w 4899803"/>
              <a:gd name="connsiteY39" fmla="*/ 2631057 h 3701215"/>
              <a:gd name="connsiteX40" fmla="*/ 4235569 w 4899803"/>
              <a:gd name="connsiteY40" fmla="*/ 2605178 h 3701215"/>
              <a:gd name="connsiteX41" fmla="*/ 4123426 w 4899803"/>
              <a:gd name="connsiteY41" fmla="*/ 2458529 h 3701215"/>
              <a:gd name="connsiteX42" fmla="*/ 4002656 w 4899803"/>
              <a:gd name="connsiteY42" fmla="*/ 2458529 h 3701215"/>
              <a:gd name="connsiteX43" fmla="*/ 3830128 w 4899803"/>
              <a:gd name="connsiteY43" fmla="*/ 2441276 h 3701215"/>
              <a:gd name="connsiteX44" fmla="*/ 3790351 w 4899803"/>
              <a:gd name="connsiteY44" fmla="*/ 2528224 h 3701215"/>
              <a:gd name="connsiteX45" fmla="*/ 3714151 w 4899803"/>
              <a:gd name="connsiteY45" fmla="*/ 2535482 h 3701215"/>
              <a:gd name="connsiteX46" fmla="*/ 3641031 w 4899803"/>
              <a:gd name="connsiteY46" fmla="*/ 2491871 h 3701215"/>
              <a:gd name="connsiteX47" fmla="*/ 3579688 w 4899803"/>
              <a:gd name="connsiteY47" fmla="*/ 2423885 h 3701215"/>
              <a:gd name="connsiteX48" fmla="*/ 3458918 w 4899803"/>
              <a:gd name="connsiteY48" fmla="*/ 2416218 h 3701215"/>
              <a:gd name="connsiteX49" fmla="*/ 3174589 w 4899803"/>
              <a:gd name="connsiteY49" fmla="*/ 2471810 h 3701215"/>
              <a:gd name="connsiteX50" fmla="*/ 2787700 w 4899803"/>
              <a:gd name="connsiteY50" fmla="*/ 2746282 h 3701215"/>
              <a:gd name="connsiteX51" fmla="*/ 2719306 w 4899803"/>
              <a:gd name="connsiteY51" fmla="*/ 2923944 h 3701215"/>
              <a:gd name="connsiteX52" fmla="*/ 2658510 w 4899803"/>
              <a:gd name="connsiteY52" fmla="*/ 2960024 h 3701215"/>
              <a:gd name="connsiteX53" fmla="*/ 2442508 w 4899803"/>
              <a:gd name="connsiteY53" fmla="*/ 2970499 h 3701215"/>
              <a:gd name="connsiteX54" fmla="*/ 2369530 w 4899803"/>
              <a:gd name="connsiteY54" fmla="*/ 3244014 h 3701215"/>
              <a:gd name="connsiteX55" fmla="*/ 2427588 w 4899803"/>
              <a:gd name="connsiteY55" fmla="*/ 3625014 h 3701215"/>
              <a:gd name="connsiteX56" fmla="*/ 2413074 w 4899803"/>
              <a:gd name="connsiteY56" fmla="*/ 3672186 h 3701215"/>
              <a:gd name="connsiteX57" fmla="*/ 2307844 w 4899803"/>
              <a:gd name="connsiteY57" fmla="*/ 3701215 h 3701215"/>
              <a:gd name="connsiteX58" fmla="*/ 2268747 w 4899803"/>
              <a:gd name="connsiteY58" fmla="*/ 3614468 h 3701215"/>
              <a:gd name="connsiteX59" fmla="*/ 2216988 w 4899803"/>
              <a:gd name="connsiteY59" fmla="*/ 3338423 h 3701215"/>
              <a:gd name="connsiteX60" fmla="*/ 2173856 w 4899803"/>
              <a:gd name="connsiteY60" fmla="*/ 3200400 h 3701215"/>
              <a:gd name="connsiteX61" fmla="*/ 2277373 w 4899803"/>
              <a:gd name="connsiteY61" fmla="*/ 2950234 h 3701215"/>
              <a:gd name="connsiteX62" fmla="*/ 2320505 w 4899803"/>
              <a:gd name="connsiteY62" fmla="*/ 2734574 h 3701215"/>
              <a:gd name="connsiteX63" fmla="*/ 2389517 w 4899803"/>
              <a:gd name="connsiteY63" fmla="*/ 2510287 h 3701215"/>
              <a:gd name="connsiteX64" fmla="*/ 2286000 w 4899803"/>
              <a:gd name="connsiteY64" fmla="*/ 2424023 h 3701215"/>
              <a:gd name="connsiteX65" fmla="*/ 2216988 w 4899803"/>
              <a:gd name="connsiteY65" fmla="*/ 2329132 h 3701215"/>
              <a:gd name="connsiteX66" fmla="*/ 2044460 w 4899803"/>
              <a:gd name="connsiteY66" fmla="*/ 2363638 h 3701215"/>
              <a:gd name="connsiteX67" fmla="*/ 1966822 w 4899803"/>
              <a:gd name="connsiteY67" fmla="*/ 2475782 h 3701215"/>
              <a:gd name="connsiteX68" fmla="*/ 1777041 w 4899803"/>
              <a:gd name="connsiteY68" fmla="*/ 2553419 h 3701215"/>
              <a:gd name="connsiteX69" fmla="*/ 1785668 w 4899803"/>
              <a:gd name="connsiteY69" fmla="*/ 2406770 h 3701215"/>
              <a:gd name="connsiteX70" fmla="*/ 1785668 w 4899803"/>
              <a:gd name="connsiteY70" fmla="*/ 2286000 h 3701215"/>
              <a:gd name="connsiteX71" fmla="*/ 1647645 w 4899803"/>
              <a:gd name="connsiteY71" fmla="*/ 2208363 h 3701215"/>
              <a:gd name="connsiteX72" fmla="*/ 1587260 w 4899803"/>
              <a:gd name="connsiteY72" fmla="*/ 2139351 h 3701215"/>
              <a:gd name="connsiteX73" fmla="*/ 1354347 w 4899803"/>
              <a:gd name="connsiteY73" fmla="*/ 2260121 h 3701215"/>
              <a:gd name="connsiteX74" fmla="*/ 1216324 w 4899803"/>
              <a:gd name="connsiteY74" fmla="*/ 2216989 h 3701215"/>
              <a:gd name="connsiteX75" fmla="*/ 1086928 w 4899803"/>
              <a:gd name="connsiteY75" fmla="*/ 2242868 h 3701215"/>
              <a:gd name="connsiteX76" fmla="*/ 1061049 w 4899803"/>
              <a:gd name="connsiteY76" fmla="*/ 2087593 h 3701215"/>
              <a:gd name="connsiteX77" fmla="*/ 1104181 w 4899803"/>
              <a:gd name="connsiteY77" fmla="*/ 2001329 h 3701215"/>
              <a:gd name="connsiteX78" fmla="*/ 1052422 w 4899803"/>
              <a:gd name="connsiteY78" fmla="*/ 1949570 h 3701215"/>
              <a:gd name="connsiteX79" fmla="*/ 957532 w 4899803"/>
              <a:gd name="connsiteY79" fmla="*/ 1863306 h 3701215"/>
              <a:gd name="connsiteX80" fmla="*/ 698739 w 4899803"/>
              <a:gd name="connsiteY80" fmla="*/ 1777042 h 3701215"/>
              <a:gd name="connsiteX81" fmla="*/ 1018366 w 4899803"/>
              <a:gd name="connsiteY81" fmla="*/ 1764825 h 3701215"/>
              <a:gd name="connsiteX82" fmla="*/ 920982 w 4899803"/>
              <a:gd name="connsiteY82" fmla="*/ 1621567 h 3701215"/>
              <a:gd name="connsiteX83" fmla="*/ 1056711 w 4899803"/>
              <a:gd name="connsiteY83" fmla="*/ 1682451 h 3701215"/>
              <a:gd name="connsiteX84" fmla="*/ 1105129 w 4899803"/>
              <a:gd name="connsiteY84" fmla="*/ 1625406 h 3701215"/>
              <a:gd name="connsiteX85" fmla="*/ 986602 w 4899803"/>
              <a:gd name="connsiteY85" fmla="*/ 1562229 h 3701215"/>
              <a:gd name="connsiteX86" fmla="*/ 989394 w 4899803"/>
              <a:gd name="connsiteY86" fmla="*/ 1507678 h 3701215"/>
              <a:gd name="connsiteX87" fmla="*/ 1005251 w 4899803"/>
              <a:gd name="connsiteY87" fmla="*/ 1394438 h 3701215"/>
              <a:gd name="connsiteX88" fmla="*/ 1155440 w 4899803"/>
              <a:gd name="connsiteY88" fmla="*/ 1462302 h 3701215"/>
              <a:gd name="connsiteX89" fmla="*/ 1350740 w 4899803"/>
              <a:gd name="connsiteY89" fmla="*/ 1439431 h 3701215"/>
              <a:gd name="connsiteX90" fmla="*/ 1292599 w 4899803"/>
              <a:gd name="connsiteY90" fmla="*/ 1312579 h 3701215"/>
              <a:gd name="connsiteX91" fmla="*/ 1302288 w 4899803"/>
              <a:gd name="connsiteY91" fmla="*/ 1206652 h 3701215"/>
              <a:gd name="connsiteX92" fmla="*/ 1128747 w 4899803"/>
              <a:gd name="connsiteY92" fmla="*/ 1270294 h 3701215"/>
              <a:gd name="connsiteX93" fmla="*/ 1158732 w 4899803"/>
              <a:gd name="connsiteY93" fmla="*/ 1159929 h 3701215"/>
              <a:gd name="connsiteX94" fmla="*/ 1045442 w 4899803"/>
              <a:gd name="connsiteY94" fmla="*/ 984309 h 3701215"/>
              <a:gd name="connsiteX95" fmla="*/ 949039 w 4899803"/>
              <a:gd name="connsiteY95" fmla="*/ 778738 h 3701215"/>
              <a:gd name="connsiteX96" fmla="*/ 842596 w 4899803"/>
              <a:gd name="connsiteY96" fmla="*/ 783409 h 3701215"/>
              <a:gd name="connsiteX97" fmla="*/ 951099 w 4899803"/>
              <a:gd name="connsiteY97" fmla="*/ 667626 h 3701215"/>
              <a:gd name="connsiteX98" fmla="*/ 0 w 4899803"/>
              <a:gd name="connsiteY98" fmla="*/ 552091 h 3701215"/>
              <a:gd name="connsiteX99" fmla="*/ 77637 w 4899803"/>
              <a:gd name="connsiteY99" fmla="*/ 60385 h 3701215"/>
              <a:gd name="connsiteX100" fmla="*/ 138022 w 4899803"/>
              <a:gd name="connsiteY100" fmla="*/ 224287 h 3701215"/>
              <a:gd name="connsiteX101" fmla="*/ 336430 w 4899803"/>
              <a:gd name="connsiteY101" fmla="*/ 284672 h 3701215"/>
              <a:gd name="connsiteX102" fmla="*/ 543464 w 4899803"/>
              <a:gd name="connsiteY102" fmla="*/ 232914 h 3701215"/>
              <a:gd name="connsiteX103" fmla="*/ 767751 w 4899803"/>
              <a:gd name="connsiteY103" fmla="*/ 276046 h 3701215"/>
              <a:gd name="connsiteX104" fmla="*/ 871268 w 4899803"/>
              <a:gd name="connsiteY104" fmla="*/ 224287 h 3701215"/>
              <a:gd name="connsiteX105" fmla="*/ 983411 w 4899803"/>
              <a:gd name="connsiteY105" fmla="*/ 319178 h 3701215"/>
              <a:gd name="connsiteX106" fmla="*/ 1069675 w 4899803"/>
              <a:gd name="connsiteY106" fmla="*/ 224287 h 3701215"/>
              <a:gd name="connsiteX107" fmla="*/ 1242203 w 4899803"/>
              <a:gd name="connsiteY107" fmla="*/ 181155 h 3701215"/>
              <a:gd name="connsiteX108" fmla="*/ 1423358 w 4899803"/>
              <a:gd name="connsiteY108" fmla="*/ 129397 h 3701215"/>
              <a:gd name="connsiteX109" fmla="*/ 1544128 w 4899803"/>
              <a:gd name="connsiteY109" fmla="*/ 0 h 3701215"/>
              <a:gd name="connsiteX0" fmla="*/ 1466491 w 4822166"/>
              <a:gd name="connsiteY0" fmla="*/ 0 h 3701215"/>
              <a:gd name="connsiteX1" fmla="*/ 2001329 w 4822166"/>
              <a:gd name="connsiteY1" fmla="*/ 457200 h 3701215"/>
              <a:gd name="connsiteX2" fmla="*/ 2311880 w 4822166"/>
              <a:gd name="connsiteY2" fmla="*/ 595223 h 3701215"/>
              <a:gd name="connsiteX3" fmla="*/ 2501661 w 4822166"/>
              <a:gd name="connsiteY3" fmla="*/ 603849 h 3701215"/>
              <a:gd name="connsiteX4" fmla="*/ 2656936 w 4822166"/>
              <a:gd name="connsiteY4" fmla="*/ 500332 h 3701215"/>
              <a:gd name="connsiteX5" fmla="*/ 2579299 w 4822166"/>
              <a:gd name="connsiteY5" fmla="*/ 345057 h 3701215"/>
              <a:gd name="connsiteX6" fmla="*/ 2648310 w 4822166"/>
              <a:gd name="connsiteY6" fmla="*/ 491706 h 3701215"/>
              <a:gd name="connsiteX7" fmla="*/ 2889849 w 4822166"/>
              <a:gd name="connsiteY7" fmla="*/ 595223 h 3701215"/>
              <a:gd name="connsiteX8" fmla="*/ 3019246 w 4822166"/>
              <a:gd name="connsiteY8" fmla="*/ 715993 h 3701215"/>
              <a:gd name="connsiteX9" fmla="*/ 3131389 w 4822166"/>
              <a:gd name="connsiteY9" fmla="*/ 733246 h 3701215"/>
              <a:gd name="connsiteX10" fmla="*/ 3234906 w 4822166"/>
              <a:gd name="connsiteY10" fmla="*/ 785004 h 3701215"/>
              <a:gd name="connsiteX11" fmla="*/ 3485072 w 4822166"/>
              <a:gd name="connsiteY11" fmla="*/ 664234 h 3701215"/>
              <a:gd name="connsiteX12" fmla="*/ 3510951 w 4822166"/>
              <a:gd name="connsiteY12" fmla="*/ 586597 h 3701215"/>
              <a:gd name="connsiteX13" fmla="*/ 3571336 w 4822166"/>
              <a:gd name="connsiteY13" fmla="*/ 577970 h 3701215"/>
              <a:gd name="connsiteX14" fmla="*/ 3769744 w 4822166"/>
              <a:gd name="connsiteY14" fmla="*/ 690114 h 3701215"/>
              <a:gd name="connsiteX15" fmla="*/ 3674853 w 4822166"/>
              <a:gd name="connsiteY15" fmla="*/ 871268 h 3701215"/>
              <a:gd name="connsiteX16" fmla="*/ 3786997 w 4822166"/>
              <a:gd name="connsiteY16" fmla="*/ 966159 h 3701215"/>
              <a:gd name="connsiteX17" fmla="*/ 3545457 w 4822166"/>
              <a:gd name="connsiteY17" fmla="*/ 1000665 h 3701215"/>
              <a:gd name="connsiteX18" fmla="*/ 3390182 w 4822166"/>
              <a:gd name="connsiteY18" fmla="*/ 1086929 h 3701215"/>
              <a:gd name="connsiteX19" fmla="*/ 3510951 w 4822166"/>
              <a:gd name="connsiteY19" fmla="*/ 1233578 h 3701215"/>
              <a:gd name="connsiteX20" fmla="*/ 3614468 w 4822166"/>
              <a:gd name="connsiteY20" fmla="*/ 1104182 h 3701215"/>
              <a:gd name="connsiteX21" fmla="*/ 3683480 w 4822166"/>
              <a:gd name="connsiteY21" fmla="*/ 1164566 h 3701215"/>
              <a:gd name="connsiteX22" fmla="*/ 3605842 w 4822166"/>
              <a:gd name="connsiteY22" fmla="*/ 1268083 h 3701215"/>
              <a:gd name="connsiteX23" fmla="*/ 3571336 w 4822166"/>
              <a:gd name="connsiteY23" fmla="*/ 1380227 h 3701215"/>
              <a:gd name="connsiteX24" fmla="*/ 3674853 w 4822166"/>
              <a:gd name="connsiteY24" fmla="*/ 1449238 h 3701215"/>
              <a:gd name="connsiteX25" fmla="*/ 3830129 w 4822166"/>
              <a:gd name="connsiteY25" fmla="*/ 1509623 h 3701215"/>
              <a:gd name="connsiteX26" fmla="*/ 3959525 w 4822166"/>
              <a:gd name="connsiteY26" fmla="*/ 1526876 h 3701215"/>
              <a:gd name="connsiteX27" fmla="*/ 4149306 w 4822166"/>
              <a:gd name="connsiteY27" fmla="*/ 1526876 h 3701215"/>
              <a:gd name="connsiteX28" fmla="*/ 4433978 w 4822166"/>
              <a:gd name="connsiteY28" fmla="*/ 1604514 h 3701215"/>
              <a:gd name="connsiteX29" fmla="*/ 4563374 w 4822166"/>
              <a:gd name="connsiteY29" fmla="*/ 1604514 h 3701215"/>
              <a:gd name="connsiteX30" fmla="*/ 4606506 w 4822166"/>
              <a:gd name="connsiteY30" fmla="*/ 1578634 h 3701215"/>
              <a:gd name="connsiteX31" fmla="*/ 4518941 w 4822166"/>
              <a:gd name="connsiteY31" fmla="*/ 1714603 h 3701215"/>
              <a:gd name="connsiteX32" fmla="*/ 4576587 w 4822166"/>
              <a:gd name="connsiteY32" fmla="*/ 1898428 h 3701215"/>
              <a:gd name="connsiteX33" fmla="*/ 4670109 w 4822166"/>
              <a:gd name="connsiteY33" fmla="*/ 2108064 h 3701215"/>
              <a:gd name="connsiteX34" fmla="*/ 4821893 w 4822166"/>
              <a:gd name="connsiteY34" fmla="*/ 2194328 h 3701215"/>
              <a:gd name="connsiteX35" fmla="*/ 4822166 w 4822166"/>
              <a:gd name="connsiteY35" fmla="*/ 2260121 h 3701215"/>
              <a:gd name="connsiteX36" fmla="*/ 4684144 w 4822166"/>
              <a:gd name="connsiteY36" fmla="*/ 2432649 h 3701215"/>
              <a:gd name="connsiteX37" fmla="*/ 4572000 w 4822166"/>
              <a:gd name="connsiteY37" fmla="*/ 2493034 h 3701215"/>
              <a:gd name="connsiteX38" fmla="*/ 4442604 w 4822166"/>
              <a:gd name="connsiteY38" fmla="*/ 2553419 h 3701215"/>
              <a:gd name="connsiteX39" fmla="*/ 4364966 w 4822166"/>
              <a:gd name="connsiteY39" fmla="*/ 2631057 h 3701215"/>
              <a:gd name="connsiteX40" fmla="*/ 4157932 w 4822166"/>
              <a:gd name="connsiteY40" fmla="*/ 2605178 h 3701215"/>
              <a:gd name="connsiteX41" fmla="*/ 4045789 w 4822166"/>
              <a:gd name="connsiteY41" fmla="*/ 2458529 h 3701215"/>
              <a:gd name="connsiteX42" fmla="*/ 3925019 w 4822166"/>
              <a:gd name="connsiteY42" fmla="*/ 2458529 h 3701215"/>
              <a:gd name="connsiteX43" fmla="*/ 3752491 w 4822166"/>
              <a:gd name="connsiteY43" fmla="*/ 2441276 h 3701215"/>
              <a:gd name="connsiteX44" fmla="*/ 3712714 w 4822166"/>
              <a:gd name="connsiteY44" fmla="*/ 2528224 h 3701215"/>
              <a:gd name="connsiteX45" fmla="*/ 3636514 w 4822166"/>
              <a:gd name="connsiteY45" fmla="*/ 2535482 h 3701215"/>
              <a:gd name="connsiteX46" fmla="*/ 3563394 w 4822166"/>
              <a:gd name="connsiteY46" fmla="*/ 2491871 h 3701215"/>
              <a:gd name="connsiteX47" fmla="*/ 3502051 w 4822166"/>
              <a:gd name="connsiteY47" fmla="*/ 2423885 h 3701215"/>
              <a:gd name="connsiteX48" fmla="*/ 3381281 w 4822166"/>
              <a:gd name="connsiteY48" fmla="*/ 2416218 h 3701215"/>
              <a:gd name="connsiteX49" fmla="*/ 3096952 w 4822166"/>
              <a:gd name="connsiteY49" fmla="*/ 2471810 h 3701215"/>
              <a:gd name="connsiteX50" fmla="*/ 2710063 w 4822166"/>
              <a:gd name="connsiteY50" fmla="*/ 2746282 h 3701215"/>
              <a:gd name="connsiteX51" fmla="*/ 2641669 w 4822166"/>
              <a:gd name="connsiteY51" fmla="*/ 2923944 h 3701215"/>
              <a:gd name="connsiteX52" fmla="*/ 2580873 w 4822166"/>
              <a:gd name="connsiteY52" fmla="*/ 2960024 h 3701215"/>
              <a:gd name="connsiteX53" fmla="*/ 2364871 w 4822166"/>
              <a:gd name="connsiteY53" fmla="*/ 2970499 h 3701215"/>
              <a:gd name="connsiteX54" fmla="*/ 2291893 w 4822166"/>
              <a:gd name="connsiteY54" fmla="*/ 3244014 h 3701215"/>
              <a:gd name="connsiteX55" fmla="*/ 2349951 w 4822166"/>
              <a:gd name="connsiteY55" fmla="*/ 3625014 h 3701215"/>
              <a:gd name="connsiteX56" fmla="*/ 2335437 w 4822166"/>
              <a:gd name="connsiteY56" fmla="*/ 3672186 h 3701215"/>
              <a:gd name="connsiteX57" fmla="*/ 2230207 w 4822166"/>
              <a:gd name="connsiteY57" fmla="*/ 3701215 h 3701215"/>
              <a:gd name="connsiteX58" fmla="*/ 2191110 w 4822166"/>
              <a:gd name="connsiteY58" fmla="*/ 3614468 h 3701215"/>
              <a:gd name="connsiteX59" fmla="*/ 2139351 w 4822166"/>
              <a:gd name="connsiteY59" fmla="*/ 3338423 h 3701215"/>
              <a:gd name="connsiteX60" fmla="*/ 2096219 w 4822166"/>
              <a:gd name="connsiteY60" fmla="*/ 3200400 h 3701215"/>
              <a:gd name="connsiteX61" fmla="*/ 2199736 w 4822166"/>
              <a:gd name="connsiteY61" fmla="*/ 2950234 h 3701215"/>
              <a:gd name="connsiteX62" fmla="*/ 2242868 w 4822166"/>
              <a:gd name="connsiteY62" fmla="*/ 2734574 h 3701215"/>
              <a:gd name="connsiteX63" fmla="*/ 2311880 w 4822166"/>
              <a:gd name="connsiteY63" fmla="*/ 2510287 h 3701215"/>
              <a:gd name="connsiteX64" fmla="*/ 2208363 w 4822166"/>
              <a:gd name="connsiteY64" fmla="*/ 2424023 h 3701215"/>
              <a:gd name="connsiteX65" fmla="*/ 2139351 w 4822166"/>
              <a:gd name="connsiteY65" fmla="*/ 2329132 h 3701215"/>
              <a:gd name="connsiteX66" fmla="*/ 1966823 w 4822166"/>
              <a:gd name="connsiteY66" fmla="*/ 2363638 h 3701215"/>
              <a:gd name="connsiteX67" fmla="*/ 1889185 w 4822166"/>
              <a:gd name="connsiteY67" fmla="*/ 2475782 h 3701215"/>
              <a:gd name="connsiteX68" fmla="*/ 1699404 w 4822166"/>
              <a:gd name="connsiteY68" fmla="*/ 2553419 h 3701215"/>
              <a:gd name="connsiteX69" fmla="*/ 1708031 w 4822166"/>
              <a:gd name="connsiteY69" fmla="*/ 2406770 h 3701215"/>
              <a:gd name="connsiteX70" fmla="*/ 1708031 w 4822166"/>
              <a:gd name="connsiteY70" fmla="*/ 2286000 h 3701215"/>
              <a:gd name="connsiteX71" fmla="*/ 1570008 w 4822166"/>
              <a:gd name="connsiteY71" fmla="*/ 2208363 h 3701215"/>
              <a:gd name="connsiteX72" fmla="*/ 1509623 w 4822166"/>
              <a:gd name="connsiteY72" fmla="*/ 2139351 h 3701215"/>
              <a:gd name="connsiteX73" fmla="*/ 1276710 w 4822166"/>
              <a:gd name="connsiteY73" fmla="*/ 2260121 h 3701215"/>
              <a:gd name="connsiteX74" fmla="*/ 1138687 w 4822166"/>
              <a:gd name="connsiteY74" fmla="*/ 2216989 h 3701215"/>
              <a:gd name="connsiteX75" fmla="*/ 1009291 w 4822166"/>
              <a:gd name="connsiteY75" fmla="*/ 2242868 h 3701215"/>
              <a:gd name="connsiteX76" fmla="*/ 983412 w 4822166"/>
              <a:gd name="connsiteY76" fmla="*/ 2087593 h 3701215"/>
              <a:gd name="connsiteX77" fmla="*/ 1026544 w 4822166"/>
              <a:gd name="connsiteY77" fmla="*/ 2001329 h 3701215"/>
              <a:gd name="connsiteX78" fmla="*/ 974785 w 4822166"/>
              <a:gd name="connsiteY78" fmla="*/ 1949570 h 3701215"/>
              <a:gd name="connsiteX79" fmla="*/ 879895 w 4822166"/>
              <a:gd name="connsiteY79" fmla="*/ 1863306 h 3701215"/>
              <a:gd name="connsiteX80" fmla="*/ 621102 w 4822166"/>
              <a:gd name="connsiteY80" fmla="*/ 1777042 h 3701215"/>
              <a:gd name="connsiteX81" fmla="*/ 940729 w 4822166"/>
              <a:gd name="connsiteY81" fmla="*/ 1764825 h 3701215"/>
              <a:gd name="connsiteX82" fmla="*/ 843345 w 4822166"/>
              <a:gd name="connsiteY82" fmla="*/ 1621567 h 3701215"/>
              <a:gd name="connsiteX83" fmla="*/ 979074 w 4822166"/>
              <a:gd name="connsiteY83" fmla="*/ 1682451 h 3701215"/>
              <a:gd name="connsiteX84" fmla="*/ 1027492 w 4822166"/>
              <a:gd name="connsiteY84" fmla="*/ 1625406 h 3701215"/>
              <a:gd name="connsiteX85" fmla="*/ 908965 w 4822166"/>
              <a:gd name="connsiteY85" fmla="*/ 1562229 h 3701215"/>
              <a:gd name="connsiteX86" fmla="*/ 911757 w 4822166"/>
              <a:gd name="connsiteY86" fmla="*/ 1507678 h 3701215"/>
              <a:gd name="connsiteX87" fmla="*/ 927614 w 4822166"/>
              <a:gd name="connsiteY87" fmla="*/ 1394438 h 3701215"/>
              <a:gd name="connsiteX88" fmla="*/ 1077803 w 4822166"/>
              <a:gd name="connsiteY88" fmla="*/ 1462302 h 3701215"/>
              <a:gd name="connsiteX89" fmla="*/ 1273103 w 4822166"/>
              <a:gd name="connsiteY89" fmla="*/ 1439431 h 3701215"/>
              <a:gd name="connsiteX90" fmla="*/ 1214962 w 4822166"/>
              <a:gd name="connsiteY90" fmla="*/ 1312579 h 3701215"/>
              <a:gd name="connsiteX91" fmla="*/ 1224651 w 4822166"/>
              <a:gd name="connsiteY91" fmla="*/ 1206652 h 3701215"/>
              <a:gd name="connsiteX92" fmla="*/ 1051110 w 4822166"/>
              <a:gd name="connsiteY92" fmla="*/ 1270294 h 3701215"/>
              <a:gd name="connsiteX93" fmla="*/ 1081095 w 4822166"/>
              <a:gd name="connsiteY93" fmla="*/ 1159929 h 3701215"/>
              <a:gd name="connsiteX94" fmla="*/ 967805 w 4822166"/>
              <a:gd name="connsiteY94" fmla="*/ 984309 h 3701215"/>
              <a:gd name="connsiteX95" fmla="*/ 871402 w 4822166"/>
              <a:gd name="connsiteY95" fmla="*/ 778738 h 3701215"/>
              <a:gd name="connsiteX96" fmla="*/ 764959 w 4822166"/>
              <a:gd name="connsiteY96" fmla="*/ 783409 h 3701215"/>
              <a:gd name="connsiteX97" fmla="*/ 873462 w 4822166"/>
              <a:gd name="connsiteY97" fmla="*/ 667626 h 3701215"/>
              <a:gd name="connsiteX98" fmla="*/ 0 w 4822166"/>
              <a:gd name="connsiteY98" fmla="*/ 60385 h 3701215"/>
              <a:gd name="connsiteX99" fmla="*/ 60385 w 4822166"/>
              <a:gd name="connsiteY99" fmla="*/ 224287 h 3701215"/>
              <a:gd name="connsiteX100" fmla="*/ 258793 w 4822166"/>
              <a:gd name="connsiteY100" fmla="*/ 284672 h 3701215"/>
              <a:gd name="connsiteX101" fmla="*/ 465827 w 4822166"/>
              <a:gd name="connsiteY101" fmla="*/ 232914 h 3701215"/>
              <a:gd name="connsiteX102" fmla="*/ 690114 w 4822166"/>
              <a:gd name="connsiteY102" fmla="*/ 276046 h 3701215"/>
              <a:gd name="connsiteX103" fmla="*/ 793631 w 4822166"/>
              <a:gd name="connsiteY103" fmla="*/ 224287 h 3701215"/>
              <a:gd name="connsiteX104" fmla="*/ 905774 w 4822166"/>
              <a:gd name="connsiteY104" fmla="*/ 319178 h 3701215"/>
              <a:gd name="connsiteX105" fmla="*/ 992038 w 4822166"/>
              <a:gd name="connsiteY105" fmla="*/ 224287 h 3701215"/>
              <a:gd name="connsiteX106" fmla="*/ 1164566 w 4822166"/>
              <a:gd name="connsiteY106" fmla="*/ 181155 h 3701215"/>
              <a:gd name="connsiteX107" fmla="*/ 1345721 w 4822166"/>
              <a:gd name="connsiteY107" fmla="*/ 129397 h 3701215"/>
              <a:gd name="connsiteX108" fmla="*/ 1466491 w 4822166"/>
              <a:gd name="connsiteY108" fmla="*/ 0 h 3701215"/>
              <a:gd name="connsiteX0" fmla="*/ 1406106 w 4761781"/>
              <a:gd name="connsiteY0" fmla="*/ 0 h 3701215"/>
              <a:gd name="connsiteX1" fmla="*/ 1940944 w 4761781"/>
              <a:gd name="connsiteY1" fmla="*/ 457200 h 3701215"/>
              <a:gd name="connsiteX2" fmla="*/ 2251495 w 4761781"/>
              <a:gd name="connsiteY2" fmla="*/ 595223 h 3701215"/>
              <a:gd name="connsiteX3" fmla="*/ 2441276 w 4761781"/>
              <a:gd name="connsiteY3" fmla="*/ 603849 h 3701215"/>
              <a:gd name="connsiteX4" fmla="*/ 2596551 w 4761781"/>
              <a:gd name="connsiteY4" fmla="*/ 500332 h 3701215"/>
              <a:gd name="connsiteX5" fmla="*/ 2518914 w 4761781"/>
              <a:gd name="connsiteY5" fmla="*/ 345057 h 3701215"/>
              <a:gd name="connsiteX6" fmla="*/ 2587925 w 4761781"/>
              <a:gd name="connsiteY6" fmla="*/ 491706 h 3701215"/>
              <a:gd name="connsiteX7" fmla="*/ 2829464 w 4761781"/>
              <a:gd name="connsiteY7" fmla="*/ 595223 h 3701215"/>
              <a:gd name="connsiteX8" fmla="*/ 2958861 w 4761781"/>
              <a:gd name="connsiteY8" fmla="*/ 715993 h 3701215"/>
              <a:gd name="connsiteX9" fmla="*/ 3071004 w 4761781"/>
              <a:gd name="connsiteY9" fmla="*/ 733246 h 3701215"/>
              <a:gd name="connsiteX10" fmla="*/ 3174521 w 4761781"/>
              <a:gd name="connsiteY10" fmla="*/ 785004 h 3701215"/>
              <a:gd name="connsiteX11" fmla="*/ 3424687 w 4761781"/>
              <a:gd name="connsiteY11" fmla="*/ 664234 h 3701215"/>
              <a:gd name="connsiteX12" fmla="*/ 3450566 w 4761781"/>
              <a:gd name="connsiteY12" fmla="*/ 586597 h 3701215"/>
              <a:gd name="connsiteX13" fmla="*/ 3510951 w 4761781"/>
              <a:gd name="connsiteY13" fmla="*/ 577970 h 3701215"/>
              <a:gd name="connsiteX14" fmla="*/ 3709359 w 4761781"/>
              <a:gd name="connsiteY14" fmla="*/ 690114 h 3701215"/>
              <a:gd name="connsiteX15" fmla="*/ 3614468 w 4761781"/>
              <a:gd name="connsiteY15" fmla="*/ 871268 h 3701215"/>
              <a:gd name="connsiteX16" fmla="*/ 3726612 w 4761781"/>
              <a:gd name="connsiteY16" fmla="*/ 966159 h 3701215"/>
              <a:gd name="connsiteX17" fmla="*/ 3485072 w 4761781"/>
              <a:gd name="connsiteY17" fmla="*/ 1000665 h 3701215"/>
              <a:gd name="connsiteX18" fmla="*/ 3329797 w 4761781"/>
              <a:gd name="connsiteY18" fmla="*/ 1086929 h 3701215"/>
              <a:gd name="connsiteX19" fmla="*/ 3450566 w 4761781"/>
              <a:gd name="connsiteY19" fmla="*/ 1233578 h 3701215"/>
              <a:gd name="connsiteX20" fmla="*/ 3554083 w 4761781"/>
              <a:gd name="connsiteY20" fmla="*/ 1104182 h 3701215"/>
              <a:gd name="connsiteX21" fmla="*/ 3623095 w 4761781"/>
              <a:gd name="connsiteY21" fmla="*/ 1164566 h 3701215"/>
              <a:gd name="connsiteX22" fmla="*/ 3545457 w 4761781"/>
              <a:gd name="connsiteY22" fmla="*/ 1268083 h 3701215"/>
              <a:gd name="connsiteX23" fmla="*/ 3510951 w 4761781"/>
              <a:gd name="connsiteY23" fmla="*/ 1380227 h 3701215"/>
              <a:gd name="connsiteX24" fmla="*/ 3614468 w 4761781"/>
              <a:gd name="connsiteY24" fmla="*/ 1449238 h 3701215"/>
              <a:gd name="connsiteX25" fmla="*/ 3769744 w 4761781"/>
              <a:gd name="connsiteY25" fmla="*/ 1509623 h 3701215"/>
              <a:gd name="connsiteX26" fmla="*/ 3899140 w 4761781"/>
              <a:gd name="connsiteY26" fmla="*/ 1526876 h 3701215"/>
              <a:gd name="connsiteX27" fmla="*/ 4088921 w 4761781"/>
              <a:gd name="connsiteY27" fmla="*/ 1526876 h 3701215"/>
              <a:gd name="connsiteX28" fmla="*/ 4373593 w 4761781"/>
              <a:gd name="connsiteY28" fmla="*/ 1604514 h 3701215"/>
              <a:gd name="connsiteX29" fmla="*/ 4502989 w 4761781"/>
              <a:gd name="connsiteY29" fmla="*/ 1604514 h 3701215"/>
              <a:gd name="connsiteX30" fmla="*/ 4546121 w 4761781"/>
              <a:gd name="connsiteY30" fmla="*/ 1578634 h 3701215"/>
              <a:gd name="connsiteX31" fmla="*/ 4458556 w 4761781"/>
              <a:gd name="connsiteY31" fmla="*/ 1714603 h 3701215"/>
              <a:gd name="connsiteX32" fmla="*/ 4516202 w 4761781"/>
              <a:gd name="connsiteY32" fmla="*/ 1898428 h 3701215"/>
              <a:gd name="connsiteX33" fmla="*/ 4609724 w 4761781"/>
              <a:gd name="connsiteY33" fmla="*/ 2108064 h 3701215"/>
              <a:gd name="connsiteX34" fmla="*/ 4761508 w 4761781"/>
              <a:gd name="connsiteY34" fmla="*/ 2194328 h 3701215"/>
              <a:gd name="connsiteX35" fmla="*/ 4761781 w 4761781"/>
              <a:gd name="connsiteY35" fmla="*/ 2260121 h 3701215"/>
              <a:gd name="connsiteX36" fmla="*/ 4623759 w 4761781"/>
              <a:gd name="connsiteY36" fmla="*/ 2432649 h 3701215"/>
              <a:gd name="connsiteX37" fmla="*/ 4511615 w 4761781"/>
              <a:gd name="connsiteY37" fmla="*/ 2493034 h 3701215"/>
              <a:gd name="connsiteX38" fmla="*/ 4382219 w 4761781"/>
              <a:gd name="connsiteY38" fmla="*/ 2553419 h 3701215"/>
              <a:gd name="connsiteX39" fmla="*/ 4304581 w 4761781"/>
              <a:gd name="connsiteY39" fmla="*/ 2631057 h 3701215"/>
              <a:gd name="connsiteX40" fmla="*/ 4097547 w 4761781"/>
              <a:gd name="connsiteY40" fmla="*/ 2605178 h 3701215"/>
              <a:gd name="connsiteX41" fmla="*/ 3985404 w 4761781"/>
              <a:gd name="connsiteY41" fmla="*/ 2458529 h 3701215"/>
              <a:gd name="connsiteX42" fmla="*/ 3864634 w 4761781"/>
              <a:gd name="connsiteY42" fmla="*/ 2458529 h 3701215"/>
              <a:gd name="connsiteX43" fmla="*/ 3692106 w 4761781"/>
              <a:gd name="connsiteY43" fmla="*/ 2441276 h 3701215"/>
              <a:gd name="connsiteX44" fmla="*/ 3652329 w 4761781"/>
              <a:gd name="connsiteY44" fmla="*/ 2528224 h 3701215"/>
              <a:gd name="connsiteX45" fmla="*/ 3576129 w 4761781"/>
              <a:gd name="connsiteY45" fmla="*/ 2535482 h 3701215"/>
              <a:gd name="connsiteX46" fmla="*/ 3503009 w 4761781"/>
              <a:gd name="connsiteY46" fmla="*/ 2491871 h 3701215"/>
              <a:gd name="connsiteX47" fmla="*/ 3441666 w 4761781"/>
              <a:gd name="connsiteY47" fmla="*/ 2423885 h 3701215"/>
              <a:gd name="connsiteX48" fmla="*/ 3320896 w 4761781"/>
              <a:gd name="connsiteY48" fmla="*/ 2416218 h 3701215"/>
              <a:gd name="connsiteX49" fmla="*/ 3036567 w 4761781"/>
              <a:gd name="connsiteY49" fmla="*/ 2471810 h 3701215"/>
              <a:gd name="connsiteX50" fmla="*/ 2649678 w 4761781"/>
              <a:gd name="connsiteY50" fmla="*/ 2746282 h 3701215"/>
              <a:gd name="connsiteX51" fmla="*/ 2581284 w 4761781"/>
              <a:gd name="connsiteY51" fmla="*/ 2923944 h 3701215"/>
              <a:gd name="connsiteX52" fmla="*/ 2520488 w 4761781"/>
              <a:gd name="connsiteY52" fmla="*/ 2960024 h 3701215"/>
              <a:gd name="connsiteX53" fmla="*/ 2304486 w 4761781"/>
              <a:gd name="connsiteY53" fmla="*/ 2970499 h 3701215"/>
              <a:gd name="connsiteX54" fmla="*/ 2231508 w 4761781"/>
              <a:gd name="connsiteY54" fmla="*/ 3244014 h 3701215"/>
              <a:gd name="connsiteX55" fmla="*/ 2289566 w 4761781"/>
              <a:gd name="connsiteY55" fmla="*/ 3625014 h 3701215"/>
              <a:gd name="connsiteX56" fmla="*/ 2275052 w 4761781"/>
              <a:gd name="connsiteY56" fmla="*/ 3672186 h 3701215"/>
              <a:gd name="connsiteX57" fmla="*/ 2169822 w 4761781"/>
              <a:gd name="connsiteY57" fmla="*/ 3701215 h 3701215"/>
              <a:gd name="connsiteX58" fmla="*/ 2130725 w 4761781"/>
              <a:gd name="connsiteY58" fmla="*/ 3614468 h 3701215"/>
              <a:gd name="connsiteX59" fmla="*/ 2078966 w 4761781"/>
              <a:gd name="connsiteY59" fmla="*/ 3338423 h 3701215"/>
              <a:gd name="connsiteX60" fmla="*/ 2035834 w 4761781"/>
              <a:gd name="connsiteY60" fmla="*/ 3200400 h 3701215"/>
              <a:gd name="connsiteX61" fmla="*/ 2139351 w 4761781"/>
              <a:gd name="connsiteY61" fmla="*/ 2950234 h 3701215"/>
              <a:gd name="connsiteX62" fmla="*/ 2182483 w 4761781"/>
              <a:gd name="connsiteY62" fmla="*/ 2734574 h 3701215"/>
              <a:gd name="connsiteX63" fmla="*/ 2251495 w 4761781"/>
              <a:gd name="connsiteY63" fmla="*/ 2510287 h 3701215"/>
              <a:gd name="connsiteX64" fmla="*/ 2147978 w 4761781"/>
              <a:gd name="connsiteY64" fmla="*/ 2424023 h 3701215"/>
              <a:gd name="connsiteX65" fmla="*/ 2078966 w 4761781"/>
              <a:gd name="connsiteY65" fmla="*/ 2329132 h 3701215"/>
              <a:gd name="connsiteX66" fmla="*/ 1906438 w 4761781"/>
              <a:gd name="connsiteY66" fmla="*/ 2363638 h 3701215"/>
              <a:gd name="connsiteX67" fmla="*/ 1828800 w 4761781"/>
              <a:gd name="connsiteY67" fmla="*/ 2475782 h 3701215"/>
              <a:gd name="connsiteX68" fmla="*/ 1639019 w 4761781"/>
              <a:gd name="connsiteY68" fmla="*/ 2553419 h 3701215"/>
              <a:gd name="connsiteX69" fmla="*/ 1647646 w 4761781"/>
              <a:gd name="connsiteY69" fmla="*/ 2406770 h 3701215"/>
              <a:gd name="connsiteX70" fmla="*/ 1647646 w 4761781"/>
              <a:gd name="connsiteY70" fmla="*/ 2286000 h 3701215"/>
              <a:gd name="connsiteX71" fmla="*/ 1509623 w 4761781"/>
              <a:gd name="connsiteY71" fmla="*/ 2208363 h 3701215"/>
              <a:gd name="connsiteX72" fmla="*/ 1449238 w 4761781"/>
              <a:gd name="connsiteY72" fmla="*/ 2139351 h 3701215"/>
              <a:gd name="connsiteX73" fmla="*/ 1216325 w 4761781"/>
              <a:gd name="connsiteY73" fmla="*/ 2260121 h 3701215"/>
              <a:gd name="connsiteX74" fmla="*/ 1078302 w 4761781"/>
              <a:gd name="connsiteY74" fmla="*/ 2216989 h 3701215"/>
              <a:gd name="connsiteX75" fmla="*/ 948906 w 4761781"/>
              <a:gd name="connsiteY75" fmla="*/ 2242868 h 3701215"/>
              <a:gd name="connsiteX76" fmla="*/ 923027 w 4761781"/>
              <a:gd name="connsiteY76" fmla="*/ 2087593 h 3701215"/>
              <a:gd name="connsiteX77" fmla="*/ 966159 w 4761781"/>
              <a:gd name="connsiteY77" fmla="*/ 2001329 h 3701215"/>
              <a:gd name="connsiteX78" fmla="*/ 914400 w 4761781"/>
              <a:gd name="connsiteY78" fmla="*/ 1949570 h 3701215"/>
              <a:gd name="connsiteX79" fmla="*/ 819510 w 4761781"/>
              <a:gd name="connsiteY79" fmla="*/ 1863306 h 3701215"/>
              <a:gd name="connsiteX80" fmla="*/ 560717 w 4761781"/>
              <a:gd name="connsiteY80" fmla="*/ 1777042 h 3701215"/>
              <a:gd name="connsiteX81" fmla="*/ 880344 w 4761781"/>
              <a:gd name="connsiteY81" fmla="*/ 1764825 h 3701215"/>
              <a:gd name="connsiteX82" fmla="*/ 782960 w 4761781"/>
              <a:gd name="connsiteY82" fmla="*/ 1621567 h 3701215"/>
              <a:gd name="connsiteX83" fmla="*/ 918689 w 4761781"/>
              <a:gd name="connsiteY83" fmla="*/ 1682451 h 3701215"/>
              <a:gd name="connsiteX84" fmla="*/ 967107 w 4761781"/>
              <a:gd name="connsiteY84" fmla="*/ 1625406 h 3701215"/>
              <a:gd name="connsiteX85" fmla="*/ 848580 w 4761781"/>
              <a:gd name="connsiteY85" fmla="*/ 1562229 h 3701215"/>
              <a:gd name="connsiteX86" fmla="*/ 851372 w 4761781"/>
              <a:gd name="connsiteY86" fmla="*/ 1507678 h 3701215"/>
              <a:gd name="connsiteX87" fmla="*/ 867229 w 4761781"/>
              <a:gd name="connsiteY87" fmla="*/ 1394438 h 3701215"/>
              <a:gd name="connsiteX88" fmla="*/ 1017418 w 4761781"/>
              <a:gd name="connsiteY88" fmla="*/ 1462302 h 3701215"/>
              <a:gd name="connsiteX89" fmla="*/ 1212718 w 4761781"/>
              <a:gd name="connsiteY89" fmla="*/ 1439431 h 3701215"/>
              <a:gd name="connsiteX90" fmla="*/ 1154577 w 4761781"/>
              <a:gd name="connsiteY90" fmla="*/ 1312579 h 3701215"/>
              <a:gd name="connsiteX91" fmla="*/ 1164266 w 4761781"/>
              <a:gd name="connsiteY91" fmla="*/ 1206652 h 3701215"/>
              <a:gd name="connsiteX92" fmla="*/ 990725 w 4761781"/>
              <a:gd name="connsiteY92" fmla="*/ 1270294 h 3701215"/>
              <a:gd name="connsiteX93" fmla="*/ 1020710 w 4761781"/>
              <a:gd name="connsiteY93" fmla="*/ 1159929 h 3701215"/>
              <a:gd name="connsiteX94" fmla="*/ 907420 w 4761781"/>
              <a:gd name="connsiteY94" fmla="*/ 984309 h 3701215"/>
              <a:gd name="connsiteX95" fmla="*/ 811017 w 4761781"/>
              <a:gd name="connsiteY95" fmla="*/ 778738 h 3701215"/>
              <a:gd name="connsiteX96" fmla="*/ 704574 w 4761781"/>
              <a:gd name="connsiteY96" fmla="*/ 783409 h 3701215"/>
              <a:gd name="connsiteX97" fmla="*/ 813077 w 4761781"/>
              <a:gd name="connsiteY97" fmla="*/ 667626 h 3701215"/>
              <a:gd name="connsiteX98" fmla="*/ 0 w 4761781"/>
              <a:gd name="connsiteY98" fmla="*/ 224287 h 3701215"/>
              <a:gd name="connsiteX99" fmla="*/ 198408 w 4761781"/>
              <a:gd name="connsiteY99" fmla="*/ 284672 h 3701215"/>
              <a:gd name="connsiteX100" fmla="*/ 405442 w 4761781"/>
              <a:gd name="connsiteY100" fmla="*/ 232914 h 3701215"/>
              <a:gd name="connsiteX101" fmla="*/ 629729 w 4761781"/>
              <a:gd name="connsiteY101" fmla="*/ 276046 h 3701215"/>
              <a:gd name="connsiteX102" fmla="*/ 733246 w 4761781"/>
              <a:gd name="connsiteY102" fmla="*/ 224287 h 3701215"/>
              <a:gd name="connsiteX103" fmla="*/ 845389 w 4761781"/>
              <a:gd name="connsiteY103" fmla="*/ 319178 h 3701215"/>
              <a:gd name="connsiteX104" fmla="*/ 931653 w 4761781"/>
              <a:gd name="connsiteY104" fmla="*/ 224287 h 3701215"/>
              <a:gd name="connsiteX105" fmla="*/ 1104181 w 4761781"/>
              <a:gd name="connsiteY105" fmla="*/ 181155 h 3701215"/>
              <a:gd name="connsiteX106" fmla="*/ 1285336 w 4761781"/>
              <a:gd name="connsiteY106" fmla="*/ 129397 h 3701215"/>
              <a:gd name="connsiteX107" fmla="*/ 1406106 w 4761781"/>
              <a:gd name="connsiteY107" fmla="*/ 0 h 3701215"/>
              <a:gd name="connsiteX0" fmla="*/ 1207698 w 4563373"/>
              <a:gd name="connsiteY0" fmla="*/ 0 h 3701215"/>
              <a:gd name="connsiteX1" fmla="*/ 1742536 w 4563373"/>
              <a:gd name="connsiteY1" fmla="*/ 457200 h 3701215"/>
              <a:gd name="connsiteX2" fmla="*/ 2053087 w 4563373"/>
              <a:gd name="connsiteY2" fmla="*/ 595223 h 3701215"/>
              <a:gd name="connsiteX3" fmla="*/ 2242868 w 4563373"/>
              <a:gd name="connsiteY3" fmla="*/ 603849 h 3701215"/>
              <a:gd name="connsiteX4" fmla="*/ 2398143 w 4563373"/>
              <a:gd name="connsiteY4" fmla="*/ 500332 h 3701215"/>
              <a:gd name="connsiteX5" fmla="*/ 2320506 w 4563373"/>
              <a:gd name="connsiteY5" fmla="*/ 345057 h 3701215"/>
              <a:gd name="connsiteX6" fmla="*/ 2389517 w 4563373"/>
              <a:gd name="connsiteY6" fmla="*/ 491706 h 3701215"/>
              <a:gd name="connsiteX7" fmla="*/ 2631056 w 4563373"/>
              <a:gd name="connsiteY7" fmla="*/ 595223 h 3701215"/>
              <a:gd name="connsiteX8" fmla="*/ 2760453 w 4563373"/>
              <a:gd name="connsiteY8" fmla="*/ 715993 h 3701215"/>
              <a:gd name="connsiteX9" fmla="*/ 2872596 w 4563373"/>
              <a:gd name="connsiteY9" fmla="*/ 733246 h 3701215"/>
              <a:gd name="connsiteX10" fmla="*/ 2976113 w 4563373"/>
              <a:gd name="connsiteY10" fmla="*/ 785004 h 3701215"/>
              <a:gd name="connsiteX11" fmla="*/ 3226279 w 4563373"/>
              <a:gd name="connsiteY11" fmla="*/ 664234 h 3701215"/>
              <a:gd name="connsiteX12" fmla="*/ 3252158 w 4563373"/>
              <a:gd name="connsiteY12" fmla="*/ 586597 h 3701215"/>
              <a:gd name="connsiteX13" fmla="*/ 3312543 w 4563373"/>
              <a:gd name="connsiteY13" fmla="*/ 577970 h 3701215"/>
              <a:gd name="connsiteX14" fmla="*/ 3510951 w 4563373"/>
              <a:gd name="connsiteY14" fmla="*/ 690114 h 3701215"/>
              <a:gd name="connsiteX15" fmla="*/ 3416060 w 4563373"/>
              <a:gd name="connsiteY15" fmla="*/ 871268 h 3701215"/>
              <a:gd name="connsiteX16" fmla="*/ 3528204 w 4563373"/>
              <a:gd name="connsiteY16" fmla="*/ 966159 h 3701215"/>
              <a:gd name="connsiteX17" fmla="*/ 3286664 w 4563373"/>
              <a:gd name="connsiteY17" fmla="*/ 1000665 h 3701215"/>
              <a:gd name="connsiteX18" fmla="*/ 3131389 w 4563373"/>
              <a:gd name="connsiteY18" fmla="*/ 1086929 h 3701215"/>
              <a:gd name="connsiteX19" fmla="*/ 3252158 w 4563373"/>
              <a:gd name="connsiteY19" fmla="*/ 1233578 h 3701215"/>
              <a:gd name="connsiteX20" fmla="*/ 3355675 w 4563373"/>
              <a:gd name="connsiteY20" fmla="*/ 1104182 h 3701215"/>
              <a:gd name="connsiteX21" fmla="*/ 3424687 w 4563373"/>
              <a:gd name="connsiteY21" fmla="*/ 1164566 h 3701215"/>
              <a:gd name="connsiteX22" fmla="*/ 3347049 w 4563373"/>
              <a:gd name="connsiteY22" fmla="*/ 1268083 h 3701215"/>
              <a:gd name="connsiteX23" fmla="*/ 3312543 w 4563373"/>
              <a:gd name="connsiteY23" fmla="*/ 1380227 h 3701215"/>
              <a:gd name="connsiteX24" fmla="*/ 3416060 w 4563373"/>
              <a:gd name="connsiteY24" fmla="*/ 1449238 h 3701215"/>
              <a:gd name="connsiteX25" fmla="*/ 3571336 w 4563373"/>
              <a:gd name="connsiteY25" fmla="*/ 1509623 h 3701215"/>
              <a:gd name="connsiteX26" fmla="*/ 3700732 w 4563373"/>
              <a:gd name="connsiteY26" fmla="*/ 1526876 h 3701215"/>
              <a:gd name="connsiteX27" fmla="*/ 3890513 w 4563373"/>
              <a:gd name="connsiteY27" fmla="*/ 1526876 h 3701215"/>
              <a:gd name="connsiteX28" fmla="*/ 4175185 w 4563373"/>
              <a:gd name="connsiteY28" fmla="*/ 1604514 h 3701215"/>
              <a:gd name="connsiteX29" fmla="*/ 4304581 w 4563373"/>
              <a:gd name="connsiteY29" fmla="*/ 1604514 h 3701215"/>
              <a:gd name="connsiteX30" fmla="*/ 4347713 w 4563373"/>
              <a:gd name="connsiteY30" fmla="*/ 1578634 h 3701215"/>
              <a:gd name="connsiteX31" fmla="*/ 4260148 w 4563373"/>
              <a:gd name="connsiteY31" fmla="*/ 1714603 h 3701215"/>
              <a:gd name="connsiteX32" fmla="*/ 4317794 w 4563373"/>
              <a:gd name="connsiteY32" fmla="*/ 1898428 h 3701215"/>
              <a:gd name="connsiteX33" fmla="*/ 4411316 w 4563373"/>
              <a:gd name="connsiteY33" fmla="*/ 2108064 h 3701215"/>
              <a:gd name="connsiteX34" fmla="*/ 4563100 w 4563373"/>
              <a:gd name="connsiteY34" fmla="*/ 2194328 h 3701215"/>
              <a:gd name="connsiteX35" fmla="*/ 4563373 w 4563373"/>
              <a:gd name="connsiteY35" fmla="*/ 2260121 h 3701215"/>
              <a:gd name="connsiteX36" fmla="*/ 4425351 w 4563373"/>
              <a:gd name="connsiteY36" fmla="*/ 2432649 h 3701215"/>
              <a:gd name="connsiteX37" fmla="*/ 4313207 w 4563373"/>
              <a:gd name="connsiteY37" fmla="*/ 2493034 h 3701215"/>
              <a:gd name="connsiteX38" fmla="*/ 4183811 w 4563373"/>
              <a:gd name="connsiteY38" fmla="*/ 2553419 h 3701215"/>
              <a:gd name="connsiteX39" fmla="*/ 4106173 w 4563373"/>
              <a:gd name="connsiteY39" fmla="*/ 2631057 h 3701215"/>
              <a:gd name="connsiteX40" fmla="*/ 3899139 w 4563373"/>
              <a:gd name="connsiteY40" fmla="*/ 2605178 h 3701215"/>
              <a:gd name="connsiteX41" fmla="*/ 3786996 w 4563373"/>
              <a:gd name="connsiteY41" fmla="*/ 2458529 h 3701215"/>
              <a:gd name="connsiteX42" fmla="*/ 3666226 w 4563373"/>
              <a:gd name="connsiteY42" fmla="*/ 2458529 h 3701215"/>
              <a:gd name="connsiteX43" fmla="*/ 3493698 w 4563373"/>
              <a:gd name="connsiteY43" fmla="*/ 2441276 h 3701215"/>
              <a:gd name="connsiteX44" fmla="*/ 3453921 w 4563373"/>
              <a:gd name="connsiteY44" fmla="*/ 2528224 h 3701215"/>
              <a:gd name="connsiteX45" fmla="*/ 3377721 w 4563373"/>
              <a:gd name="connsiteY45" fmla="*/ 2535482 h 3701215"/>
              <a:gd name="connsiteX46" fmla="*/ 3304601 w 4563373"/>
              <a:gd name="connsiteY46" fmla="*/ 2491871 h 3701215"/>
              <a:gd name="connsiteX47" fmla="*/ 3243258 w 4563373"/>
              <a:gd name="connsiteY47" fmla="*/ 2423885 h 3701215"/>
              <a:gd name="connsiteX48" fmla="*/ 3122488 w 4563373"/>
              <a:gd name="connsiteY48" fmla="*/ 2416218 h 3701215"/>
              <a:gd name="connsiteX49" fmla="*/ 2838159 w 4563373"/>
              <a:gd name="connsiteY49" fmla="*/ 2471810 h 3701215"/>
              <a:gd name="connsiteX50" fmla="*/ 2451270 w 4563373"/>
              <a:gd name="connsiteY50" fmla="*/ 2746282 h 3701215"/>
              <a:gd name="connsiteX51" fmla="*/ 2382876 w 4563373"/>
              <a:gd name="connsiteY51" fmla="*/ 2923944 h 3701215"/>
              <a:gd name="connsiteX52" fmla="*/ 2322080 w 4563373"/>
              <a:gd name="connsiteY52" fmla="*/ 2960024 h 3701215"/>
              <a:gd name="connsiteX53" fmla="*/ 2106078 w 4563373"/>
              <a:gd name="connsiteY53" fmla="*/ 2970499 h 3701215"/>
              <a:gd name="connsiteX54" fmla="*/ 2033100 w 4563373"/>
              <a:gd name="connsiteY54" fmla="*/ 3244014 h 3701215"/>
              <a:gd name="connsiteX55" fmla="*/ 2091158 w 4563373"/>
              <a:gd name="connsiteY55" fmla="*/ 3625014 h 3701215"/>
              <a:gd name="connsiteX56" fmla="*/ 2076644 w 4563373"/>
              <a:gd name="connsiteY56" fmla="*/ 3672186 h 3701215"/>
              <a:gd name="connsiteX57" fmla="*/ 1971414 w 4563373"/>
              <a:gd name="connsiteY57" fmla="*/ 3701215 h 3701215"/>
              <a:gd name="connsiteX58" fmla="*/ 1932317 w 4563373"/>
              <a:gd name="connsiteY58" fmla="*/ 3614468 h 3701215"/>
              <a:gd name="connsiteX59" fmla="*/ 1880558 w 4563373"/>
              <a:gd name="connsiteY59" fmla="*/ 3338423 h 3701215"/>
              <a:gd name="connsiteX60" fmla="*/ 1837426 w 4563373"/>
              <a:gd name="connsiteY60" fmla="*/ 3200400 h 3701215"/>
              <a:gd name="connsiteX61" fmla="*/ 1940943 w 4563373"/>
              <a:gd name="connsiteY61" fmla="*/ 2950234 h 3701215"/>
              <a:gd name="connsiteX62" fmla="*/ 1984075 w 4563373"/>
              <a:gd name="connsiteY62" fmla="*/ 2734574 h 3701215"/>
              <a:gd name="connsiteX63" fmla="*/ 2053087 w 4563373"/>
              <a:gd name="connsiteY63" fmla="*/ 2510287 h 3701215"/>
              <a:gd name="connsiteX64" fmla="*/ 1949570 w 4563373"/>
              <a:gd name="connsiteY64" fmla="*/ 2424023 h 3701215"/>
              <a:gd name="connsiteX65" fmla="*/ 1880558 w 4563373"/>
              <a:gd name="connsiteY65" fmla="*/ 2329132 h 3701215"/>
              <a:gd name="connsiteX66" fmla="*/ 1708030 w 4563373"/>
              <a:gd name="connsiteY66" fmla="*/ 2363638 h 3701215"/>
              <a:gd name="connsiteX67" fmla="*/ 1630392 w 4563373"/>
              <a:gd name="connsiteY67" fmla="*/ 2475782 h 3701215"/>
              <a:gd name="connsiteX68" fmla="*/ 1440611 w 4563373"/>
              <a:gd name="connsiteY68" fmla="*/ 2553419 h 3701215"/>
              <a:gd name="connsiteX69" fmla="*/ 1449238 w 4563373"/>
              <a:gd name="connsiteY69" fmla="*/ 2406770 h 3701215"/>
              <a:gd name="connsiteX70" fmla="*/ 1449238 w 4563373"/>
              <a:gd name="connsiteY70" fmla="*/ 2286000 h 3701215"/>
              <a:gd name="connsiteX71" fmla="*/ 1311215 w 4563373"/>
              <a:gd name="connsiteY71" fmla="*/ 2208363 h 3701215"/>
              <a:gd name="connsiteX72" fmla="*/ 1250830 w 4563373"/>
              <a:gd name="connsiteY72" fmla="*/ 2139351 h 3701215"/>
              <a:gd name="connsiteX73" fmla="*/ 1017917 w 4563373"/>
              <a:gd name="connsiteY73" fmla="*/ 2260121 h 3701215"/>
              <a:gd name="connsiteX74" fmla="*/ 879894 w 4563373"/>
              <a:gd name="connsiteY74" fmla="*/ 2216989 h 3701215"/>
              <a:gd name="connsiteX75" fmla="*/ 750498 w 4563373"/>
              <a:gd name="connsiteY75" fmla="*/ 2242868 h 3701215"/>
              <a:gd name="connsiteX76" fmla="*/ 724619 w 4563373"/>
              <a:gd name="connsiteY76" fmla="*/ 2087593 h 3701215"/>
              <a:gd name="connsiteX77" fmla="*/ 767751 w 4563373"/>
              <a:gd name="connsiteY77" fmla="*/ 2001329 h 3701215"/>
              <a:gd name="connsiteX78" fmla="*/ 715992 w 4563373"/>
              <a:gd name="connsiteY78" fmla="*/ 1949570 h 3701215"/>
              <a:gd name="connsiteX79" fmla="*/ 621102 w 4563373"/>
              <a:gd name="connsiteY79" fmla="*/ 1863306 h 3701215"/>
              <a:gd name="connsiteX80" fmla="*/ 362309 w 4563373"/>
              <a:gd name="connsiteY80" fmla="*/ 1777042 h 3701215"/>
              <a:gd name="connsiteX81" fmla="*/ 681936 w 4563373"/>
              <a:gd name="connsiteY81" fmla="*/ 1764825 h 3701215"/>
              <a:gd name="connsiteX82" fmla="*/ 584552 w 4563373"/>
              <a:gd name="connsiteY82" fmla="*/ 1621567 h 3701215"/>
              <a:gd name="connsiteX83" fmla="*/ 720281 w 4563373"/>
              <a:gd name="connsiteY83" fmla="*/ 1682451 h 3701215"/>
              <a:gd name="connsiteX84" fmla="*/ 768699 w 4563373"/>
              <a:gd name="connsiteY84" fmla="*/ 1625406 h 3701215"/>
              <a:gd name="connsiteX85" fmla="*/ 650172 w 4563373"/>
              <a:gd name="connsiteY85" fmla="*/ 1562229 h 3701215"/>
              <a:gd name="connsiteX86" fmla="*/ 652964 w 4563373"/>
              <a:gd name="connsiteY86" fmla="*/ 1507678 h 3701215"/>
              <a:gd name="connsiteX87" fmla="*/ 668821 w 4563373"/>
              <a:gd name="connsiteY87" fmla="*/ 1394438 h 3701215"/>
              <a:gd name="connsiteX88" fmla="*/ 819010 w 4563373"/>
              <a:gd name="connsiteY88" fmla="*/ 1462302 h 3701215"/>
              <a:gd name="connsiteX89" fmla="*/ 1014310 w 4563373"/>
              <a:gd name="connsiteY89" fmla="*/ 1439431 h 3701215"/>
              <a:gd name="connsiteX90" fmla="*/ 956169 w 4563373"/>
              <a:gd name="connsiteY90" fmla="*/ 1312579 h 3701215"/>
              <a:gd name="connsiteX91" fmla="*/ 965858 w 4563373"/>
              <a:gd name="connsiteY91" fmla="*/ 1206652 h 3701215"/>
              <a:gd name="connsiteX92" fmla="*/ 792317 w 4563373"/>
              <a:gd name="connsiteY92" fmla="*/ 1270294 h 3701215"/>
              <a:gd name="connsiteX93" fmla="*/ 822302 w 4563373"/>
              <a:gd name="connsiteY93" fmla="*/ 1159929 h 3701215"/>
              <a:gd name="connsiteX94" fmla="*/ 709012 w 4563373"/>
              <a:gd name="connsiteY94" fmla="*/ 984309 h 3701215"/>
              <a:gd name="connsiteX95" fmla="*/ 612609 w 4563373"/>
              <a:gd name="connsiteY95" fmla="*/ 778738 h 3701215"/>
              <a:gd name="connsiteX96" fmla="*/ 506166 w 4563373"/>
              <a:gd name="connsiteY96" fmla="*/ 783409 h 3701215"/>
              <a:gd name="connsiteX97" fmla="*/ 614669 w 4563373"/>
              <a:gd name="connsiteY97" fmla="*/ 667626 h 3701215"/>
              <a:gd name="connsiteX98" fmla="*/ 0 w 4563373"/>
              <a:gd name="connsiteY98" fmla="*/ 284672 h 3701215"/>
              <a:gd name="connsiteX99" fmla="*/ 207034 w 4563373"/>
              <a:gd name="connsiteY99" fmla="*/ 232914 h 3701215"/>
              <a:gd name="connsiteX100" fmla="*/ 431321 w 4563373"/>
              <a:gd name="connsiteY100" fmla="*/ 276046 h 3701215"/>
              <a:gd name="connsiteX101" fmla="*/ 534838 w 4563373"/>
              <a:gd name="connsiteY101" fmla="*/ 224287 h 3701215"/>
              <a:gd name="connsiteX102" fmla="*/ 646981 w 4563373"/>
              <a:gd name="connsiteY102" fmla="*/ 319178 h 3701215"/>
              <a:gd name="connsiteX103" fmla="*/ 733245 w 4563373"/>
              <a:gd name="connsiteY103" fmla="*/ 224287 h 3701215"/>
              <a:gd name="connsiteX104" fmla="*/ 905773 w 4563373"/>
              <a:gd name="connsiteY104" fmla="*/ 181155 h 3701215"/>
              <a:gd name="connsiteX105" fmla="*/ 1086928 w 4563373"/>
              <a:gd name="connsiteY105" fmla="*/ 129397 h 3701215"/>
              <a:gd name="connsiteX106" fmla="*/ 1207698 w 4563373"/>
              <a:gd name="connsiteY106" fmla="*/ 0 h 3701215"/>
              <a:gd name="connsiteX0" fmla="*/ 1000664 w 4356339"/>
              <a:gd name="connsiteY0" fmla="*/ 0 h 3701215"/>
              <a:gd name="connsiteX1" fmla="*/ 1535502 w 4356339"/>
              <a:gd name="connsiteY1" fmla="*/ 457200 h 3701215"/>
              <a:gd name="connsiteX2" fmla="*/ 1846053 w 4356339"/>
              <a:gd name="connsiteY2" fmla="*/ 595223 h 3701215"/>
              <a:gd name="connsiteX3" fmla="*/ 2035834 w 4356339"/>
              <a:gd name="connsiteY3" fmla="*/ 603849 h 3701215"/>
              <a:gd name="connsiteX4" fmla="*/ 2191109 w 4356339"/>
              <a:gd name="connsiteY4" fmla="*/ 500332 h 3701215"/>
              <a:gd name="connsiteX5" fmla="*/ 2113472 w 4356339"/>
              <a:gd name="connsiteY5" fmla="*/ 345057 h 3701215"/>
              <a:gd name="connsiteX6" fmla="*/ 2182483 w 4356339"/>
              <a:gd name="connsiteY6" fmla="*/ 491706 h 3701215"/>
              <a:gd name="connsiteX7" fmla="*/ 2424022 w 4356339"/>
              <a:gd name="connsiteY7" fmla="*/ 595223 h 3701215"/>
              <a:gd name="connsiteX8" fmla="*/ 2553419 w 4356339"/>
              <a:gd name="connsiteY8" fmla="*/ 715993 h 3701215"/>
              <a:gd name="connsiteX9" fmla="*/ 2665562 w 4356339"/>
              <a:gd name="connsiteY9" fmla="*/ 733246 h 3701215"/>
              <a:gd name="connsiteX10" fmla="*/ 2769079 w 4356339"/>
              <a:gd name="connsiteY10" fmla="*/ 785004 h 3701215"/>
              <a:gd name="connsiteX11" fmla="*/ 3019245 w 4356339"/>
              <a:gd name="connsiteY11" fmla="*/ 664234 h 3701215"/>
              <a:gd name="connsiteX12" fmla="*/ 3045124 w 4356339"/>
              <a:gd name="connsiteY12" fmla="*/ 586597 h 3701215"/>
              <a:gd name="connsiteX13" fmla="*/ 3105509 w 4356339"/>
              <a:gd name="connsiteY13" fmla="*/ 577970 h 3701215"/>
              <a:gd name="connsiteX14" fmla="*/ 3303917 w 4356339"/>
              <a:gd name="connsiteY14" fmla="*/ 690114 h 3701215"/>
              <a:gd name="connsiteX15" fmla="*/ 3209026 w 4356339"/>
              <a:gd name="connsiteY15" fmla="*/ 871268 h 3701215"/>
              <a:gd name="connsiteX16" fmla="*/ 3321170 w 4356339"/>
              <a:gd name="connsiteY16" fmla="*/ 966159 h 3701215"/>
              <a:gd name="connsiteX17" fmla="*/ 3079630 w 4356339"/>
              <a:gd name="connsiteY17" fmla="*/ 1000665 h 3701215"/>
              <a:gd name="connsiteX18" fmla="*/ 2924355 w 4356339"/>
              <a:gd name="connsiteY18" fmla="*/ 1086929 h 3701215"/>
              <a:gd name="connsiteX19" fmla="*/ 3045124 w 4356339"/>
              <a:gd name="connsiteY19" fmla="*/ 1233578 h 3701215"/>
              <a:gd name="connsiteX20" fmla="*/ 3148641 w 4356339"/>
              <a:gd name="connsiteY20" fmla="*/ 1104182 h 3701215"/>
              <a:gd name="connsiteX21" fmla="*/ 3217653 w 4356339"/>
              <a:gd name="connsiteY21" fmla="*/ 1164566 h 3701215"/>
              <a:gd name="connsiteX22" fmla="*/ 3140015 w 4356339"/>
              <a:gd name="connsiteY22" fmla="*/ 1268083 h 3701215"/>
              <a:gd name="connsiteX23" fmla="*/ 3105509 w 4356339"/>
              <a:gd name="connsiteY23" fmla="*/ 1380227 h 3701215"/>
              <a:gd name="connsiteX24" fmla="*/ 3209026 w 4356339"/>
              <a:gd name="connsiteY24" fmla="*/ 1449238 h 3701215"/>
              <a:gd name="connsiteX25" fmla="*/ 3364302 w 4356339"/>
              <a:gd name="connsiteY25" fmla="*/ 1509623 h 3701215"/>
              <a:gd name="connsiteX26" fmla="*/ 3493698 w 4356339"/>
              <a:gd name="connsiteY26" fmla="*/ 1526876 h 3701215"/>
              <a:gd name="connsiteX27" fmla="*/ 3683479 w 4356339"/>
              <a:gd name="connsiteY27" fmla="*/ 1526876 h 3701215"/>
              <a:gd name="connsiteX28" fmla="*/ 3968151 w 4356339"/>
              <a:gd name="connsiteY28" fmla="*/ 1604514 h 3701215"/>
              <a:gd name="connsiteX29" fmla="*/ 4097547 w 4356339"/>
              <a:gd name="connsiteY29" fmla="*/ 1604514 h 3701215"/>
              <a:gd name="connsiteX30" fmla="*/ 4140679 w 4356339"/>
              <a:gd name="connsiteY30" fmla="*/ 1578634 h 3701215"/>
              <a:gd name="connsiteX31" fmla="*/ 4053114 w 4356339"/>
              <a:gd name="connsiteY31" fmla="*/ 1714603 h 3701215"/>
              <a:gd name="connsiteX32" fmla="*/ 4110760 w 4356339"/>
              <a:gd name="connsiteY32" fmla="*/ 1898428 h 3701215"/>
              <a:gd name="connsiteX33" fmla="*/ 4204282 w 4356339"/>
              <a:gd name="connsiteY33" fmla="*/ 2108064 h 3701215"/>
              <a:gd name="connsiteX34" fmla="*/ 4356066 w 4356339"/>
              <a:gd name="connsiteY34" fmla="*/ 2194328 h 3701215"/>
              <a:gd name="connsiteX35" fmla="*/ 4356339 w 4356339"/>
              <a:gd name="connsiteY35" fmla="*/ 2260121 h 3701215"/>
              <a:gd name="connsiteX36" fmla="*/ 4218317 w 4356339"/>
              <a:gd name="connsiteY36" fmla="*/ 2432649 h 3701215"/>
              <a:gd name="connsiteX37" fmla="*/ 4106173 w 4356339"/>
              <a:gd name="connsiteY37" fmla="*/ 2493034 h 3701215"/>
              <a:gd name="connsiteX38" fmla="*/ 3976777 w 4356339"/>
              <a:gd name="connsiteY38" fmla="*/ 2553419 h 3701215"/>
              <a:gd name="connsiteX39" fmla="*/ 3899139 w 4356339"/>
              <a:gd name="connsiteY39" fmla="*/ 2631057 h 3701215"/>
              <a:gd name="connsiteX40" fmla="*/ 3692105 w 4356339"/>
              <a:gd name="connsiteY40" fmla="*/ 2605178 h 3701215"/>
              <a:gd name="connsiteX41" fmla="*/ 3579962 w 4356339"/>
              <a:gd name="connsiteY41" fmla="*/ 2458529 h 3701215"/>
              <a:gd name="connsiteX42" fmla="*/ 3459192 w 4356339"/>
              <a:gd name="connsiteY42" fmla="*/ 2458529 h 3701215"/>
              <a:gd name="connsiteX43" fmla="*/ 3286664 w 4356339"/>
              <a:gd name="connsiteY43" fmla="*/ 2441276 h 3701215"/>
              <a:gd name="connsiteX44" fmla="*/ 3246887 w 4356339"/>
              <a:gd name="connsiteY44" fmla="*/ 2528224 h 3701215"/>
              <a:gd name="connsiteX45" fmla="*/ 3170687 w 4356339"/>
              <a:gd name="connsiteY45" fmla="*/ 2535482 h 3701215"/>
              <a:gd name="connsiteX46" fmla="*/ 3097567 w 4356339"/>
              <a:gd name="connsiteY46" fmla="*/ 2491871 h 3701215"/>
              <a:gd name="connsiteX47" fmla="*/ 3036224 w 4356339"/>
              <a:gd name="connsiteY47" fmla="*/ 2423885 h 3701215"/>
              <a:gd name="connsiteX48" fmla="*/ 2915454 w 4356339"/>
              <a:gd name="connsiteY48" fmla="*/ 2416218 h 3701215"/>
              <a:gd name="connsiteX49" fmla="*/ 2631125 w 4356339"/>
              <a:gd name="connsiteY49" fmla="*/ 2471810 h 3701215"/>
              <a:gd name="connsiteX50" fmla="*/ 2244236 w 4356339"/>
              <a:gd name="connsiteY50" fmla="*/ 2746282 h 3701215"/>
              <a:gd name="connsiteX51" fmla="*/ 2175842 w 4356339"/>
              <a:gd name="connsiteY51" fmla="*/ 2923944 h 3701215"/>
              <a:gd name="connsiteX52" fmla="*/ 2115046 w 4356339"/>
              <a:gd name="connsiteY52" fmla="*/ 2960024 h 3701215"/>
              <a:gd name="connsiteX53" fmla="*/ 1899044 w 4356339"/>
              <a:gd name="connsiteY53" fmla="*/ 2970499 h 3701215"/>
              <a:gd name="connsiteX54" fmla="*/ 1826066 w 4356339"/>
              <a:gd name="connsiteY54" fmla="*/ 3244014 h 3701215"/>
              <a:gd name="connsiteX55" fmla="*/ 1884124 w 4356339"/>
              <a:gd name="connsiteY55" fmla="*/ 3625014 h 3701215"/>
              <a:gd name="connsiteX56" fmla="*/ 1869610 w 4356339"/>
              <a:gd name="connsiteY56" fmla="*/ 3672186 h 3701215"/>
              <a:gd name="connsiteX57" fmla="*/ 1764380 w 4356339"/>
              <a:gd name="connsiteY57" fmla="*/ 3701215 h 3701215"/>
              <a:gd name="connsiteX58" fmla="*/ 1725283 w 4356339"/>
              <a:gd name="connsiteY58" fmla="*/ 3614468 h 3701215"/>
              <a:gd name="connsiteX59" fmla="*/ 1673524 w 4356339"/>
              <a:gd name="connsiteY59" fmla="*/ 3338423 h 3701215"/>
              <a:gd name="connsiteX60" fmla="*/ 1630392 w 4356339"/>
              <a:gd name="connsiteY60" fmla="*/ 3200400 h 3701215"/>
              <a:gd name="connsiteX61" fmla="*/ 1733909 w 4356339"/>
              <a:gd name="connsiteY61" fmla="*/ 2950234 h 3701215"/>
              <a:gd name="connsiteX62" fmla="*/ 1777041 w 4356339"/>
              <a:gd name="connsiteY62" fmla="*/ 2734574 h 3701215"/>
              <a:gd name="connsiteX63" fmla="*/ 1846053 w 4356339"/>
              <a:gd name="connsiteY63" fmla="*/ 2510287 h 3701215"/>
              <a:gd name="connsiteX64" fmla="*/ 1742536 w 4356339"/>
              <a:gd name="connsiteY64" fmla="*/ 2424023 h 3701215"/>
              <a:gd name="connsiteX65" fmla="*/ 1673524 w 4356339"/>
              <a:gd name="connsiteY65" fmla="*/ 2329132 h 3701215"/>
              <a:gd name="connsiteX66" fmla="*/ 1500996 w 4356339"/>
              <a:gd name="connsiteY66" fmla="*/ 2363638 h 3701215"/>
              <a:gd name="connsiteX67" fmla="*/ 1423358 w 4356339"/>
              <a:gd name="connsiteY67" fmla="*/ 2475782 h 3701215"/>
              <a:gd name="connsiteX68" fmla="*/ 1233577 w 4356339"/>
              <a:gd name="connsiteY68" fmla="*/ 2553419 h 3701215"/>
              <a:gd name="connsiteX69" fmla="*/ 1242204 w 4356339"/>
              <a:gd name="connsiteY69" fmla="*/ 2406770 h 3701215"/>
              <a:gd name="connsiteX70" fmla="*/ 1242204 w 4356339"/>
              <a:gd name="connsiteY70" fmla="*/ 2286000 h 3701215"/>
              <a:gd name="connsiteX71" fmla="*/ 1104181 w 4356339"/>
              <a:gd name="connsiteY71" fmla="*/ 2208363 h 3701215"/>
              <a:gd name="connsiteX72" fmla="*/ 1043796 w 4356339"/>
              <a:gd name="connsiteY72" fmla="*/ 2139351 h 3701215"/>
              <a:gd name="connsiteX73" fmla="*/ 810883 w 4356339"/>
              <a:gd name="connsiteY73" fmla="*/ 2260121 h 3701215"/>
              <a:gd name="connsiteX74" fmla="*/ 672860 w 4356339"/>
              <a:gd name="connsiteY74" fmla="*/ 2216989 h 3701215"/>
              <a:gd name="connsiteX75" fmla="*/ 543464 w 4356339"/>
              <a:gd name="connsiteY75" fmla="*/ 2242868 h 3701215"/>
              <a:gd name="connsiteX76" fmla="*/ 517585 w 4356339"/>
              <a:gd name="connsiteY76" fmla="*/ 2087593 h 3701215"/>
              <a:gd name="connsiteX77" fmla="*/ 560717 w 4356339"/>
              <a:gd name="connsiteY77" fmla="*/ 2001329 h 3701215"/>
              <a:gd name="connsiteX78" fmla="*/ 508958 w 4356339"/>
              <a:gd name="connsiteY78" fmla="*/ 1949570 h 3701215"/>
              <a:gd name="connsiteX79" fmla="*/ 414068 w 4356339"/>
              <a:gd name="connsiteY79" fmla="*/ 1863306 h 3701215"/>
              <a:gd name="connsiteX80" fmla="*/ 155275 w 4356339"/>
              <a:gd name="connsiteY80" fmla="*/ 1777042 h 3701215"/>
              <a:gd name="connsiteX81" fmla="*/ 474902 w 4356339"/>
              <a:gd name="connsiteY81" fmla="*/ 1764825 h 3701215"/>
              <a:gd name="connsiteX82" fmla="*/ 377518 w 4356339"/>
              <a:gd name="connsiteY82" fmla="*/ 1621567 h 3701215"/>
              <a:gd name="connsiteX83" fmla="*/ 513247 w 4356339"/>
              <a:gd name="connsiteY83" fmla="*/ 1682451 h 3701215"/>
              <a:gd name="connsiteX84" fmla="*/ 561665 w 4356339"/>
              <a:gd name="connsiteY84" fmla="*/ 1625406 h 3701215"/>
              <a:gd name="connsiteX85" fmla="*/ 443138 w 4356339"/>
              <a:gd name="connsiteY85" fmla="*/ 1562229 h 3701215"/>
              <a:gd name="connsiteX86" fmla="*/ 445930 w 4356339"/>
              <a:gd name="connsiteY86" fmla="*/ 1507678 h 3701215"/>
              <a:gd name="connsiteX87" fmla="*/ 461787 w 4356339"/>
              <a:gd name="connsiteY87" fmla="*/ 1394438 h 3701215"/>
              <a:gd name="connsiteX88" fmla="*/ 611976 w 4356339"/>
              <a:gd name="connsiteY88" fmla="*/ 1462302 h 3701215"/>
              <a:gd name="connsiteX89" fmla="*/ 807276 w 4356339"/>
              <a:gd name="connsiteY89" fmla="*/ 1439431 h 3701215"/>
              <a:gd name="connsiteX90" fmla="*/ 749135 w 4356339"/>
              <a:gd name="connsiteY90" fmla="*/ 1312579 h 3701215"/>
              <a:gd name="connsiteX91" fmla="*/ 758824 w 4356339"/>
              <a:gd name="connsiteY91" fmla="*/ 1206652 h 3701215"/>
              <a:gd name="connsiteX92" fmla="*/ 585283 w 4356339"/>
              <a:gd name="connsiteY92" fmla="*/ 1270294 h 3701215"/>
              <a:gd name="connsiteX93" fmla="*/ 615268 w 4356339"/>
              <a:gd name="connsiteY93" fmla="*/ 1159929 h 3701215"/>
              <a:gd name="connsiteX94" fmla="*/ 501978 w 4356339"/>
              <a:gd name="connsiteY94" fmla="*/ 984309 h 3701215"/>
              <a:gd name="connsiteX95" fmla="*/ 405575 w 4356339"/>
              <a:gd name="connsiteY95" fmla="*/ 778738 h 3701215"/>
              <a:gd name="connsiteX96" fmla="*/ 299132 w 4356339"/>
              <a:gd name="connsiteY96" fmla="*/ 783409 h 3701215"/>
              <a:gd name="connsiteX97" fmla="*/ 407635 w 4356339"/>
              <a:gd name="connsiteY97" fmla="*/ 667626 h 3701215"/>
              <a:gd name="connsiteX98" fmla="*/ 374376 w 4356339"/>
              <a:gd name="connsiteY98" fmla="*/ 533093 h 3701215"/>
              <a:gd name="connsiteX99" fmla="*/ 0 w 4356339"/>
              <a:gd name="connsiteY99" fmla="*/ 232914 h 3701215"/>
              <a:gd name="connsiteX100" fmla="*/ 224287 w 4356339"/>
              <a:gd name="connsiteY100" fmla="*/ 276046 h 3701215"/>
              <a:gd name="connsiteX101" fmla="*/ 327804 w 4356339"/>
              <a:gd name="connsiteY101" fmla="*/ 224287 h 3701215"/>
              <a:gd name="connsiteX102" fmla="*/ 439947 w 4356339"/>
              <a:gd name="connsiteY102" fmla="*/ 319178 h 3701215"/>
              <a:gd name="connsiteX103" fmla="*/ 526211 w 4356339"/>
              <a:gd name="connsiteY103" fmla="*/ 224287 h 3701215"/>
              <a:gd name="connsiteX104" fmla="*/ 698739 w 4356339"/>
              <a:gd name="connsiteY104" fmla="*/ 181155 h 3701215"/>
              <a:gd name="connsiteX105" fmla="*/ 879894 w 4356339"/>
              <a:gd name="connsiteY105" fmla="*/ 129397 h 3701215"/>
              <a:gd name="connsiteX106" fmla="*/ 1000664 w 4356339"/>
              <a:gd name="connsiteY106" fmla="*/ 0 h 3701215"/>
              <a:gd name="connsiteX0" fmla="*/ 1000664 w 4356339"/>
              <a:gd name="connsiteY0" fmla="*/ 0 h 3701215"/>
              <a:gd name="connsiteX1" fmla="*/ 1535502 w 4356339"/>
              <a:gd name="connsiteY1" fmla="*/ 457200 h 3701215"/>
              <a:gd name="connsiteX2" fmla="*/ 1846053 w 4356339"/>
              <a:gd name="connsiteY2" fmla="*/ 595223 h 3701215"/>
              <a:gd name="connsiteX3" fmla="*/ 2035834 w 4356339"/>
              <a:gd name="connsiteY3" fmla="*/ 603849 h 3701215"/>
              <a:gd name="connsiteX4" fmla="*/ 2191109 w 4356339"/>
              <a:gd name="connsiteY4" fmla="*/ 500332 h 3701215"/>
              <a:gd name="connsiteX5" fmla="*/ 2113472 w 4356339"/>
              <a:gd name="connsiteY5" fmla="*/ 345057 h 3701215"/>
              <a:gd name="connsiteX6" fmla="*/ 2182483 w 4356339"/>
              <a:gd name="connsiteY6" fmla="*/ 491706 h 3701215"/>
              <a:gd name="connsiteX7" fmla="*/ 2424022 w 4356339"/>
              <a:gd name="connsiteY7" fmla="*/ 595223 h 3701215"/>
              <a:gd name="connsiteX8" fmla="*/ 2553419 w 4356339"/>
              <a:gd name="connsiteY8" fmla="*/ 715993 h 3701215"/>
              <a:gd name="connsiteX9" fmla="*/ 2665562 w 4356339"/>
              <a:gd name="connsiteY9" fmla="*/ 733246 h 3701215"/>
              <a:gd name="connsiteX10" fmla="*/ 2769079 w 4356339"/>
              <a:gd name="connsiteY10" fmla="*/ 785004 h 3701215"/>
              <a:gd name="connsiteX11" fmla="*/ 3019245 w 4356339"/>
              <a:gd name="connsiteY11" fmla="*/ 664234 h 3701215"/>
              <a:gd name="connsiteX12" fmla="*/ 3045124 w 4356339"/>
              <a:gd name="connsiteY12" fmla="*/ 586597 h 3701215"/>
              <a:gd name="connsiteX13" fmla="*/ 3105509 w 4356339"/>
              <a:gd name="connsiteY13" fmla="*/ 577970 h 3701215"/>
              <a:gd name="connsiteX14" fmla="*/ 3303917 w 4356339"/>
              <a:gd name="connsiteY14" fmla="*/ 690114 h 3701215"/>
              <a:gd name="connsiteX15" fmla="*/ 3209026 w 4356339"/>
              <a:gd name="connsiteY15" fmla="*/ 871268 h 3701215"/>
              <a:gd name="connsiteX16" fmla="*/ 3321170 w 4356339"/>
              <a:gd name="connsiteY16" fmla="*/ 966159 h 3701215"/>
              <a:gd name="connsiteX17" fmla="*/ 3079630 w 4356339"/>
              <a:gd name="connsiteY17" fmla="*/ 1000665 h 3701215"/>
              <a:gd name="connsiteX18" fmla="*/ 2924355 w 4356339"/>
              <a:gd name="connsiteY18" fmla="*/ 1086929 h 3701215"/>
              <a:gd name="connsiteX19" fmla="*/ 3045124 w 4356339"/>
              <a:gd name="connsiteY19" fmla="*/ 1233578 h 3701215"/>
              <a:gd name="connsiteX20" fmla="*/ 3148641 w 4356339"/>
              <a:gd name="connsiteY20" fmla="*/ 1104182 h 3701215"/>
              <a:gd name="connsiteX21" fmla="*/ 3217653 w 4356339"/>
              <a:gd name="connsiteY21" fmla="*/ 1164566 h 3701215"/>
              <a:gd name="connsiteX22" fmla="*/ 3140015 w 4356339"/>
              <a:gd name="connsiteY22" fmla="*/ 1268083 h 3701215"/>
              <a:gd name="connsiteX23" fmla="*/ 3105509 w 4356339"/>
              <a:gd name="connsiteY23" fmla="*/ 1380227 h 3701215"/>
              <a:gd name="connsiteX24" fmla="*/ 3209026 w 4356339"/>
              <a:gd name="connsiteY24" fmla="*/ 1449238 h 3701215"/>
              <a:gd name="connsiteX25" fmla="*/ 3364302 w 4356339"/>
              <a:gd name="connsiteY25" fmla="*/ 1509623 h 3701215"/>
              <a:gd name="connsiteX26" fmla="*/ 3493698 w 4356339"/>
              <a:gd name="connsiteY26" fmla="*/ 1526876 h 3701215"/>
              <a:gd name="connsiteX27" fmla="*/ 3683479 w 4356339"/>
              <a:gd name="connsiteY27" fmla="*/ 1526876 h 3701215"/>
              <a:gd name="connsiteX28" fmla="*/ 3968151 w 4356339"/>
              <a:gd name="connsiteY28" fmla="*/ 1604514 h 3701215"/>
              <a:gd name="connsiteX29" fmla="*/ 4097547 w 4356339"/>
              <a:gd name="connsiteY29" fmla="*/ 1604514 h 3701215"/>
              <a:gd name="connsiteX30" fmla="*/ 4140679 w 4356339"/>
              <a:gd name="connsiteY30" fmla="*/ 1578634 h 3701215"/>
              <a:gd name="connsiteX31" fmla="*/ 4053114 w 4356339"/>
              <a:gd name="connsiteY31" fmla="*/ 1714603 h 3701215"/>
              <a:gd name="connsiteX32" fmla="*/ 4110760 w 4356339"/>
              <a:gd name="connsiteY32" fmla="*/ 1898428 h 3701215"/>
              <a:gd name="connsiteX33" fmla="*/ 4204282 w 4356339"/>
              <a:gd name="connsiteY33" fmla="*/ 2108064 h 3701215"/>
              <a:gd name="connsiteX34" fmla="*/ 4356066 w 4356339"/>
              <a:gd name="connsiteY34" fmla="*/ 2194328 h 3701215"/>
              <a:gd name="connsiteX35" fmla="*/ 4356339 w 4356339"/>
              <a:gd name="connsiteY35" fmla="*/ 2260121 h 3701215"/>
              <a:gd name="connsiteX36" fmla="*/ 4218317 w 4356339"/>
              <a:gd name="connsiteY36" fmla="*/ 2432649 h 3701215"/>
              <a:gd name="connsiteX37" fmla="*/ 4106173 w 4356339"/>
              <a:gd name="connsiteY37" fmla="*/ 2493034 h 3701215"/>
              <a:gd name="connsiteX38" fmla="*/ 3976777 w 4356339"/>
              <a:gd name="connsiteY38" fmla="*/ 2553419 h 3701215"/>
              <a:gd name="connsiteX39" fmla="*/ 3899139 w 4356339"/>
              <a:gd name="connsiteY39" fmla="*/ 2631057 h 3701215"/>
              <a:gd name="connsiteX40" fmla="*/ 3692105 w 4356339"/>
              <a:gd name="connsiteY40" fmla="*/ 2605178 h 3701215"/>
              <a:gd name="connsiteX41" fmla="*/ 3579962 w 4356339"/>
              <a:gd name="connsiteY41" fmla="*/ 2458529 h 3701215"/>
              <a:gd name="connsiteX42" fmla="*/ 3459192 w 4356339"/>
              <a:gd name="connsiteY42" fmla="*/ 2458529 h 3701215"/>
              <a:gd name="connsiteX43" fmla="*/ 3286664 w 4356339"/>
              <a:gd name="connsiteY43" fmla="*/ 2441276 h 3701215"/>
              <a:gd name="connsiteX44" fmla="*/ 3246887 w 4356339"/>
              <a:gd name="connsiteY44" fmla="*/ 2528224 h 3701215"/>
              <a:gd name="connsiteX45" fmla="*/ 3170687 w 4356339"/>
              <a:gd name="connsiteY45" fmla="*/ 2535482 h 3701215"/>
              <a:gd name="connsiteX46" fmla="*/ 3097567 w 4356339"/>
              <a:gd name="connsiteY46" fmla="*/ 2491871 h 3701215"/>
              <a:gd name="connsiteX47" fmla="*/ 3036224 w 4356339"/>
              <a:gd name="connsiteY47" fmla="*/ 2423885 h 3701215"/>
              <a:gd name="connsiteX48" fmla="*/ 2915454 w 4356339"/>
              <a:gd name="connsiteY48" fmla="*/ 2416218 h 3701215"/>
              <a:gd name="connsiteX49" fmla="*/ 2631125 w 4356339"/>
              <a:gd name="connsiteY49" fmla="*/ 2471810 h 3701215"/>
              <a:gd name="connsiteX50" fmla="*/ 2244236 w 4356339"/>
              <a:gd name="connsiteY50" fmla="*/ 2746282 h 3701215"/>
              <a:gd name="connsiteX51" fmla="*/ 2175842 w 4356339"/>
              <a:gd name="connsiteY51" fmla="*/ 2923944 h 3701215"/>
              <a:gd name="connsiteX52" fmla="*/ 2115046 w 4356339"/>
              <a:gd name="connsiteY52" fmla="*/ 2960024 h 3701215"/>
              <a:gd name="connsiteX53" fmla="*/ 1899044 w 4356339"/>
              <a:gd name="connsiteY53" fmla="*/ 2970499 h 3701215"/>
              <a:gd name="connsiteX54" fmla="*/ 1826066 w 4356339"/>
              <a:gd name="connsiteY54" fmla="*/ 3244014 h 3701215"/>
              <a:gd name="connsiteX55" fmla="*/ 1884124 w 4356339"/>
              <a:gd name="connsiteY55" fmla="*/ 3625014 h 3701215"/>
              <a:gd name="connsiteX56" fmla="*/ 1869610 w 4356339"/>
              <a:gd name="connsiteY56" fmla="*/ 3672186 h 3701215"/>
              <a:gd name="connsiteX57" fmla="*/ 1764380 w 4356339"/>
              <a:gd name="connsiteY57" fmla="*/ 3701215 h 3701215"/>
              <a:gd name="connsiteX58" fmla="*/ 1725283 w 4356339"/>
              <a:gd name="connsiteY58" fmla="*/ 3614468 h 3701215"/>
              <a:gd name="connsiteX59" fmla="*/ 1673524 w 4356339"/>
              <a:gd name="connsiteY59" fmla="*/ 3338423 h 3701215"/>
              <a:gd name="connsiteX60" fmla="*/ 1630392 w 4356339"/>
              <a:gd name="connsiteY60" fmla="*/ 3200400 h 3701215"/>
              <a:gd name="connsiteX61" fmla="*/ 1733909 w 4356339"/>
              <a:gd name="connsiteY61" fmla="*/ 2950234 h 3701215"/>
              <a:gd name="connsiteX62" fmla="*/ 1777041 w 4356339"/>
              <a:gd name="connsiteY62" fmla="*/ 2734574 h 3701215"/>
              <a:gd name="connsiteX63" fmla="*/ 1846053 w 4356339"/>
              <a:gd name="connsiteY63" fmla="*/ 2510287 h 3701215"/>
              <a:gd name="connsiteX64" fmla="*/ 1742536 w 4356339"/>
              <a:gd name="connsiteY64" fmla="*/ 2424023 h 3701215"/>
              <a:gd name="connsiteX65" fmla="*/ 1673524 w 4356339"/>
              <a:gd name="connsiteY65" fmla="*/ 2329132 h 3701215"/>
              <a:gd name="connsiteX66" fmla="*/ 1500996 w 4356339"/>
              <a:gd name="connsiteY66" fmla="*/ 2363638 h 3701215"/>
              <a:gd name="connsiteX67" fmla="*/ 1423358 w 4356339"/>
              <a:gd name="connsiteY67" fmla="*/ 2475782 h 3701215"/>
              <a:gd name="connsiteX68" fmla="*/ 1233577 w 4356339"/>
              <a:gd name="connsiteY68" fmla="*/ 2553419 h 3701215"/>
              <a:gd name="connsiteX69" fmla="*/ 1242204 w 4356339"/>
              <a:gd name="connsiteY69" fmla="*/ 2406770 h 3701215"/>
              <a:gd name="connsiteX70" fmla="*/ 1242204 w 4356339"/>
              <a:gd name="connsiteY70" fmla="*/ 2286000 h 3701215"/>
              <a:gd name="connsiteX71" fmla="*/ 1104181 w 4356339"/>
              <a:gd name="connsiteY71" fmla="*/ 2208363 h 3701215"/>
              <a:gd name="connsiteX72" fmla="*/ 1043796 w 4356339"/>
              <a:gd name="connsiteY72" fmla="*/ 2139351 h 3701215"/>
              <a:gd name="connsiteX73" fmla="*/ 810883 w 4356339"/>
              <a:gd name="connsiteY73" fmla="*/ 2260121 h 3701215"/>
              <a:gd name="connsiteX74" fmla="*/ 672860 w 4356339"/>
              <a:gd name="connsiteY74" fmla="*/ 2216989 h 3701215"/>
              <a:gd name="connsiteX75" fmla="*/ 543464 w 4356339"/>
              <a:gd name="connsiteY75" fmla="*/ 2242868 h 3701215"/>
              <a:gd name="connsiteX76" fmla="*/ 517585 w 4356339"/>
              <a:gd name="connsiteY76" fmla="*/ 2087593 h 3701215"/>
              <a:gd name="connsiteX77" fmla="*/ 560717 w 4356339"/>
              <a:gd name="connsiteY77" fmla="*/ 2001329 h 3701215"/>
              <a:gd name="connsiteX78" fmla="*/ 508958 w 4356339"/>
              <a:gd name="connsiteY78" fmla="*/ 1949570 h 3701215"/>
              <a:gd name="connsiteX79" fmla="*/ 414068 w 4356339"/>
              <a:gd name="connsiteY79" fmla="*/ 1863306 h 3701215"/>
              <a:gd name="connsiteX80" fmla="*/ 155275 w 4356339"/>
              <a:gd name="connsiteY80" fmla="*/ 1777042 h 3701215"/>
              <a:gd name="connsiteX81" fmla="*/ 474902 w 4356339"/>
              <a:gd name="connsiteY81" fmla="*/ 1764825 h 3701215"/>
              <a:gd name="connsiteX82" fmla="*/ 377518 w 4356339"/>
              <a:gd name="connsiteY82" fmla="*/ 1621567 h 3701215"/>
              <a:gd name="connsiteX83" fmla="*/ 513247 w 4356339"/>
              <a:gd name="connsiteY83" fmla="*/ 1682451 h 3701215"/>
              <a:gd name="connsiteX84" fmla="*/ 561665 w 4356339"/>
              <a:gd name="connsiteY84" fmla="*/ 1625406 h 3701215"/>
              <a:gd name="connsiteX85" fmla="*/ 443138 w 4356339"/>
              <a:gd name="connsiteY85" fmla="*/ 1562229 h 3701215"/>
              <a:gd name="connsiteX86" fmla="*/ 445930 w 4356339"/>
              <a:gd name="connsiteY86" fmla="*/ 1507678 h 3701215"/>
              <a:gd name="connsiteX87" fmla="*/ 461787 w 4356339"/>
              <a:gd name="connsiteY87" fmla="*/ 1394438 h 3701215"/>
              <a:gd name="connsiteX88" fmla="*/ 611976 w 4356339"/>
              <a:gd name="connsiteY88" fmla="*/ 1462302 h 3701215"/>
              <a:gd name="connsiteX89" fmla="*/ 807276 w 4356339"/>
              <a:gd name="connsiteY89" fmla="*/ 1439431 h 3701215"/>
              <a:gd name="connsiteX90" fmla="*/ 749135 w 4356339"/>
              <a:gd name="connsiteY90" fmla="*/ 1312579 h 3701215"/>
              <a:gd name="connsiteX91" fmla="*/ 758824 w 4356339"/>
              <a:gd name="connsiteY91" fmla="*/ 1206652 h 3701215"/>
              <a:gd name="connsiteX92" fmla="*/ 585283 w 4356339"/>
              <a:gd name="connsiteY92" fmla="*/ 1270294 h 3701215"/>
              <a:gd name="connsiteX93" fmla="*/ 615268 w 4356339"/>
              <a:gd name="connsiteY93" fmla="*/ 1159929 h 3701215"/>
              <a:gd name="connsiteX94" fmla="*/ 501978 w 4356339"/>
              <a:gd name="connsiteY94" fmla="*/ 984309 h 3701215"/>
              <a:gd name="connsiteX95" fmla="*/ 405575 w 4356339"/>
              <a:gd name="connsiteY95" fmla="*/ 778738 h 3701215"/>
              <a:gd name="connsiteX96" fmla="*/ 299132 w 4356339"/>
              <a:gd name="connsiteY96" fmla="*/ 783409 h 3701215"/>
              <a:gd name="connsiteX97" fmla="*/ 407635 w 4356339"/>
              <a:gd name="connsiteY97" fmla="*/ 667626 h 3701215"/>
              <a:gd name="connsiteX98" fmla="*/ 374376 w 4356339"/>
              <a:gd name="connsiteY98" fmla="*/ 533093 h 3701215"/>
              <a:gd name="connsiteX99" fmla="*/ 0 w 4356339"/>
              <a:gd name="connsiteY99" fmla="*/ 232914 h 3701215"/>
              <a:gd name="connsiteX100" fmla="*/ 224287 w 4356339"/>
              <a:gd name="connsiteY100" fmla="*/ 276046 h 3701215"/>
              <a:gd name="connsiteX101" fmla="*/ 327804 w 4356339"/>
              <a:gd name="connsiteY101" fmla="*/ 224287 h 3701215"/>
              <a:gd name="connsiteX102" fmla="*/ 439947 w 4356339"/>
              <a:gd name="connsiteY102" fmla="*/ 319178 h 3701215"/>
              <a:gd name="connsiteX103" fmla="*/ 526211 w 4356339"/>
              <a:gd name="connsiteY103" fmla="*/ 224287 h 3701215"/>
              <a:gd name="connsiteX104" fmla="*/ 698739 w 4356339"/>
              <a:gd name="connsiteY104" fmla="*/ 181155 h 3701215"/>
              <a:gd name="connsiteX105" fmla="*/ 879894 w 4356339"/>
              <a:gd name="connsiteY105" fmla="*/ 129397 h 3701215"/>
              <a:gd name="connsiteX106" fmla="*/ 1000664 w 4356339"/>
              <a:gd name="connsiteY106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56701 w 4201064"/>
              <a:gd name="connsiteY88" fmla="*/ 1462302 h 3701215"/>
              <a:gd name="connsiteX89" fmla="*/ 652001 w 4201064"/>
              <a:gd name="connsiteY89" fmla="*/ 1439431 h 3701215"/>
              <a:gd name="connsiteX90" fmla="*/ 593860 w 4201064"/>
              <a:gd name="connsiteY90" fmla="*/ 1312579 h 3701215"/>
              <a:gd name="connsiteX91" fmla="*/ 603549 w 4201064"/>
              <a:gd name="connsiteY91" fmla="*/ 1206652 h 3701215"/>
              <a:gd name="connsiteX92" fmla="*/ 430008 w 4201064"/>
              <a:gd name="connsiteY92" fmla="*/ 1270294 h 3701215"/>
              <a:gd name="connsiteX93" fmla="*/ 459993 w 4201064"/>
              <a:gd name="connsiteY93" fmla="*/ 1159929 h 3701215"/>
              <a:gd name="connsiteX94" fmla="*/ 346703 w 4201064"/>
              <a:gd name="connsiteY94" fmla="*/ 984309 h 3701215"/>
              <a:gd name="connsiteX95" fmla="*/ 250300 w 4201064"/>
              <a:gd name="connsiteY95" fmla="*/ 778738 h 3701215"/>
              <a:gd name="connsiteX96" fmla="*/ 143857 w 4201064"/>
              <a:gd name="connsiteY96" fmla="*/ 783409 h 3701215"/>
              <a:gd name="connsiteX97" fmla="*/ 252360 w 4201064"/>
              <a:gd name="connsiteY97" fmla="*/ 667626 h 3701215"/>
              <a:gd name="connsiteX98" fmla="*/ 219101 w 4201064"/>
              <a:gd name="connsiteY98" fmla="*/ 533093 h 3701215"/>
              <a:gd name="connsiteX99" fmla="*/ 69012 w 4201064"/>
              <a:gd name="connsiteY99" fmla="*/ 276046 h 3701215"/>
              <a:gd name="connsiteX100" fmla="*/ 172529 w 4201064"/>
              <a:gd name="connsiteY100" fmla="*/ 224287 h 3701215"/>
              <a:gd name="connsiteX101" fmla="*/ 284672 w 4201064"/>
              <a:gd name="connsiteY101" fmla="*/ 319178 h 3701215"/>
              <a:gd name="connsiteX102" fmla="*/ 370936 w 4201064"/>
              <a:gd name="connsiteY102" fmla="*/ 224287 h 3701215"/>
              <a:gd name="connsiteX103" fmla="*/ 543464 w 4201064"/>
              <a:gd name="connsiteY103" fmla="*/ 181155 h 3701215"/>
              <a:gd name="connsiteX104" fmla="*/ 724619 w 4201064"/>
              <a:gd name="connsiteY104" fmla="*/ 129397 h 3701215"/>
              <a:gd name="connsiteX105" fmla="*/ 845389 w 4201064"/>
              <a:gd name="connsiteY105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56701 w 4201064"/>
              <a:gd name="connsiteY88" fmla="*/ 1462302 h 3701215"/>
              <a:gd name="connsiteX89" fmla="*/ 652001 w 4201064"/>
              <a:gd name="connsiteY89" fmla="*/ 1439431 h 3701215"/>
              <a:gd name="connsiteX90" fmla="*/ 593860 w 4201064"/>
              <a:gd name="connsiteY90" fmla="*/ 1312579 h 3701215"/>
              <a:gd name="connsiteX91" fmla="*/ 603549 w 4201064"/>
              <a:gd name="connsiteY91" fmla="*/ 1206652 h 3701215"/>
              <a:gd name="connsiteX92" fmla="*/ 430008 w 4201064"/>
              <a:gd name="connsiteY92" fmla="*/ 1270294 h 3701215"/>
              <a:gd name="connsiteX93" fmla="*/ 459993 w 4201064"/>
              <a:gd name="connsiteY93" fmla="*/ 1159929 h 3701215"/>
              <a:gd name="connsiteX94" fmla="*/ 346703 w 4201064"/>
              <a:gd name="connsiteY94" fmla="*/ 984309 h 3701215"/>
              <a:gd name="connsiteX95" fmla="*/ 250300 w 4201064"/>
              <a:gd name="connsiteY95" fmla="*/ 778738 h 3701215"/>
              <a:gd name="connsiteX96" fmla="*/ 143857 w 4201064"/>
              <a:gd name="connsiteY96" fmla="*/ 783409 h 3701215"/>
              <a:gd name="connsiteX97" fmla="*/ 252360 w 4201064"/>
              <a:gd name="connsiteY97" fmla="*/ 667626 h 3701215"/>
              <a:gd name="connsiteX98" fmla="*/ 219101 w 4201064"/>
              <a:gd name="connsiteY98" fmla="*/ 533093 h 3701215"/>
              <a:gd name="connsiteX99" fmla="*/ 239726 w 4201064"/>
              <a:gd name="connsiteY99" fmla="*/ 493319 h 3701215"/>
              <a:gd name="connsiteX100" fmla="*/ 69012 w 4201064"/>
              <a:gd name="connsiteY100" fmla="*/ 276046 h 3701215"/>
              <a:gd name="connsiteX101" fmla="*/ 172529 w 4201064"/>
              <a:gd name="connsiteY101" fmla="*/ 224287 h 3701215"/>
              <a:gd name="connsiteX102" fmla="*/ 284672 w 4201064"/>
              <a:gd name="connsiteY102" fmla="*/ 319178 h 3701215"/>
              <a:gd name="connsiteX103" fmla="*/ 370936 w 4201064"/>
              <a:gd name="connsiteY103" fmla="*/ 224287 h 3701215"/>
              <a:gd name="connsiteX104" fmla="*/ 543464 w 4201064"/>
              <a:gd name="connsiteY104" fmla="*/ 181155 h 3701215"/>
              <a:gd name="connsiteX105" fmla="*/ 724619 w 4201064"/>
              <a:gd name="connsiteY105" fmla="*/ 129397 h 3701215"/>
              <a:gd name="connsiteX106" fmla="*/ 845389 w 4201064"/>
              <a:gd name="connsiteY106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56701 w 4201064"/>
              <a:gd name="connsiteY88" fmla="*/ 1462302 h 3701215"/>
              <a:gd name="connsiteX89" fmla="*/ 652001 w 4201064"/>
              <a:gd name="connsiteY89" fmla="*/ 1439431 h 3701215"/>
              <a:gd name="connsiteX90" fmla="*/ 593860 w 4201064"/>
              <a:gd name="connsiteY90" fmla="*/ 1312579 h 3701215"/>
              <a:gd name="connsiteX91" fmla="*/ 603549 w 4201064"/>
              <a:gd name="connsiteY91" fmla="*/ 1206652 h 3701215"/>
              <a:gd name="connsiteX92" fmla="*/ 430008 w 4201064"/>
              <a:gd name="connsiteY92" fmla="*/ 1270294 h 3701215"/>
              <a:gd name="connsiteX93" fmla="*/ 459993 w 4201064"/>
              <a:gd name="connsiteY93" fmla="*/ 1159929 h 3701215"/>
              <a:gd name="connsiteX94" fmla="*/ 346703 w 4201064"/>
              <a:gd name="connsiteY94" fmla="*/ 984309 h 3701215"/>
              <a:gd name="connsiteX95" fmla="*/ 250300 w 4201064"/>
              <a:gd name="connsiteY95" fmla="*/ 778738 h 3701215"/>
              <a:gd name="connsiteX96" fmla="*/ 143857 w 4201064"/>
              <a:gd name="connsiteY96" fmla="*/ 783409 h 3701215"/>
              <a:gd name="connsiteX97" fmla="*/ 252360 w 4201064"/>
              <a:gd name="connsiteY97" fmla="*/ 667626 h 3701215"/>
              <a:gd name="connsiteX98" fmla="*/ 219101 w 4201064"/>
              <a:gd name="connsiteY98" fmla="*/ 533093 h 3701215"/>
              <a:gd name="connsiteX99" fmla="*/ 239726 w 4201064"/>
              <a:gd name="connsiteY99" fmla="*/ 493319 h 3701215"/>
              <a:gd name="connsiteX100" fmla="*/ 172529 w 4201064"/>
              <a:gd name="connsiteY100" fmla="*/ 224287 h 3701215"/>
              <a:gd name="connsiteX101" fmla="*/ 284672 w 4201064"/>
              <a:gd name="connsiteY101" fmla="*/ 319178 h 3701215"/>
              <a:gd name="connsiteX102" fmla="*/ 370936 w 4201064"/>
              <a:gd name="connsiteY102" fmla="*/ 224287 h 3701215"/>
              <a:gd name="connsiteX103" fmla="*/ 543464 w 4201064"/>
              <a:gd name="connsiteY103" fmla="*/ 181155 h 3701215"/>
              <a:gd name="connsiteX104" fmla="*/ 724619 w 4201064"/>
              <a:gd name="connsiteY104" fmla="*/ 129397 h 3701215"/>
              <a:gd name="connsiteX105" fmla="*/ 845389 w 4201064"/>
              <a:gd name="connsiteY105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56701 w 4201064"/>
              <a:gd name="connsiteY88" fmla="*/ 1462302 h 3701215"/>
              <a:gd name="connsiteX89" fmla="*/ 652001 w 4201064"/>
              <a:gd name="connsiteY89" fmla="*/ 1439431 h 3701215"/>
              <a:gd name="connsiteX90" fmla="*/ 593860 w 4201064"/>
              <a:gd name="connsiteY90" fmla="*/ 1312579 h 3701215"/>
              <a:gd name="connsiteX91" fmla="*/ 603549 w 4201064"/>
              <a:gd name="connsiteY91" fmla="*/ 1206652 h 3701215"/>
              <a:gd name="connsiteX92" fmla="*/ 430008 w 4201064"/>
              <a:gd name="connsiteY92" fmla="*/ 1270294 h 3701215"/>
              <a:gd name="connsiteX93" fmla="*/ 459993 w 4201064"/>
              <a:gd name="connsiteY93" fmla="*/ 1159929 h 3701215"/>
              <a:gd name="connsiteX94" fmla="*/ 346703 w 4201064"/>
              <a:gd name="connsiteY94" fmla="*/ 984309 h 3701215"/>
              <a:gd name="connsiteX95" fmla="*/ 250300 w 4201064"/>
              <a:gd name="connsiteY95" fmla="*/ 778738 h 3701215"/>
              <a:gd name="connsiteX96" fmla="*/ 143857 w 4201064"/>
              <a:gd name="connsiteY96" fmla="*/ 783409 h 3701215"/>
              <a:gd name="connsiteX97" fmla="*/ 252360 w 4201064"/>
              <a:gd name="connsiteY97" fmla="*/ 667626 h 3701215"/>
              <a:gd name="connsiteX98" fmla="*/ 219101 w 4201064"/>
              <a:gd name="connsiteY98" fmla="*/ 533093 h 3701215"/>
              <a:gd name="connsiteX99" fmla="*/ 239726 w 4201064"/>
              <a:gd name="connsiteY99" fmla="*/ 493319 h 3701215"/>
              <a:gd name="connsiteX100" fmla="*/ 284672 w 4201064"/>
              <a:gd name="connsiteY100" fmla="*/ 319178 h 3701215"/>
              <a:gd name="connsiteX101" fmla="*/ 370936 w 4201064"/>
              <a:gd name="connsiteY101" fmla="*/ 224287 h 3701215"/>
              <a:gd name="connsiteX102" fmla="*/ 543464 w 4201064"/>
              <a:gd name="connsiteY102" fmla="*/ 181155 h 3701215"/>
              <a:gd name="connsiteX103" fmla="*/ 724619 w 4201064"/>
              <a:gd name="connsiteY103" fmla="*/ 129397 h 3701215"/>
              <a:gd name="connsiteX104" fmla="*/ 845389 w 4201064"/>
              <a:gd name="connsiteY104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56701 w 4201064"/>
              <a:gd name="connsiteY88" fmla="*/ 1462302 h 3701215"/>
              <a:gd name="connsiteX89" fmla="*/ 652001 w 4201064"/>
              <a:gd name="connsiteY89" fmla="*/ 1439431 h 3701215"/>
              <a:gd name="connsiteX90" fmla="*/ 593860 w 4201064"/>
              <a:gd name="connsiteY90" fmla="*/ 1312579 h 3701215"/>
              <a:gd name="connsiteX91" fmla="*/ 603549 w 4201064"/>
              <a:gd name="connsiteY91" fmla="*/ 1206652 h 3701215"/>
              <a:gd name="connsiteX92" fmla="*/ 430008 w 4201064"/>
              <a:gd name="connsiteY92" fmla="*/ 1270294 h 3701215"/>
              <a:gd name="connsiteX93" fmla="*/ 459993 w 4201064"/>
              <a:gd name="connsiteY93" fmla="*/ 1159929 h 3701215"/>
              <a:gd name="connsiteX94" fmla="*/ 346703 w 4201064"/>
              <a:gd name="connsiteY94" fmla="*/ 984309 h 3701215"/>
              <a:gd name="connsiteX95" fmla="*/ 250300 w 4201064"/>
              <a:gd name="connsiteY95" fmla="*/ 778738 h 3701215"/>
              <a:gd name="connsiteX96" fmla="*/ 143857 w 4201064"/>
              <a:gd name="connsiteY96" fmla="*/ 783409 h 3701215"/>
              <a:gd name="connsiteX97" fmla="*/ 252360 w 4201064"/>
              <a:gd name="connsiteY97" fmla="*/ 667626 h 3701215"/>
              <a:gd name="connsiteX98" fmla="*/ 219101 w 4201064"/>
              <a:gd name="connsiteY98" fmla="*/ 533093 h 3701215"/>
              <a:gd name="connsiteX99" fmla="*/ 239726 w 4201064"/>
              <a:gd name="connsiteY99" fmla="*/ 493319 h 3701215"/>
              <a:gd name="connsiteX100" fmla="*/ 242388 w 4201064"/>
              <a:gd name="connsiteY100" fmla="*/ 298036 h 3701215"/>
              <a:gd name="connsiteX101" fmla="*/ 370936 w 4201064"/>
              <a:gd name="connsiteY101" fmla="*/ 224287 h 3701215"/>
              <a:gd name="connsiteX102" fmla="*/ 543464 w 4201064"/>
              <a:gd name="connsiteY102" fmla="*/ 181155 h 3701215"/>
              <a:gd name="connsiteX103" fmla="*/ 724619 w 4201064"/>
              <a:gd name="connsiteY103" fmla="*/ 129397 h 3701215"/>
              <a:gd name="connsiteX104" fmla="*/ 845389 w 4201064"/>
              <a:gd name="connsiteY104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56701 w 4201064"/>
              <a:gd name="connsiteY88" fmla="*/ 1462302 h 3701215"/>
              <a:gd name="connsiteX89" fmla="*/ 652001 w 4201064"/>
              <a:gd name="connsiteY89" fmla="*/ 1439431 h 3701215"/>
              <a:gd name="connsiteX90" fmla="*/ 593860 w 4201064"/>
              <a:gd name="connsiteY90" fmla="*/ 1312579 h 3701215"/>
              <a:gd name="connsiteX91" fmla="*/ 603549 w 4201064"/>
              <a:gd name="connsiteY91" fmla="*/ 1206652 h 3701215"/>
              <a:gd name="connsiteX92" fmla="*/ 430008 w 4201064"/>
              <a:gd name="connsiteY92" fmla="*/ 1270294 h 3701215"/>
              <a:gd name="connsiteX93" fmla="*/ 459993 w 4201064"/>
              <a:gd name="connsiteY93" fmla="*/ 1159929 h 3701215"/>
              <a:gd name="connsiteX94" fmla="*/ 346703 w 4201064"/>
              <a:gd name="connsiteY94" fmla="*/ 984309 h 3701215"/>
              <a:gd name="connsiteX95" fmla="*/ 250300 w 4201064"/>
              <a:gd name="connsiteY95" fmla="*/ 778738 h 3701215"/>
              <a:gd name="connsiteX96" fmla="*/ 143857 w 4201064"/>
              <a:gd name="connsiteY96" fmla="*/ 783409 h 3701215"/>
              <a:gd name="connsiteX97" fmla="*/ 252360 w 4201064"/>
              <a:gd name="connsiteY97" fmla="*/ 667626 h 3701215"/>
              <a:gd name="connsiteX98" fmla="*/ 219101 w 4201064"/>
              <a:gd name="connsiteY98" fmla="*/ 533093 h 3701215"/>
              <a:gd name="connsiteX99" fmla="*/ 202727 w 4201064"/>
              <a:gd name="connsiteY99" fmla="*/ 477463 h 3701215"/>
              <a:gd name="connsiteX100" fmla="*/ 242388 w 4201064"/>
              <a:gd name="connsiteY100" fmla="*/ 298036 h 3701215"/>
              <a:gd name="connsiteX101" fmla="*/ 370936 w 4201064"/>
              <a:gd name="connsiteY101" fmla="*/ 224287 h 3701215"/>
              <a:gd name="connsiteX102" fmla="*/ 543464 w 4201064"/>
              <a:gd name="connsiteY102" fmla="*/ 181155 h 3701215"/>
              <a:gd name="connsiteX103" fmla="*/ 724619 w 4201064"/>
              <a:gd name="connsiteY103" fmla="*/ 129397 h 3701215"/>
              <a:gd name="connsiteX104" fmla="*/ 845389 w 4201064"/>
              <a:gd name="connsiteY104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56701 w 4201064"/>
              <a:gd name="connsiteY88" fmla="*/ 1462302 h 3701215"/>
              <a:gd name="connsiteX89" fmla="*/ 652001 w 4201064"/>
              <a:gd name="connsiteY89" fmla="*/ 1439431 h 3701215"/>
              <a:gd name="connsiteX90" fmla="*/ 593860 w 4201064"/>
              <a:gd name="connsiteY90" fmla="*/ 1312579 h 3701215"/>
              <a:gd name="connsiteX91" fmla="*/ 603549 w 4201064"/>
              <a:gd name="connsiteY91" fmla="*/ 1206652 h 3701215"/>
              <a:gd name="connsiteX92" fmla="*/ 430008 w 4201064"/>
              <a:gd name="connsiteY92" fmla="*/ 1270294 h 3701215"/>
              <a:gd name="connsiteX93" fmla="*/ 459993 w 4201064"/>
              <a:gd name="connsiteY93" fmla="*/ 1159929 h 3701215"/>
              <a:gd name="connsiteX94" fmla="*/ 346703 w 4201064"/>
              <a:gd name="connsiteY94" fmla="*/ 984309 h 3701215"/>
              <a:gd name="connsiteX95" fmla="*/ 250300 w 4201064"/>
              <a:gd name="connsiteY95" fmla="*/ 778738 h 3701215"/>
              <a:gd name="connsiteX96" fmla="*/ 143857 w 4201064"/>
              <a:gd name="connsiteY96" fmla="*/ 783409 h 3701215"/>
              <a:gd name="connsiteX97" fmla="*/ 252360 w 4201064"/>
              <a:gd name="connsiteY97" fmla="*/ 667626 h 3701215"/>
              <a:gd name="connsiteX98" fmla="*/ 197959 w 4201064"/>
              <a:gd name="connsiteY98" fmla="*/ 533093 h 3701215"/>
              <a:gd name="connsiteX99" fmla="*/ 202727 w 4201064"/>
              <a:gd name="connsiteY99" fmla="*/ 477463 h 3701215"/>
              <a:gd name="connsiteX100" fmla="*/ 242388 w 4201064"/>
              <a:gd name="connsiteY100" fmla="*/ 298036 h 3701215"/>
              <a:gd name="connsiteX101" fmla="*/ 370936 w 4201064"/>
              <a:gd name="connsiteY101" fmla="*/ 224287 h 3701215"/>
              <a:gd name="connsiteX102" fmla="*/ 543464 w 4201064"/>
              <a:gd name="connsiteY102" fmla="*/ 181155 h 3701215"/>
              <a:gd name="connsiteX103" fmla="*/ 724619 w 4201064"/>
              <a:gd name="connsiteY103" fmla="*/ 129397 h 3701215"/>
              <a:gd name="connsiteX104" fmla="*/ 845389 w 4201064"/>
              <a:gd name="connsiteY104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56701 w 4201064"/>
              <a:gd name="connsiteY88" fmla="*/ 1462302 h 3701215"/>
              <a:gd name="connsiteX89" fmla="*/ 652001 w 4201064"/>
              <a:gd name="connsiteY89" fmla="*/ 1439431 h 3701215"/>
              <a:gd name="connsiteX90" fmla="*/ 593860 w 4201064"/>
              <a:gd name="connsiteY90" fmla="*/ 1312579 h 3701215"/>
              <a:gd name="connsiteX91" fmla="*/ 603549 w 4201064"/>
              <a:gd name="connsiteY91" fmla="*/ 1206652 h 3701215"/>
              <a:gd name="connsiteX92" fmla="*/ 430008 w 4201064"/>
              <a:gd name="connsiteY92" fmla="*/ 1270294 h 3701215"/>
              <a:gd name="connsiteX93" fmla="*/ 459993 w 4201064"/>
              <a:gd name="connsiteY93" fmla="*/ 1159929 h 3701215"/>
              <a:gd name="connsiteX94" fmla="*/ 346703 w 4201064"/>
              <a:gd name="connsiteY94" fmla="*/ 984309 h 3701215"/>
              <a:gd name="connsiteX95" fmla="*/ 250300 w 4201064"/>
              <a:gd name="connsiteY95" fmla="*/ 778738 h 3701215"/>
              <a:gd name="connsiteX96" fmla="*/ 143857 w 4201064"/>
              <a:gd name="connsiteY96" fmla="*/ 783409 h 3701215"/>
              <a:gd name="connsiteX97" fmla="*/ 109650 w 4201064"/>
              <a:gd name="connsiteY97" fmla="*/ 667626 h 3701215"/>
              <a:gd name="connsiteX98" fmla="*/ 197959 w 4201064"/>
              <a:gd name="connsiteY98" fmla="*/ 533093 h 3701215"/>
              <a:gd name="connsiteX99" fmla="*/ 202727 w 4201064"/>
              <a:gd name="connsiteY99" fmla="*/ 477463 h 3701215"/>
              <a:gd name="connsiteX100" fmla="*/ 242388 w 4201064"/>
              <a:gd name="connsiteY100" fmla="*/ 298036 h 3701215"/>
              <a:gd name="connsiteX101" fmla="*/ 370936 w 4201064"/>
              <a:gd name="connsiteY101" fmla="*/ 224287 h 3701215"/>
              <a:gd name="connsiteX102" fmla="*/ 543464 w 4201064"/>
              <a:gd name="connsiteY102" fmla="*/ 181155 h 3701215"/>
              <a:gd name="connsiteX103" fmla="*/ 724619 w 4201064"/>
              <a:gd name="connsiteY103" fmla="*/ 129397 h 3701215"/>
              <a:gd name="connsiteX104" fmla="*/ 845389 w 4201064"/>
              <a:gd name="connsiteY104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56701 w 4201064"/>
              <a:gd name="connsiteY88" fmla="*/ 1462302 h 3701215"/>
              <a:gd name="connsiteX89" fmla="*/ 652001 w 4201064"/>
              <a:gd name="connsiteY89" fmla="*/ 1439431 h 3701215"/>
              <a:gd name="connsiteX90" fmla="*/ 593860 w 4201064"/>
              <a:gd name="connsiteY90" fmla="*/ 1312579 h 3701215"/>
              <a:gd name="connsiteX91" fmla="*/ 603549 w 4201064"/>
              <a:gd name="connsiteY91" fmla="*/ 1206652 h 3701215"/>
              <a:gd name="connsiteX92" fmla="*/ 430008 w 4201064"/>
              <a:gd name="connsiteY92" fmla="*/ 1270294 h 3701215"/>
              <a:gd name="connsiteX93" fmla="*/ 459993 w 4201064"/>
              <a:gd name="connsiteY93" fmla="*/ 1159929 h 3701215"/>
              <a:gd name="connsiteX94" fmla="*/ 346703 w 4201064"/>
              <a:gd name="connsiteY94" fmla="*/ 984309 h 3701215"/>
              <a:gd name="connsiteX95" fmla="*/ 250300 w 4201064"/>
              <a:gd name="connsiteY95" fmla="*/ 778738 h 3701215"/>
              <a:gd name="connsiteX96" fmla="*/ 109650 w 4201064"/>
              <a:gd name="connsiteY96" fmla="*/ 667626 h 3701215"/>
              <a:gd name="connsiteX97" fmla="*/ 197959 w 4201064"/>
              <a:gd name="connsiteY97" fmla="*/ 533093 h 3701215"/>
              <a:gd name="connsiteX98" fmla="*/ 202727 w 4201064"/>
              <a:gd name="connsiteY98" fmla="*/ 477463 h 3701215"/>
              <a:gd name="connsiteX99" fmla="*/ 242388 w 4201064"/>
              <a:gd name="connsiteY99" fmla="*/ 298036 h 3701215"/>
              <a:gd name="connsiteX100" fmla="*/ 370936 w 4201064"/>
              <a:gd name="connsiteY100" fmla="*/ 224287 h 3701215"/>
              <a:gd name="connsiteX101" fmla="*/ 543464 w 4201064"/>
              <a:gd name="connsiteY101" fmla="*/ 181155 h 3701215"/>
              <a:gd name="connsiteX102" fmla="*/ 724619 w 4201064"/>
              <a:gd name="connsiteY102" fmla="*/ 129397 h 3701215"/>
              <a:gd name="connsiteX103" fmla="*/ 845389 w 4201064"/>
              <a:gd name="connsiteY103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56701 w 4201064"/>
              <a:gd name="connsiteY88" fmla="*/ 1462302 h 3701215"/>
              <a:gd name="connsiteX89" fmla="*/ 652001 w 4201064"/>
              <a:gd name="connsiteY89" fmla="*/ 1439431 h 3701215"/>
              <a:gd name="connsiteX90" fmla="*/ 593860 w 4201064"/>
              <a:gd name="connsiteY90" fmla="*/ 1312579 h 3701215"/>
              <a:gd name="connsiteX91" fmla="*/ 603549 w 4201064"/>
              <a:gd name="connsiteY91" fmla="*/ 1206652 h 3701215"/>
              <a:gd name="connsiteX92" fmla="*/ 430008 w 4201064"/>
              <a:gd name="connsiteY92" fmla="*/ 1270294 h 3701215"/>
              <a:gd name="connsiteX93" fmla="*/ 459993 w 4201064"/>
              <a:gd name="connsiteY93" fmla="*/ 1159929 h 3701215"/>
              <a:gd name="connsiteX94" fmla="*/ 346703 w 4201064"/>
              <a:gd name="connsiteY94" fmla="*/ 984309 h 3701215"/>
              <a:gd name="connsiteX95" fmla="*/ 313727 w 4201064"/>
              <a:gd name="connsiteY95" fmla="*/ 715312 h 3701215"/>
              <a:gd name="connsiteX96" fmla="*/ 109650 w 4201064"/>
              <a:gd name="connsiteY96" fmla="*/ 667626 h 3701215"/>
              <a:gd name="connsiteX97" fmla="*/ 197959 w 4201064"/>
              <a:gd name="connsiteY97" fmla="*/ 533093 h 3701215"/>
              <a:gd name="connsiteX98" fmla="*/ 202727 w 4201064"/>
              <a:gd name="connsiteY98" fmla="*/ 477463 h 3701215"/>
              <a:gd name="connsiteX99" fmla="*/ 242388 w 4201064"/>
              <a:gd name="connsiteY99" fmla="*/ 298036 h 3701215"/>
              <a:gd name="connsiteX100" fmla="*/ 370936 w 4201064"/>
              <a:gd name="connsiteY100" fmla="*/ 224287 h 3701215"/>
              <a:gd name="connsiteX101" fmla="*/ 543464 w 4201064"/>
              <a:gd name="connsiteY101" fmla="*/ 181155 h 3701215"/>
              <a:gd name="connsiteX102" fmla="*/ 724619 w 4201064"/>
              <a:gd name="connsiteY102" fmla="*/ 129397 h 3701215"/>
              <a:gd name="connsiteX103" fmla="*/ 845389 w 4201064"/>
              <a:gd name="connsiteY103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56701 w 4201064"/>
              <a:gd name="connsiteY88" fmla="*/ 1462302 h 3701215"/>
              <a:gd name="connsiteX89" fmla="*/ 652001 w 4201064"/>
              <a:gd name="connsiteY89" fmla="*/ 1439431 h 3701215"/>
              <a:gd name="connsiteX90" fmla="*/ 593860 w 4201064"/>
              <a:gd name="connsiteY90" fmla="*/ 1312579 h 3701215"/>
              <a:gd name="connsiteX91" fmla="*/ 603549 w 4201064"/>
              <a:gd name="connsiteY91" fmla="*/ 1206652 h 3701215"/>
              <a:gd name="connsiteX92" fmla="*/ 430008 w 4201064"/>
              <a:gd name="connsiteY92" fmla="*/ 1270294 h 3701215"/>
              <a:gd name="connsiteX93" fmla="*/ 459993 w 4201064"/>
              <a:gd name="connsiteY93" fmla="*/ 1159929 h 3701215"/>
              <a:gd name="connsiteX94" fmla="*/ 313727 w 4201064"/>
              <a:gd name="connsiteY94" fmla="*/ 715312 h 3701215"/>
              <a:gd name="connsiteX95" fmla="*/ 109650 w 4201064"/>
              <a:gd name="connsiteY95" fmla="*/ 667626 h 3701215"/>
              <a:gd name="connsiteX96" fmla="*/ 197959 w 4201064"/>
              <a:gd name="connsiteY96" fmla="*/ 533093 h 3701215"/>
              <a:gd name="connsiteX97" fmla="*/ 202727 w 4201064"/>
              <a:gd name="connsiteY97" fmla="*/ 477463 h 3701215"/>
              <a:gd name="connsiteX98" fmla="*/ 242388 w 4201064"/>
              <a:gd name="connsiteY98" fmla="*/ 298036 h 3701215"/>
              <a:gd name="connsiteX99" fmla="*/ 370936 w 4201064"/>
              <a:gd name="connsiteY99" fmla="*/ 224287 h 3701215"/>
              <a:gd name="connsiteX100" fmla="*/ 543464 w 4201064"/>
              <a:gd name="connsiteY100" fmla="*/ 181155 h 3701215"/>
              <a:gd name="connsiteX101" fmla="*/ 724619 w 4201064"/>
              <a:gd name="connsiteY101" fmla="*/ 129397 h 3701215"/>
              <a:gd name="connsiteX102" fmla="*/ 845389 w 4201064"/>
              <a:gd name="connsiteY102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56701 w 4201064"/>
              <a:gd name="connsiteY88" fmla="*/ 1462302 h 3701215"/>
              <a:gd name="connsiteX89" fmla="*/ 652001 w 4201064"/>
              <a:gd name="connsiteY89" fmla="*/ 1439431 h 3701215"/>
              <a:gd name="connsiteX90" fmla="*/ 593860 w 4201064"/>
              <a:gd name="connsiteY90" fmla="*/ 1312579 h 3701215"/>
              <a:gd name="connsiteX91" fmla="*/ 603549 w 4201064"/>
              <a:gd name="connsiteY91" fmla="*/ 1206652 h 3701215"/>
              <a:gd name="connsiteX92" fmla="*/ 430008 w 4201064"/>
              <a:gd name="connsiteY92" fmla="*/ 1270294 h 3701215"/>
              <a:gd name="connsiteX93" fmla="*/ 459993 w 4201064"/>
              <a:gd name="connsiteY93" fmla="*/ 1159929 h 3701215"/>
              <a:gd name="connsiteX94" fmla="*/ 266019 w 4201064"/>
              <a:gd name="connsiteY94" fmla="*/ 759045 h 3701215"/>
              <a:gd name="connsiteX95" fmla="*/ 109650 w 4201064"/>
              <a:gd name="connsiteY95" fmla="*/ 667626 h 3701215"/>
              <a:gd name="connsiteX96" fmla="*/ 197959 w 4201064"/>
              <a:gd name="connsiteY96" fmla="*/ 533093 h 3701215"/>
              <a:gd name="connsiteX97" fmla="*/ 202727 w 4201064"/>
              <a:gd name="connsiteY97" fmla="*/ 477463 h 3701215"/>
              <a:gd name="connsiteX98" fmla="*/ 242388 w 4201064"/>
              <a:gd name="connsiteY98" fmla="*/ 298036 h 3701215"/>
              <a:gd name="connsiteX99" fmla="*/ 370936 w 4201064"/>
              <a:gd name="connsiteY99" fmla="*/ 224287 h 3701215"/>
              <a:gd name="connsiteX100" fmla="*/ 543464 w 4201064"/>
              <a:gd name="connsiteY100" fmla="*/ 181155 h 3701215"/>
              <a:gd name="connsiteX101" fmla="*/ 724619 w 4201064"/>
              <a:gd name="connsiteY101" fmla="*/ 129397 h 3701215"/>
              <a:gd name="connsiteX102" fmla="*/ 845389 w 4201064"/>
              <a:gd name="connsiteY102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56701 w 4201064"/>
              <a:gd name="connsiteY88" fmla="*/ 1462302 h 3701215"/>
              <a:gd name="connsiteX89" fmla="*/ 652001 w 4201064"/>
              <a:gd name="connsiteY89" fmla="*/ 1439431 h 3701215"/>
              <a:gd name="connsiteX90" fmla="*/ 593860 w 4201064"/>
              <a:gd name="connsiteY90" fmla="*/ 1312579 h 3701215"/>
              <a:gd name="connsiteX91" fmla="*/ 603549 w 4201064"/>
              <a:gd name="connsiteY91" fmla="*/ 1206652 h 3701215"/>
              <a:gd name="connsiteX92" fmla="*/ 430008 w 4201064"/>
              <a:gd name="connsiteY92" fmla="*/ 1270294 h 3701215"/>
              <a:gd name="connsiteX93" fmla="*/ 459993 w 4201064"/>
              <a:gd name="connsiteY93" fmla="*/ 1159929 h 3701215"/>
              <a:gd name="connsiteX94" fmla="*/ 266019 w 4201064"/>
              <a:gd name="connsiteY94" fmla="*/ 759045 h 3701215"/>
              <a:gd name="connsiteX95" fmla="*/ 109650 w 4201064"/>
              <a:gd name="connsiteY95" fmla="*/ 667626 h 3701215"/>
              <a:gd name="connsiteX96" fmla="*/ 197959 w 4201064"/>
              <a:gd name="connsiteY96" fmla="*/ 533093 h 3701215"/>
              <a:gd name="connsiteX97" fmla="*/ 202727 w 4201064"/>
              <a:gd name="connsiteY97" fmla="*/ 477463 h 3701215"/>
              <a:gd name="connsiteX98" fmla="*/ 242388 w 4201064"/>
              <a:gd name="connsiteY98" fmla="*/ 298036 h 3701215"/>
              <a:gd name="connsiteX99" fmla="*/ 370936 w 4201064"/>
              <a:gd name="connsiteY99" fmla="*/ 224287 h 3701215"/>
              <a:gd name="connsiteX100" fmla="*/ 543464 w 4201064"/>
              <a:gd name="connsiteY100" fmla="*/ 181155 h 3701215"/>
              <a:gd name="connsiteX101" fmla="*/ 724619 w 4201064"/>
              <a:gd name="connsiteY101" fmla="*/ 129397 h 3701215"/>
              <a:gd name="connsiteX102" fmla="*/ 845389 w 4201064"/>
              <a:gd name="connsiteY102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56701 w 4201064"/>
              <a:gd name="connsiteY88" fmla="*/ 1462302 h 3701215"/>
              <a:gd name="connsiteX89" fmla="*/ 652001 w 4201064"/>
              <a:gd name="connsiteY89" fmla="*/ 1439431 h 3701215"/>
              <a:gd name="connsiteX90" fmla="*/ 593860 w 4201064"/>
              <a:gd name="connsiteY90" fmla="*/ 1312579 h 3701215"/>
              <a:gd name="connsiteX91" fmla="*/ 603549 w 4201064"/>
              <a:gd name="connsiteY91" fmla="*/ 1206652 h 3701215"/>
              <a:gd name="connsiteX92" fmla="*/ 430008 w 4201064"/>
              <a:gd name="connsiteY92" fmla="*/ 1270294 h 3701215"/>
              <a:gd name="connsiteX93" fmla="*/ 459993 w 4201064"/>
              <a:gd name="connsiteY93" fmla="*/ 1159929 h 3701215"/>
              <a:gd name="connsiteX94" fmla="*/ 320342 w 4201064"/>
              <a:gd name="connsiteY94" fmla="*/ 913428 h 3701215"/>
              <a:gd name="connsiteX95" fmla="*/ 266019 w 4201064"/>
              <a:gd name="connsiteY95" fmla="*/ 759045 h 3701215"/>
              <a:gd name="connsiteX96" fmla="*/ 109650 w 4201064"/>
              <a:gd name="connsiteY96" fmla="*/ 667626 h 3701215"/>
              <a:gd name="connsiteX97" fmla="*/ 197959 w 4201064"/>
              <a:gd name="connsiteY97" fmla="*/ 533093 h 3701215"/>
              <a:gd name="connsiteX98" fmla="*/ 202727 w 4201064"/>
              <a:gd name="connsiteY98" fmla="*/ 477463 h 3701215"/>
              <a:gd name="connsiteX99" fmla="*/ 242388 w 4201064"/>
              <a:gd name="connsiteY99" fmla="*/ 298036 h 3701215"/>
              <a:gd name="connsiteX100" fmla="*/ 370936 w 4201064"/>
              <a:gd name="connsiteY100" fmla="*/ 224287 h 3701215"/>
              <a:gd name="connsiteX101" fmla="*/ 543464 w 4201064"/>
              <a:gd name="connsiteY101" fmla="*/ 181155 h 3701215"/>
              <a:gd name="connsiteX102" fmla="*/ 724619 w 4201064"/>
              <a:gd name="connsiteY102" fmla="*/ 129397 h 3701215"/>
              <a:gd name="connsiteX103" fmla="*/ 845389 w 4201064"/>
              <a:gd name="connsiteY103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56701 w 4201064"/>
              <a:gd name="connsiteY88" fmla="*/ 1462302 h 3701215"/>
              <a:gd name="connsiteX89" fmla="*/ 652001 w 4201064"/>
              <a:gd name="connsiteY89" fmla="*/ 1439431 h 3701215"/>
              <a:gd name="connsiteX90" fmla="*/ 593860 w 4201064"/>
              <a:gd name="connsiteY90" fmla="*/ 1312579 h 3701215"/>
              <a:gd name="connsiteX91" fmla="*/ 603549 w 4201064"/>
              <a:gd name="connsiteY91" fmla="*/ 1206652 h 3701215"/>
              <a:gd name="connsiteX92" fmla="*/ 430008 w 4201064"/>
              <a:gd name="connsiteY92" fmla="*/ 1270294 h 3701215"/>
              <a:gd name="connsiteX93" fmla="*/ 459993 w 4201064"/>
              <a:gd name="connsiteY93" fmla="*/ 1159929 h 3701215"/>
              <a:gd name="connsiteX94" fmla="*/ 360098 w 4201064"/>
              <a:gd name="connsiteY94" fmla="*/ 897525 h 3701215"/>
              <a:gd name="connsiteX95" fmla="*/ 266019 w 4201064"/>
              <a:gd name="connsiteY95" fmla="*/ 759045 h 3701215"/>
              <a:gd name="connsiteX96" fmla="*/ 109650 w 4201064"/>
              <a:gd name="connsiteY96" fmla="*/ 667626 h 3701215"/>
              <a:gd name="connsiteX97" fmla="*/ 197959 w 4201064"/>
              <a:gd name="connsiteY97" fmla="*/ 533093 h 3701215"/>
              <a:gd name="connsiteX98" fmla="*/ 202727 w 4201064"/>
              <a:gd name="connsiteY98" fmla="*/ 477463 h 3701215"/>
              <a:gd name="connsiteX99" fmla="*/ 242388 w 4201064"/>
              <a:gd name="connsiteY99" fmla="*/ 298036 h 3701215"/>
              <a:gd name="connsiteX100" fmla="*/ 370936 w 4201064"/>
              <a:gd name="connsiteY100" fmla="*/ 224287 h 3701215"/>
              <a:gd name="connsiteX101" fmla="*/ 543464 w 4201064"/>
              <a:gd name="connsiteY101" fmla="*/ 181155 h 3701215"/>
              <a:gd name="connsiteX102" fmla="*/ 724619 w 4201064"/>
              <a:gd name="connsiteY102" fmla="*/ 129397 h 3701215"/>
              <a:gd name="connsiteX103" fmla="*/ 845389 w 4201064"/>
              <a:gd name="connsiteY103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56701 w 4201064"/>
              <a:gd name="connsiteY88" fmla="*/ 1462302 h 3701215"/>
              <a:gd name="connsiteX89" fmla="*/ 652001 w 4201064"/>
              <a:gd name="connsiteY89" fmla="*/ 1439431 h 3701215"/>
              <a:gd name="connsiteX90" fmla="*/ 593860 w 4201064"/>
              <a:gd name="connsiteY90" fmla="*/ 1312579 h 3701215"/>
              <a:gd name="connsiteX91" fmla="*/ 603549 w 4201064"/>
              <a:gd name="connsiteY91" fmla="*/ 1206652 h 3701215"/>
              <a:gd name="connsiteX92" fmla="*/ 430008 w 4201064"/>
              <a:gd name="connsiteY92" fmla="*/ 1270294 h 3701215"/>
              <a:gd name="connsiteX93" fmla="*/ 459993 w 4201064"/>
              <a:gd name="connsiteY93" fmla="*/ 1159929 h 3701215"/>
              <a:gd name="connsiteX94" fmla="*/ 308414 w 4201064"/>
              <a:gd name="connsiteY94" fmla="*/ 901500 h 3701215"/>
              <a:gd name="connsiteX95" fmla="*/ 266019 w 4201064"/>
              <a:gd name="connsiteY95" fmla="*/ 759045 h 3701215"/>
              <a:gd name="connsiteX96" fmla="*/ 109650 w 4201064"/>
              <a:gd name="connsiteY96" fmla="*/ 667626 h 3701215"/>
              <a:gd name="connsiteX97" fmla="*/ 197959 w 4201064"/>
              <a:gd name="connsiteY97" fmla="*/ 533093 h 3701215"/>
              <a:gd name="connsiteX98" fmla="*/ 202727 w 4201064"/>
              <a:gd name="connsiteY98" fmla="*/ 477463 h 3701215"/>
              <a:gd name="connsiteX99" fmla="*/ 242388 w 4201064"/>
              <a:gd name="connsiteY99" fmla="*/ 298036 h 3701215"/>
              <a:gd name="connsiteX100" fmla="*/ 370936 w 4201064"/>
              <a:gd name="connsiteY100" fmla="*/ 224287 h 3701215"/>
              <a:gd name="connsiteX101" fmla="*/ 543464 w 4201064"/>
              <a:gd name="connsiteY101" fmla="*/ 181155 h 3701215"/>
              <a:gd name="connsiteX102" fmla="*/ 724619 w 4201064"/>
              <a:gd name="connsiteY102" fmla="*/ 129397 h 3701215"/>
              <a:gd name="connsiteX103" fmla="*/ 845389 w 4201064"/>
              <a:gd name="connsiteY103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56701 w 4201064"/>
              <a:gd name="connsiteY88" fmla="*/ 1462302 h 3701215"/>
              <a:gd name="connsiteX89" fmla="*/ 652001 w 4201064"/>
              <a:gd name="connsiteY89" fmla="*/ 1439431 h 3701215"/>
              <a:gd name="connsiteX90" fmla="*/ 593860 w 4201064"/>
              <a:gd name="connsiteY90" fmla="*/ 1312579 h 3701215"/>
              <a:gd name="connsiteX91" fmla="*/ 603549 w 4201064"/>
              <a:gd name="connsiteY91" fmla="*/ 1206652 h 3701215"/>
              <a:gd name="connsiteX92" fmla="*/ 430008 w 4201064"/>
              <a:gd name="connsiteY92" fmla="*/ 1270294 h 3701215"/>
              <a:gd name="connsiteX93" fmla="*/ 459993 w 4201064"/>
              <a:gd name="connsiteY93" fmla="*/ 1159929 h 3701215"/>
              <a:gd name="connsiteX94" fmla="*/ 308414 w 4201064"/>
              <a:gd name="connsiteY94" fmla="*/ 901500 h 3701215"/>
              <a:gd name="connsiteX95" fmla="*/ 266019 w 4201064"/>
              <a:gd name="connsiteY95" fmla="*/ 759045 h 3701215"/>
              <a:gd name="connsiteX96" fmla="*/ 109650 w 4201064"/>
              <a:gd name="connsiteY96" fmla="*/ 667626 h 3701215"/>
              <a:gd name="connsiteX97" fmla="*/ 197959 w 4201064"/>
              <a:gd name="connsiteY97" fmla="*/ 533093 h 3701215"/>
              <a:gd name="connsiteX98" fmla="*/ 202727 w 4201064"/>
              <a:gd name="connsiteY98" fmla="*/ 477463 h 3701215"/>
              <a:gd name="connsiteX99" fmla="*/ 242388 w 4201064"/>
              <a:gd name="connsiteY99" fmla="*/ 298036 h 3701215"/>
              <a:gd name="connsiteX100" fmla="*/ 370936 w 4201064"/>
              <a:gd name="connsiteY100" fmla="*/ 224287 h 3701215"/>
              <a:gd name="connsiteX101" fmla="*/ 543464 w 4201064"/>
              <a:gd name="connsiteY101" fmla="*/ 181155 h 3701215"/>
              <a:gd name="connsiteX102" fmla="*/ 724619 w 4201064"/>
              <a:gd name="connsiteY102" fmla="*/ 129397 h 3701215"/>
              <a:gd name="connsiteX103" fmla="*/ 845389 w 4201064"/>
              <a:gd name="connsiteY103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56701 w 4201064"/>
              <a:gd name="connsiteY88" fmla="*/ 1462302 h 3701215"/>
              <a:gd name="connsiteX89" fmla="*/ 652001 w 4201064"/>
              <a:gd name="connsiteY89" fmla="*/ 1439431 h 3701215"/>
              <a:gd name="connsiteX90" fmla="*/ 593860 w 4201064"/>
              <a:gd name="connsiteY90" fmla="*/ 1312579 h 3701215"/>
              <a:gd name="connsiteX91" fmla="*/ 603549 w 4201064"/>
              <a:gd name="connsiteY91" fmla="*/ 1206652 h 3701215"/>
              <a:gd name="connsiteX92" fmla="*/ 430008 w 4201064"/>
              <a:gd name="connsiteY92" fmla="*/ 1270294 h 3701215"/>
              <a:gd name="connsiteX93" fmla="*/ 459993 w 4201064"/>
              <a:gd name="connsiteY93" fmla="*/ 1159929 h 3701215"/>
              <a:gd name="connsiteX94" fmla="*/ 320341 w 4201064"/>
              <a:gd name="connsiteY94" fmla="*/ 869695 h 3701215"/>
              <a:gd name="connsiteX95" fmla="*/ 266019 w 4201064"/>
              <a:gd name="connsiteY95" fmla="*/ 759045 h 3701215"/>
              <a:gd name="connsiteX96" fmla="*/ 109650 w 4201064"/>
              <a:gd name="connsiteY96" fmla="*/ 667626 h 3701215"/>
              <a:gd name="connsiteX97" fmla="*/ 197959 w 4201064"/>
              <a:gd name="connsiteY97" fmla="*/ 533093 h 3701215"/>
              <a:gd name="connsiteX98" fmla="*/ 202727 w 4201064"/>
              <a:gd name="connsiteY98" fmla="*/ 477463 h 3701215"/>
              <a:gd name="connsiteX99" fmla="*/ 242388 w 4201064"/>
              <a:gd name="connsiteY99" fmla="*/ 298036 h 3701215"/>
              <a:gd name="connsiteX100" fmla="*/ 370936 w 4201064"/>
              <a:gd name="connsiteY100" fmla="*/ 224287 h 3701215"/>
              <a:gd name="connsiteX101" fmla="*/ 543464 w 4201064"/>
              <a:gd name="connsiteY101" fmla="*/ 181155 h 3701215"/>
              <a:gd name="connsiteX102" fmla="*/ 724619 w 4201064"/>
              <a:gd name="connsiteY102" fmla="*/ 129397 h 3701215"/>
              <a:gd name="connsiteX103" fmla="*/ 845389 w 4201064"/>
              <a:gd name="connsiteY103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56701 w 4201064"/>
              <a:gd name="connsiteY88" fmla="*/ 1462302 h 3701215"/>
              <a:gd name="connsiteX89" fmla="*/ 652001 w 4201064"/>
              <a:gd name="connsiteY89" fmla="*/ 1439431 h 3701215"/>
              <a:gd name="connsiteX90" fmla="*/ 593860 w 4201064"/>
              <a:gd name="connsiteY90" fmla="*/ 1312579 h 3701215"/>
              <a:gd name="connsiteX91" fmla="*/ 603549 w 4201064"/>
              <a:gd name="connsiteY91" fmla="*/ 1206652 h 3701215"/>
              <a:gd name="connsiteX92" fmla="*/ 430008 w 4201064"/>
              <a:gd name="connsiteY92" fmla="*/ 1270294 h 3701215"/>
              <a:gd name="connsiteX93" fmla="*/ 459993 w 4201064"/>
              <a:gd name="connsiteY93" fmla="*/ 1159929 h 3701215"/>
              <a:gd name="connsiteX94" fmla="*/ 320341 w 4201064"/>
              <a:gd name="connsiteY94" fmla="*/ 869695 h 3701215"/>
              <a:gd name="connsiteX95" fmla="*/ 266019 w 4201064"/>
              <a:gd name="connsiteY95" fmla="*/ 759045 h 3701215"/>
              <a:gd name="connsiteX96" fmla="*/ 109650 w 4201064"/>
              <a:gd name="connsiteY96" fmla="*/ 667626 h 3701215"/>
              <a:gd name="connsiteX97" fmla="*/ 197959 w 4201064"/>
              <a:gd name="connsiteY97" fmla="*/ 533093 h 3701215"/>
              <a:gd name="connsiteX98" fmla="*/ 202727 w 4201064"/>
              <a:gd name="connsiteY98" fmla="*/ 477463 h 3701215"/>
              <a:gd name="connsiteX99" fmla="*/ 242388 w 4201064"/>
              <a:gd name="connsiteY99" fmla="*/ 298036 h 3701215"/>
              <a:gd name="connsiteX100" fmla="*/ 370936 w 4201064"/>
              <a:gd name="connsiteY100" fmla="*/ 224287 h 3701215"/>
              <a:gd name="connsiteX101" fmla="*/ 543464 w 4201064"/>
              <a:gd name="connsiteY101" fmla="*/ 181155 h 3701215"/>
              <a:gd name="connsiteX102" fmla="*/ 724619 w 4201064"/>
              <a:gd name="connsiteY102" fmla="*/ 129397 h 3701215"/>
              <a:gd name="connsiteX103" fmla="*/ 845389 w 4201064"/>
              <a:gd name="connsiteY103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56701 w 4201064"/>
              <a:gd name="connsiteY88" fmla="*/ 1462302 h 3701215"/>
              <a:gd name="connsiteX89" fmla="*/ 652001 w 4201064"/>
              <a:gd name="connsiteY89" fmla="*/ 1439431 h 3701215"/>
              <a:gd name="connsiteX90" fmla="*/ 593860 w 4201064"/>
              <a:gd name="connsiteY90" fmla="*/ 1312579 h 3701215"/>
              <a:gd name="connsiteX91" fmla="*/ 603549 w 4201064"/>
              <a:gd name="connsiteY91" fmla="*/ 1206652 h 3701215"/>
              <a:gd name="connsiteX92" fmla="*/ 430008 w 4201064"/>
              <a:gd name="connsiteY92" fmla="*/ 1270294 h 3701215"/>
              <a:gd name="connsiteX93" fmla="*/ 459993 w 4201064"/>
              <a:gd name="connsiteY93" fmla="*/ 1159929 h 3701215"/>
              <a:gd name="connsiteX94" fmla="*/ 320341 w 4201064"/>
              <a:gd name="connsiteY94" fmla="*/ 869695 h 3701215"/>
              <a:gd name="connsiteX95" fmla="*/ 266019 w 4201064"/>
              <a:gd name="connsiteY95" fmla="*/ 759045 h 3701215"/>
              <a:gd name="connsiteX96" fmla="*/ 109650 w 4201064"/>
              <a:gd name="connsiteY96" fmla="*/ 667626 h 3701215"/>
              <a:gd name="connsiteX97" fmla="*/ 197959 w 4201064"/>
              <a:gd name="connsiteY97" fmla="*/ 533093 h 3701215"/>
              <a:gd name="connsiteX98" fmla="*/ 202727 w 4201064"/>
              <a:gd name="connsiteY98" fmla="*/ 477463 h 3701215"/>
              <a:gd name="connsiteX99" fmla="*/ 242388 w 4201064"/>
              <a:gd name="connsiteY99" fmla="*/ 298036 h 3701215"/>
              <a:gd name="connsiteX100" fmla="*/ 370936 w 4201064"/>
              <a:gd name="connsiteY100" fmla="*/ 224287 h 3701215"/>
              <a:gd name="connsiteX101" fmla="*/ 543464 w 4201064"/>
              <a:gd name="connsiteY101" fmla="*/ 181155 h 3701215"/>
              <a:gd name="connsiteX102" fmla="*/ 724619 w 4201064"/>
              <a:gd name="connsiteY102" fmla="*/ 129397 h 3701215"/>
              <a:gd name="connsiteX103" fmla="*/ 845389 w 4201064"/>
              <a:gd name="connsiteY103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56701 w 4201064"/>
              <a:gd name="connsiteY88" fmla="*/ 1462302 h 3701215"/>
              <a:gd name="connsiteX89" fmla="*/ 652001 w 4201064"/>
              <a:gd name="connsiteY89" fmla="*/ 1439431 h 3701215"/>
              <a:gd name="connsiteX90" fmla="*/ 593860 w 4201064"/>
              <a:gd name="connsiteY90" fmla="*/ 1312579 h 3701215"/>
              <a:gd name="connsiteX91" fmla="*/ 603549 w 4201064"/>
              <a:gd name="connsiteY91" fmla="*/ 1206652 h 3701215"/>
              <a:gd name="connsiteX92" fmla="*/ 430008 w 4201064"/>
              <a:gd name="connsiteY92" fmla="*/ 1270294 h 3701215"/>
              <a:gd name="connsiteX93" fmla="*/ 459993 w 4201064"/>
              <a:gd name="connsiteY93" fmla="*/ 1159929 h 3701215"/>
              <a:gd name="connsiteX94" fmla="*/ 407806 w 4201064"/>
              <a:gd name="connsiteY94" fmla="*/ 1024746 h 3701215"/>
              <a:gd name="connsiteX95" fmla="*/ 320341 w 4201064"/>
              <a:gd name="connsiteY95" fmla="*/ 869695 h 3701215"/>
              <a:gd name="connsiteX96" fmla="*/ 266019 w 4201064"/>
              <a:gd name="connsiteY96" fmla="*/ 759045 h 3701215"/>
              <a:gd name="connsiteX97" fmla="*/ 109650 w 4201064"/>
              <a:gd name="connsiteY97" fmla="*/ 667626 h 3701215"/>
              <a:gd name="connsiteX98" fmla="*/ 197959 w 4201064"/>
              <a:gd name="connsiteY98" fmla="*/ 533093 h 3701215"/>
              <a:gd name="connsiteX99" fmla="*/ 202727 w 4201064"/>
              <a:gd name="connsiteY99" fmla="*/ 477463 h 3701215"/>
              <a:gd name="connsiteX100" fmla="*/ 242388 w 4201064"/>
              <a:gd name="connsiteY100" fmla="*/ 298036 h 3701215"/>
              <a:gd name="connsiteX101" fmla="*/ 370936 w 4201064"/>
              <a:gd name="connsiteY101" fmla="*/ 224287 h 3701215"/>
              <a:gd name="connsiteX102" fmla="*/ 543464 w 4201064"/>
              <a:gd name="connsiteY102" fmla="*/ 181155 h 3701215"/>
              <a:gd name="connsiteX103" fmla="*/ 724619 w 4201064"/>
              <a:gd name="connsiteY103" fmla="*/ 129397 h 3701215"/>
              <a:gd name="connsiteX104" fmla="*/ 845389 w 4201064"/>
              <a:gd name="connsiteY104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56701 w 4201064"/>
              <a:gd name="connsiteY88" fmla="*/ 1462302 h 3701215"/>
              <a:gd name="connsiteX89" fmla="*/ 652001 w 4201064"/>
              <a:gd name="connsiteY89" fmla="*/ 1439431 h 3701215"/>
              <a:gd name="connsiteX90" fmla="*/ 593860 w 4201064"/>
              <a:gd name="connsiteY90" fmla="*/ 1312579 h 3701215"/>
              <a:gd name="connsiteX91" fmla="*/ 603549 w 4201064"/>
              <a:gd name="connsiteY91" fmla="*/ 1206652 h 3701215"/>
              <a:gd name="connsiteX92" fmla="*/ 430008 w 4201064"/>
              <a:gd name="connsiteY92" fmla="*/ 1270294 h 3701215"/>
              <a:gd name="connsiteX93" fmla="*/ 459993 w 4201064"/>
              <a:gd name="connsiteY93" fmla="*/ 1159929 h 3701215"/>
              <a:gd name="connsiteX94" fmla="*/ 340220 w 4201064"/>
              <a:gd name="connsiteY94" fmla="*/ 992941 h 3701215"/>
              <a:gd name="connsiteX95" fmla="*/ 320341 w 4201064"/>
              <a:gd name="connsiteY95" fmla="*/ 869695 h 3701215"/>
              <a:gd name="connsiteX96" fmla="*/ 266019 w 4201064"/>
              <a:gd name="connsiteY96" fmla="*/ 759045 h 3701215"/>
              <a:gd name="connsiteX97" fmla="*/ 109650 w 4201064"/>
              <a:gd name="connsiteY97" fmla="*/ 667626 h 3701215"/>
              <a:gd name="connsiteX98" fmla="*/ 197959 w 4201064"/>
              <a:gd name="connsiteY98" fmla="*/ 533093 h 3701215"/>
              <a:gd name="connsiteX99" fmla="*/ 202727 w 4201064"/>
              <a:gd name="connsiteY99" fmla="*/ 477463 h 3701215"/>
              <a:gd name="connsiteX100" fmla="*/ 242388 w 4201064"/>
              <a:gd name="connsiteY100" fmla="*/ 298036 h 3701215"/>
              <a:gd name="connsiteX101" fmla="*/ 370936 w 4201064"/>
              <a:gd name="connsiteY101" fmla="*/ 224287 h 3701215"/>
              <a:gd name="connsiteX102" fmla="*/ 543464 w 4201064"/>
              <a:gd name="connsiteY102" fmla="*/ 181155 h 3701215"/>
              <a:gd name="connsiteX103" fmla="*/ 724619 w 4201064"/>
              <a:gd name="connsiteY103" fmla="*/ 129397 h 3701215"/>
              <a:gd name="connsiteX104" fmla="*/ 845389 w 4201064"/>
              <a:gd name="connsiteY104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36823 w 4201064"/>
              <a:gd name="connsiteY88" fmla="*/ 1426521 h 3701215"/>
              <a:gd name="connsiteX89" fmla="*/ 652001 w 4201064"/>
              <a:gd name="connsiteY89" fmla="*/ 1439431 h 3701215"/>
              <a:gd name="connsiteX90" fmla="*/ 593860 w 4201064"/>
              <a:gd name="connsiteY90" fmla="*/ 1312579 h 3701215"/>
              <a:gd name="connsiteX91" fmla="*/ 603549 w 4201064"/>
              <a:gd name="connsiteY91" fmla="*/ 1206652 h 3701215"/>
              <a:gd name="connsiteX92" fmla="*/ 430008 w 4201064"/>
              <a:gd name="connsiteY92" fmla="*/ 1270294 h 3701215"/>
              <a:gd name="connsiteX93" fmla="*/ 459993 w 4201064"/>
              <a:gd name="connsiteY93" fmla="*/ 1159929 h 3701215"/>
              <a:gd name="connsiteX94" fmla="*/ 340220 w 4201064"/>
              <a:gd name="connsiteY94" fmla="*/ 992941 h 3701215"/>
              <a:gd name="connsiteX95" fmla="*/ 320341 w 4201064"/>
              <a:gd name="connsiteY95" fmla="*/ 869695 h 3701215"/>
              <a:gd name="connsiteX96" fmla="*/ 266019 w 4201064"/>
              <a:gd name="connsiteY96" fmla="*/ 759045 h 3701215"/>
              <a:gd name="connsiteX97" fmla="*/ 109650 w 4201064"/>
              <a:gd name="connsiteY97" fmla="*/ 667626 h 3701215"/>
              <a:gd name="connsiteX98" fmla="*/ 197959 w 4201064"/>
              <a:gd name="connsiteY98" fmla="*/ 533093 h 3701215"/>
              <a:gd name="connsiteX99" fmla="*/ 202727 w 4201064"/>
              <a:gd name="connsiteY99" fmla="*/ 477463 h 3701215"/>
              <a:gd name="connsiteX100" fmla="*/ 242388 w 4201064"/>
              <a:gd name="connsiteY100" fmla="*/ 298036 h 3701215"/>
              <a:gd name="connsiteX101" fmla="*/ 370936 w 4201064"/>
              <a:gd name="connsiteY101" fmla="*/ 224287 h 3701215"/>
              <a:gd name="connsiteX102" fmla="*/ 543464 w 4201064"/>
              <a:gd name="connsiteY102" fmla="*/ 181155 h 3701215"/>
              <a:gd name="connsiteX103" fmla="*/ 724619 w 4201064"/>
              <a:gd name="connsiteY103" fmla="*/ 129397 h 3701215"/>
              <a:gd name="connsiteX104" fmla="*/ 845389 w 4201064"/>
              <a:gd name="connsiteY104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36823 w 4201064"/>
              <a:gd name="connsiteY88" fmla="*/ 1426521 h 3701215"/>
              <a:gd name="connsiteX89" fmla="*/ 535027 w 4201064"/>
              <a:gd name="connsiteY89" fmla="*/ 1410384 h 3701215"/>
              <a:gd name="connsiteX90" fmla="*/ 652001 w 4201064"/>
              <a:gd name="connsiteY90" fmla="*/ 1439431 h 3701215"/>
              <a:gd name="connsiteX91" fmla="*/ 593860 w 4201064"/>
              <a:gd name="connsiteY91" fmla="*/ 1312579 h 3701215"/>
              <a:gd name="connsiteX92" fmla="*/ 603549 w 4201064"/>
              <a:gd name="connsiteY92" fmla="*/ 1206652 h 3701215"/>
              <a:gd name="connsiteX93" fmla="*/ 430008 w 4201064"/>
              <a:gd name="connsiteY93" fmla="*/ 1270294 h 3701215"/>
              <a:gd name="connsiteX94" fmla="*/ 459993 w 4201064"/>
              <a:gd name="connsiteY94" fmla="*/ 1159929 h 3701215"/>
              <a:gd name="connsiteX95" fmla="*/ 340220 w 4201064"/>
              <a:gd name="connsiteY95" fmla="*/ 992941 h 3701215"/>
              <a:gd name="connsiteX96" fmla="*/ 320341 w 4201064"/>
              <a:gd name="connsiteY96" fmla="*/ 869695 h 3701215"/>
              <a:gd name="connsiteX97" fmla="*/ 266019 w 4201064"/>
              <a:gd name="connsiteY97" fmla="*/ 759045 h 3701215"/>
              <a:gd name="connsiteX98" fmla="*/ 109650 w 4201064"/>
              <a:gd name="connsiteY98" fmla="*/ 667626 h 3701215"/>
              <a:gd name="connsiteX99" fmla="*/ 197959 w 4201064"/>
              <a:gd name="connsiteY99" fmla="*/ 533093 h 3701215"/>
              <a:gd name="connsiteX100" fmla="*/ 202727 w 4201064"/>
              <a:gd name="connsiteY100" fmla="*/ 477463 h 3701215"/>
              <a:gd name="connsiteX101" fmla="*/ 242388 w 4201064"/>
              <a:gd name="connsiteY101" fmla="*/ 298036 h 3701215"/>
              <a:gd name="connsiteX102" fmla="*/ 370936 w 4201064"/>
              <a:gd name="connsiteY102" fmla="*/ 224287 h 3701215"/>
              <a:gd name="connsiteX103" fmla="*/ 543464 w 4201064"/>
              <a:gd name="connsiteY103" fmla="*/ 181155 h 3701215"/>
              <a:gd name="connsiteX104" fmla="*/ 724619 w 4201064"/>
              <a:gd name="connsiteY104" fmla="*/ 129397 h 3701215"/>
              <a:gd name="connsiteX105" fmla="*/ 845389 w 4201064"/>
              <a:gd name="connsiteY105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36823 w 4201064"/>
              <a:gd name="connsiteY88" fmla="*/ 1426521 h 3701215"/>
              <a:gd name="connsiteX89" fmla="*/ 542979 w 4201064"/>
              <a:gd name="connsiteY89" fmla="*/ 1374603 h 3701215"/>
              <a:gd name="connsiteX90" fmla="*/ 652001 w 4201064"/>
              <a:gd name="connsiteY90" fmla="*/ 1439431 h 3701215"/>
              <a:gd name="connsiteX91" fmla="*/ 593860 w 4201064"/>
              <a:gd name="connsiteY91" fmla="*/ 1312579 h 3701215"/>
              <a:gd name="connsiteX92" fmla="*/ 603549 w 4201064"/>
              <a:gd name="connsiteY92" fmla="*/ 1206652 h 3701215"/>
              <a:gd name="connsiteX93" fmla="*/ 430008 w 4201064"/>
              <a:gd name="connsiteY93" fmla="*/ 1270294 h 3701215"/>
              <a:gd name="connsiteX94" fmla="*/ 459993 w 4201064"/>
              <a:gd name="connsiteY94" fmla="*/ 1159929 h 3701215"/>
              <a:gd name="connsiteX95" fmla="*/ 340220 w 4201064"/>
              <a:gd name="connsiteY95" fmla="*/ 992941 h 3701215"/>
              <a:gd name="connsiteX96" fmla="*/ 320341 w 4201064"/>
              <a:gd name="connsiteY96" fmla="*/ 869695 h 3701215"/>
              <a:gd name="connsiteX97" fmla="*/ 266019 w 4201064"/>
              <a:gd name="connsiteY97" fmla="*/ 759045 h 3701215"/>
              <a:gd name="connsiteX98" fmla="*/ 109650 w 4201064"/>
              <a:gd name="connsiteY98" fmla="*/ 667626 h 3701215"/>
              <a:gd name="connsiteX99" fmla="*/ 197959 w 4201064"/>
              <a:gd name="connsiteY99" fmla="*/ 533093 h 3701215"/>
              <a:gd name="connsiteX100" fmla="*/ 202727 w 4201064"/>
              <a:gd name="connsiteY100" fmla="*/ 477463 h 3701215"/>
              <a:gd name="connsiteX101" fmla="*/ 242388 w 4201064"/>
              <a:gd name="connsiteY101" fmla="*/ 298036 h 3701215"/>
              <a:gd name="connsiteX102" fmla="*/ 370936 w 4201064"/>
              <a:gd name="connsiteY102" fmla="*/ 224287 h 3701215"/>
              <a:gd name="connsiteX103" fmla="*/ 543464 w 4201064"/>
              <a:gd name="connsiteY103" fmla="*/ 181155 h 3701215"/>
              <a:gd name="connsiteX104" fmla="*/ 724619 w 4201064"/>
              <a:gd name="connsiteY104" fmla="*/ 129397 h 3701215"/>
              <a:gd name="connsiteX105" fmla="*/ 845389 w 4201064"/>
              <a:gd name="connsiteY105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36823 w 4201064"/>
              <a:gd name="connsiteY88" fmla="*/ 1426521 h 3701215"/>
              <a:gd name="connsiteX89" fmla="*/ 542979 w 4201064"/>
              <a:gd name="connsiteY89" fmla="*/ 1374603 h 3701215"/>
              <a:gd name="connsiteX90" fmla="*/ 652001 w 4201064"/>
              <a:gd name="connsiteY90" fmla="*/ 1439431 h 3701215"/>
              <a:gd name="connsiteX91" fmla="*/ 593860 w 4201064"/>
              <a:gd name="connsiteY91" fmla="*/ 1312579 h 3701215"/>
              <a:gd name="connsiteX92" fmla="*/ 619451 w 4201064"/>
              <a:gd name="connsiteY92" fmla="*/ 1234481 h 3701215"/>
              <a:gd name="connsiteX93" fmla="*/ 430008 w 4201064"/>
              <a:gd name="connsiteY93" fmla="*/ 1270294 h 3701215"/>
              <a:gd name="connsiteX94" fmla="*/ 459993 w 4201064"/>
              <a:gd name="connsiteY94" fmla="*/ 1159929 h 3701215"/>
              <a:gd name="connsiteX95" fmla="*/ 340220 w 4201064"/>
              <a:gd name="connsiteY95" fmla="*/ 992941 h 3701215"/>
              <a:gd name="connsiteX96" fmla="*/ 320341 w 4201064"/>
              <a:gd name="connsiteY96" fmla="*/ 869695 h 3701215"/>
              <a:gd name="connsiteX97" fmla="*/ 266019 w 4201064"/>
              <a:gd name="connsiteY97" fmla="*/ 759045 h 3701215"/>
              <a:gd name="connsiteX98" fmla="*/ 109650 w 4201064"/>
              <a:gd name="connsiteY98" fmla="*/ 667626 h 3701215"/>
              <a:gd name="connsiteX99" fmla="*/ 197959 w 4201064"/>
              <a:gd name="connsiteY99" fmla="*/ 533093 h 3701215"/>
              <a:gd name="connsiteX100" fmla="*/ 202727 w 4201064"/>
              <a:gd name="connsiteY100" fmla="*/ 477463 h 3701215"/>
              <a:gd name="connsiteX101" fmla="*/ 242388 w 4201064"/>
              <a:gd name="connsiteY101" fmla="*/ 298036 h 3701215"/>
              <a:gd name="connsiteX102" fmla="*/ 370936 w 4201064"/>
              <a:gd name="connsiteY102" fmla="*/ 224287 h 3701215"/>
              <a:gd name="connsiteX103" fmla="*/ 543464 w 4201064"/>
              <a:gd name="connsiteY103" fmla="*/ 181155 h 3701215"/>
              <a:gd name="connsiteX104" fmla="*/ 724619 w 4201064"/>
              <a:gd name="connsiteY104" fmla="*/ 129397 h 3701215"/>
              <a:gd name="connsiteX105" fmla="*/ 845389 w 4201064"/>
              <a:gd name="connsiteY105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0 w 4201064"/>
              <a:gd name="connsiteY80" fmla="*/ 1777042 h 3701215"/>
              <a:gd name="connsiteX81" fmla="*/ 319627 w 4201064"/>
              <a:gd name="connsiteY81" fmla="*/ 1764825 h 3701215"/>
              <a:gd name="connsiteX82" fmla="*/ 222243 w 4201064"/>
              <a:gd name="connsiteY82" fmla="*/ 1621567 h 3701215"/>
              <a:gd name="connsiteX83" fmla="*/ 357972 w 4201064"/>
              <a:gd name="connsiteY83" fmla="*/ 1682451 h 3701215"/>
              <a:gd name="connsiteX84" fmla="*/ 406390 w 4201064"/>
              <a:gd name="connsiteY84" fmla="*/ 1625406 h 3701215"/>
              <a:gd name="connsiteX85" fmla="*/ 287863 w 4201064"/>
              <a:gd name="connsiteY85" fmla="*/ 1562229 h 3701215"/>
              <a:gd name="connsiteX86" fmla="*/ 290655 w 4201064"/>
              <a:gd name="connsiteY86" fmla="*/ 1507678 h 3701215"/>
              <a:gd name="connsiteX87" fmla="*/ 306512 w 4201064"/>
              <a:gd name="connsiteY87" fmla="*/ 1394438 h 3701215"/>
              <a:gd name="connsiteX88" fmla="*/ 436823 w 4201064"/>
              <a:gd name="connsiteY88" fmla="*/ 1426521 h 3701215"/>
              <a:gd name="connsiteX89" fmla="*/ 542979 w 4201064"/>
              <a:gd name="connsiteY89" fmla="*/ 1374603 h 3701215"/>
              <a:gd name="connsiteX90" fmla="*/ 652001 w 4201064"/>
              <a:gd name="connsiteY90" fmla="*/ 1439431 h 3701215"/>
              <a:gd name="connsiteX91" fmla="*/ 593860 w 4201064"/>
              <a:gd name="connsiteY91" fmla="*/ 1312579 h 3701215"/>
              <a:gd name="connsiteX92" fmla="*/ 619451 w 4201064"/>
              <a:gd name="connsiteY92" fmla="*/ 1234481 h 3701215"/>
              <a:gd name="connsiteX93" fmla="*/ 463465 w 4201064"/>
              <a:gd name="connsiteY93" fmla="*/ 1303042 h 3701215"/>
              <a:gd name="connsiteX94" fmla="*/ 430008 w 4201064"/>
              <a:gd name="connsiteY94" fmla="*/ 1270294 h 3701215"/>
              <a:gd name="connsiteX95" fmla="*/ 459993 w 4201064"/>
              <a:gd name="connsiteY95" fmla="*/ 1159929 h 3701215"/>
              <a:gd name="connsiteX96" fmla="*/ 340220 w 4201064"/>
              <a:gd name="connsiteY96" fmla="*/ 992941 h 3701215"/>
              <a:gd name="connsiteX97" fmla="*/ 320341 w 4201064"/>
              <a:gd name="connsiteY97" fmla="*/ 869695 h 3701215"/>
              <a:gd name="connsiteX98" fmla="*/ 266019 w 4201064"/>
              <a:gd name="connsiteY98" fmla="*/ 759045 h 3701215"/>
              <a:gd name="connsiteX99" fmla="*/ 109650 w 4201064"/>
              <a:gd name="connsiteY99" fmla="*/ 667626 h 3701215"/>
              <a:gd name="connsiteX100" fmla="*/ 197959 w 4201064"/>
              <a:gd name="connsiteY100" fmla="*/ 533093 h 3701215"/>
              <a:gd name="connsiteX101" fmla="*/ 202727 w 4201064"/>
              <a:gd name="connsiteY101" fmla="*/ 477463 h 3701215"/>
              <a:gd name="connsiteX102" fmla="*/ 242388 w 4201064"/>
              <a:gd name="connsiteY102" fmla="*/ 298036 h 3701215"/>
              <a:gd name="connsiteX103" fmla="*/ 370936 w 4201064"/>
              <a:gd name="connsiteY103" fmla="*/ 224287 h 3701215"/>
              <a:gd name="connsiteX104" fmla="*/ 543464 w 4201064"/>
              <a:gd name="connsiteY104" fmla="*/ 181155 h 3701215"/>
              <a:gd name="connsiteX105" fmla="*/ 724619 w 4201064"/>
              <a:gd name="connsiteY105" fmla="*/ 129397 h 3701215"/>
              <a:gd name="connsiteX106" fmla="*/ 845389 w 4201064"/>
              <a:gd name="connsiteY106" fmla="*/ 0 h 3701215"/>
              <a:gd name="connsiteX0" fmla="*/ 845389 w 4201064"/>
              <a:gd name="connsiteY0" fmla="*/ 0 h 3701215"/>
              <a:gd name="connsiteX1" fmla="*/ 1380227 w 4201064"/>
              <a:gd name="connsiteY1" fmla="*/ 457200 h 3701215"/>
              <a:gd name="connsiteX2" fmla="*/ 1690778 w 4201064"/>
              <a:gd name="connsiteY2" fmla="*/ 595223 h 3701215"/>
              <a:gd name="connsiteX3" fmla="*/ 1880559 w 4201064"/>
              <a:gd name="connsiteY3" fmla="*/ 603849 h 3701215"/>
              <a:gd name="connsiteX4" fmla="*/ 2035834 w 4201064"/>
              <a:gd name="connsiteY4" fmla="*/ 500332 h 3701215"/>
              <a:gd name="connsiteX5" fmla="*/ 1958197 w 4201064"/>
              <a:gd name="connsiteY5" fmla="*/ 345057 h 3701215"/>
              <a:gd name="connsiteX6" fmla="*/ 2027208 w 4201064"/>
              <a:gd name="connsiteY6" fmla="*/ 491706 h 3701215"/>
              <a:gd name="connsiteX7" fmla="*/ 2268747 w 4201064"/>
              <a:gd name="connsiteY7" fmla="*/ 595223 h 3701215"/>
              <a:gd name="connsiteX8" fmla="*/ 2398144 w 4201064"/>
              <a:gd name="connsiteY8" fmla="*/ 715993 h 3701215"/>
              <a:gd name="connsiteX9" fmla="*/ 2510287 w 4201064"/>
              <a:gd name="connsiteY9" fmla="*/ 733246 h 3701215"/>
              <a:gd name="connsiteX10" fmla="*/ 2613804 w 4201064"/>
              <a:gd name="connsiteY10" fmla="*/ 785004 h 3701215"/>
              <a:gd name="connsiteX11" fmla="*/ 2863970 w 4201064"/>
              <a:gd name="connsiteY11" fmla="*/ 664234 h 3701215"/>
              <a:gd name="connsiteX12" fmla="*/ 2889849 w 4201064"/>
              <a:gd name="connsiteY12" fmla="*/ 586597 h 3701215"/>
              <a:gd name="connsiteX13" fmla="*/ 2950234 w 4201064"/>
              <a:gd name="connsiteY13" fmla="*/ 577970 h 3701215"/>
              <a:gd name="connsiteX14" fmla="*/ 3148642 w 4201064"/>
              <a:gd name="connsiteY14" fmla="*/ 690114 h 3701215"/>
              <a:gd name="connsiteX15" fmla="*/ 3053751 w 4201064"/>
              <a:gd name="connsiteY15" fmla="*/ 871268 h 3701215"/>
              <a:gd name="connsiteX16" fmla="*/ 3165895 w 4201064"/>
              <a:gd name="connsiteY16" fmla="*/ 966159 h 3701215"/>
              <a:gd name="connsiteX17" fmla="*/ 2924355 w 4201064"/>
              <a:gd name="connsiteY17" fmla="*/ 1000665 h 3701215"/>
              <a:gd name="connsiteX18" fmla="*/ 2769080 w 4201064"/>
              <a:gd name="connsiteY18" fmla="*/ 1086929 h 3701215"/>
              <a:gd name="connsiteX19" fmla="*/ 2889849 w 4201064"/>
              <a:gd name="connsiteY19" fmla="*/ 1233578 h 3701215"/>
              <a:gd name="connsiteX20" fmla="*/ 2993366 w 4201064"/>
              <a:gd name="connsiteY20" fmla="*/ 1104182 h 3701215"/>
              <a:gd name="connsiteX21" fmla="*/ 3062378 w 4201064"/>
              <a:gd name="connsiteY21" fmla="*/ 1164566 h 3701215"/>
              <a:gd name="connsiteX22" fmla="*/ 2984740 w 4201064"/>
              <a:gd name="connsiteY22" fmla="*/ 1268083 h 3701215"/>
              <a:gd name="connsiteX23" fmla="*/ 2950234 w 4201064"/>
              <a:gd name="connsiteY23" fmla="*/ 1380227 h 3701215"/>
              <a:gd name="connsiteX24" fmla="*/ 3053751 w 4201064"/>
              <a:gd name="connsiteY24" fmla="*/ 1449238 h 3701215"/>
              <a:gd name="connsiteX25" fmla="*/ 3209027 w 4201064"/>
              <a:gd name="connsiteY25" fmla="*/ 1509623 h 3701215"/>
              <a:gd name="connsiteX26" fmla="*/ 3338423 w 4201064"/>
              <a:gd name="connsiteY26" fmla="*/ 1526876 h 3701215"/>
              <a:gd name="connsiteX27" fmla="*/ 3528204 w 4201064"/>
              <a:gd name="connsiteY27" fmla="*/ 1526876 h 3701215"/>
              <a:gd name="connsiteX28" fmla="*/ 3812876 w 4201064"/>
              <a:gd name="connsiteY28" fmla="*/ 1604514 h 3701215"/>
              <a:gd name="connsiteX29" fmla="*/ 3942272 w 4201064"/>
              <a:gd name="connsiteY29" fmla="*/ 1604514 h 3701215"/>
              <a:gd name="connsiteX30" fmla="*/ 3985404 w 4201064"/>
              <a:gd name="connsiteY30" fmla="*/ 1578634 h 3701215"/>
              <a:gd name="connsiteX31" fmla="*/ 3897839 w 4201064"/>
              <a:gd name="connsiteY31" fmla="*/ 1714603 h 3701215"/>
              <a:gd name="connsiteX32" fmla="*/ 3955485 w 4201064"/>
              <a:gd name="connsiteY32" fmla="*/ 1898428 h 3701215"/>
              <a:gd name="connsiteX33" fmla="*/ 4049007 w 4201064"/>
              <a:gd name="connsiteY33" fmla="*/ 2108064 h 3701215"/>
              <a:gd name="connsiteX34" fmla="*/ 4200791 w 4201064"/>
              <a:gd name="connsiteY34" fmla="*/ 2194328 h 3701215"/>
              <a:gd name="connsiteX35" fmla="*/ 4201064 w 4201064"/>
              <a:gd name="connsiteY35" fmla="*/ 2260121 h 3701215"/>
              <a:gd name="connsiteX36" fmla="*/ 4063042 w 4201064"/>
              <a:gd name="connsiteY36" fmla="*/ 2432649 h 3701215"/>
              <a:gd name="connsiteX37" fmla="*/ 3950898 w 4201064"/>
              <a:gd name="connsiteY37" fmla="*/ 2493034 h 3701215"/>
              <a:gd name="connsiteX38" fmla="*/ 3821502 w 4201064"/>
              <a:gd name="connsiteY38" fmla="*/ 2553419 h 3701215"/>
              <a:gd name="connsiteX39" fmla="*/ 3743864 w 4201064"/>
              <a:gd name="connsiteY39" fmla="*/ 2631057 h 3701215"/>
              <a:gd name="connsiteX40" fmla="*/ 3536830 w 4201064"/>
              <a:gd name="connsiteY40" fmla="*/ 2605178 h 3701215"/>
              <a:gd name="connsiteX41" fmla="*/ 3424687 w 4201064"/>
              <a:gd name="connsiteY41" fmla="*/ 2458529 h 3701215"/>
              <a:gd name="connsiteX42" fmla="*/ 3303917 w 4201064"/>
              <a:gd name="connsiteY42" fmla="*/ 2458529 h 3701215"/>
              <a:gd name="connsiteX43" fmla="*/ 3131389 w 4201064"/>
              <a:gd name="connsiteY43" fmla="*/ 2441276 h 3701215"/>
              <a:gd name="connsiteX44" fmla="*/ 3091612 w 4201064"/>
              <a:gd name="connsiteY44" fmla="*/ 2528224 h 3701215"/>
              <a:gd name="connsiteX45" fmla="*/ 3015412 w 4201064"/>
              <a:gd name="connsiteY45" fmla="*/ 2535482 h 3701215"/>
              <a:gd name="connsiteX46" fmla="*/ 2942292 w 4201064"/>
              <a:gd name="connsiteY46" fmla="*/ 2491871 h 3701215"/>
              <a:gd name="connsiteX47" fmla="*/ 2880949 w 4201064"/>
              <a:gd name="connsiteY47" fmla="*/ 2423885 h 3701215"/>
              <a:gd name="connsiteX48" fmla="*/ 2760179 w 4201064"/>
              <a:gd name="connsiteY48" fmla="*/ 2416218 h 3701215"/>
              <a:gd name="connsiteX49" fmla="*/ 2475850 w 4201064"/>
              <a:gd name="connsiteY49" fmla="*/ 2471810 h 3701215"/>
              <a:gd name="connsiteX50" fmla="*/ 2088961 w 4201064"/>
              <a:gd name="connsiteY50" fmla="*/ 2746282 h 3701215"/>
              <a:gd name="connsiteX51" fmla="*/ 2020567 w 4201064"/>
              <a:gd name="connsiteY51" fmla="*/ 2923944 h 3701215"/>
              <a:gd name="connsiteX52" fmla="*/ 1959771 w 4201064"/>
              <a:gd name="connsiteY52" fmla="*/ 2960024 h 3701215"/>
              <a:gd name="connsiteX53" fmla="*/ 1743769 w 4201064"/>
              <a:gd name="connsiteY53" fmla="*/ 2970499 h 3701215"/>
              <a:gd name="connsiteX54" fmla="*/ 1670791 w 4201064"/>
              <a:gd name="connsiteY54" fmla="*/ 3244014 h 3701215"/>
              <a:gd name="connsiteX55" fmla="*/ 1728849 w 4201064"/>
              <a:gd name="connsiteY55" fmla="*/ 3625014 h 3701215"/>
              <a:gd name="connsiteX56" fmla="*/ 1714335 w 4201064"/>
              <a:gd name="connsiteY56" fmla="*/ 3672186 h 3701215"/>
              <a:gd name="connsiteX57" fmla="*/ 1609105 w 4201064"/>
              <a:gd name="connsiteY57" fmla="*/ 3701215 h 3701215"/>
              <a:gd name="connsiteX58" fmla="*/ 1570008 w 4201064"/>
              <a:gd name="connsiteY58" fmla="*/ 3614468 h 3701215"/>
              <a:gd name="connsiteX59" fmla="*/ 1518249 w 4201064"/>
              <a:gd name="connsiteY59" fmla="*/ 3338423 h 3701215"/>
              <a:gd name="connsiteX60" fmla="*/ 1475117 w 4201064"/>
              <a:gd name="connsiteY60" fmla="*/ 3200400 h 3701215"/>
              <a:gd name="connsiteX61" fmla="*/ 1578634 w 4201064"/>
              <a:gd name="connsiteY61" fmla="*/ 2950234 h 3701215"/>
              <a:gd name="connsiteX62" fmla="*/ 1621766 w 4201064"/>
              <a:gd name="connsiteY62" fmla="*/ 2734574 h 3701215"/>
              <a:gd name="connsiteX63" fmla="*/ 1690778 w 4201064"/>
              <a:gd name="connsiteY63" fmla="*/ 2510287 h 3701215"/>
              <a:gd name="connsiteX64" fmla="*/ 1587261 w 4201064"/>
              <a:gd name="connsiteY64" fmla="*/ 2424023 h 3701215"/>
              <a:gd name="connsiteX65" fmla="*/ 1518249 w 4201064"/>
              <a:gd name="connsiteY65" fmla="*/ 2329132 h 3701215"/>
              <a:gd name="connsiteX66" fmla="*/ 1345721 w 4201064"/>
              <a:gd name="connsiteY66" fmla="*/ 2363638 h 3701215"/>
              <a:gd name="connsiteX67" fmla="*/ 1268083 w 4201064"/>
              <a:gd name="connsiteY67" fmla="*/ 2475782 h 3701215"/>
              <a:gd name="connsiteX68" fmla="*/ 1078302 w 4201064"/>
              <a:gd name="connsiteY68" fmla="*/ 2553419 h 3701215"/>
              <a:gd name="connsiteX69" fmla="*/ 1086929 w 4201064"/>
              <a:gd name="connsiteY69" fmla="*/ 2406770 h 3701215"/>
              <a:gd name="connsiteX70" fmla="*/ 1086929 w 4201064"/>
              <a:gd name="connsiteY70" fmla="*/ 2286000 h 3701215"/>
              <a:gd name="connsiteX71" fmla="*/ 948906 w 4201064"/>
              <a:gd name="connsiteY71" fmla="*/ 2208363 h 3701215"/>
              <a:gd name="connsiteX72" fmla="*/ 888521 w 4201064"/>
              <a:gd name="connsiteY72" fmla="*/ 2139351 h 3701215"/>
              <a:gd name="connsiteX73" fmla="*/ 655608 w 4201064"/>
              <a:gd name="connsiteY73" fmla="*/ 2260121 h 3701215"/>
              <a:gd name="connsiteX74" fmla="*/ 517585 w 4201064"/>
              <a:gd name="connsiteY74" fmla="*/ 2216989 h 3701215"/>
              <a:gd name="connsiteX75" fmla="*/ 388189 w 4201064"/>
              <a:gd name="connsiteY75" fmla="*/ 2242868 h 3701215"/>
              <a:gd name="connsiteX76" fmla="*/ 362310 w 4201064"/>
              <a:gd name="connsiteY76" fmla="*/ 2087593 h 3701215"/>
              <a:gd name="connsiteX77" fmla="*/ 405442 w 4201064"/>
              <a:gd name="connsiteY77" fmla="*/ 2001329 h 3701215"/>
              <a:gd name="connsiteX78" fmla="*/ 353683 w 4201064"/>
              <a:gd name="connsiteY78" fmla="*/ 1949570 h 3701215"/>
              <a:gd name="connsiteX79" fmla="*/ 258793 w 4201064"/>
              <a:gd name="connsiteY79" fmla="*/ 1863306 h 3701215"/>
              <a:gd name="connsiteX80" fmla="*/ 161316 w 4201064"/>
              <a:gd name="connsiteY80" fmla="*/ 1776144 h 3701215"/>
              <a:gd name="connsiteX81" fmla="*/ 0 w 4201064"/>
              <a:gd name="connsiteY81" fmla="*/ 1777042 h 3701215"/>
              <a:gd name="connsiteX82" fmla="*/ 319627 w 4201064"/>
              <a:gd name="connsiteY82" fmla="*/ 1764825 h 3701215"/>
              <a:gd name="connsiteX83" fmla="*/ 222243 w 4201064"/>
              <a:gd name="connsiteY83" fmla="*/ 1621567 h 3701215"/>
              <a:gd name="connsiteX84" fmla="*/ 357972 w 4201064"/>
              <a:gd name="connsiteY84" fmla="*/ 1682451 h 3701215"/>
              <a:gd name="connsiteX85" fmla="*/ 406390 w 4201064"/>
              <a:gd name="connsiteY85" fmla="*/ 1625406 h 3701215"/>
              <a:gd name="connsiteX86" fmla="*/ 287863 w 4201064"/>
              <a:gd name="connsiteY86" fmla="*/ 1562229 h 3701215"/>
              <a:gd name="connsiteX87" fmla="*/ 290655 w 4201064"/>
              <a:gd name="connsiteY87" fmla="*/ 1507678 h 3701215"/>
              <a:gd name="connsiteX88" fmla="*/ 306512 w 4201064"/>
              <a:gd name="connsiteY88" fmla="*/ 1394438 h 3701215"/>
              <a:gd name="connsiteX89" fmla="*/ 436823 w 4201064"/>
              <a:gd name="connsiteY89" fmla="*/ 1426521 h 3701215"/>
              <a:gd name="connsiteX90" fmla="*/ 542979 w 4201064"/>
              <a:gd name="connsiteY90" fmla="*/ 1374603 h 3701215"/>
              <a:gd name="connsiteX91" fmla="*/ 652001 w 4201064"/>
              <a:gd name="connsiteY91" fmla="*/ 1439431 h 3701215"/>
              <a:gd name="connsiteX92" fmla="*/ 593860 w 4201064"/>
              <a:gd name="connsiteY92" fmla="*/ 1312579 h 3701215"/>
              <a:gd name="connsiteX93" fmla="*/ 619451 w 4201064"/>
              <a:gd name="connsiteY93" fmla="*/ 1234481 h 3701215"/>
              <a:gd name="connsiteX94" fmla="*/ 463465 w 4201064"/>
              <a:gd name="connsiteY94" fmla="*/ 1303042 h 3701215"/>
              <a:gd name="connsiteX95" fmla="*/ 430008 w 4201064"/>
              <a:gd name="connsiteY95" fmla="*/ 1270294 h 3701215"/>
              <a:gd name="connsiteX96" fmla="*/ 459993 w 4201064"/>
              <a:gd name="connsiteY96" fmla="*/ 1159929 h 3701215"/>
              <a:gd name="connsiteX97" fmla="*/ 340220 w 4201064"/>
              <a:gd name="connsiteY97" fmla="*/ 992941 h 3701215"/>
              <a:gd name="connsiteX98" fmla="*/ 320341 w 4201064"/>
              <a:gd name="connsiteY98" fmla="*/ 869695 h 3701215"/>
              <a:gd name="connsiteX99" fmla="*/ 266019 w 4201064"/>
              <a:gd name="connsiteY99" fmla="*/ 759045 h 3701215"/>
              <a:gd name="connsiteX100" fmla="*/ 109650 w 4201064"/>
              <a:gd name="connsiteY100" fmla="*/ 667626 h 3701215"/>
              <a:gd name="connsiteX101" fmla="*/ 197959 w 4201064"/>
              <a:gd name="connsiteY101" fmla="*/ 533093 h 3701215"/>
              <a:gd name="connsiteX102" fmla="*/ 202727 w 4201064"/>
              <a:gd name="connsiteY102" fmla="*/ 477463 h 3701215"/>
              <a:gd name="connsiteX103" fmla="*/ 242388 w 4201064"/>
              <a:gd name="connsiteY103" fmla="*/ 298036 h 3701215"/>
              <a:gd name="connsiteX104" fmla="*/ 370936 w 4201064"/>
              <a:gd name="connsiteY104" fmla="*/ 224287 h 3701215"/>
              <a:gd name="connsiteX105" fmla="*/ 543464 w 4201064"/>
              <a:gd name="connsiteY105" fmla="*/ 181155 h 3701215"/>
              <a:gd name="connsiteX106" fmla="*/ 724619 w 4201064"/>
              <a:gd name="connsiteY106" fmla="*/ 129397 h 3701215"/>
              <a:gd name="connsiteX107" fmla="*/ 845389 w 4201064"/>
              <a:gd name="connsiteY107" fmla="*/ 0 h 3701215"/>
              <a:gd name="connsiteX0" fmla="*/ 735739 w 4091414"/>
              <a:gd name="connsiteY0" fmla="*/ 0 h 3701215"/>
              <a:gd name="connsiteX1" fmla="*/ 1270577 w 4091414"/>
              <a:gd name="connsiteY1" fmla="*/ 457200 h 3701215"/>
              <a:gd name="connsiteX2" fmla="*/ 1581128 w 4091414"/>
              <a:gd name="connsiteY2" fmla="*/ 595223 h 3701215"/>
              <a:gd name="connsiteX3" fmla="*/ 1770909 w 4091414"/>
              <a:gd name="connsiteY3" fmla="*/ 603849 h 3701215"/>
              <a:gd name="connsiteX4" fmla="*/ 1926184 w 4091414"/>
              <a:gd name="connsiteY4" fmla="*/ 500332 h 3701215"/>
              <a:gd name="connsiteX5" fmla="*/ 1848547 w 4091414"/>
              <a:gd name="connsiteY5" fmla="*/ 345057 h 3701215"/>
              <a:gd name="connsiteX6" fmla="*/ 1917558 w 4091414"/>
              <a:gd name="connsiteY6" fmla="*/ 491706 h 3701215"/>
              <a:gd name="connsiteX7" fmla="*/ 2159097 w 4091414"/>
              <a:gd name="connsiteY7" fmla="*/ 595223 h 3701215"/>
              <a:gd name="connsiteX8" fmla="*/ 2288494 w 4091414"/>
              <a:gd name="connsiteY8" fmla="*/ 715993 h 3701215"/>
              <a:gd name="connsiteX9" fmla="*/ 2400637 w 4091414"/>
              <a:gd name="connsiteY9" fmla="*/ 733246 h 3701215"/>
              <a:gd name="connsiteX10" fmla="*/ 2504154 w 4091414"/>
              <a:gd name="connsiteY10" fmla="*/ 785004 h 3701215"/>
              <a:gd name="connsiteX11" fmla="*/ 2754320 w 4091414"/>
              <a:gd name="connsiteY11" fmla="*/ 664234 h 3701215"/>
              <a:gd name="connsiteX12" fmla="*/ 2780199 w 4091414"/>
              <a:gd name="connsiteY12" fmla="*/ 586597 h 3701215"/>
              <a:gd name="connsiteX13" fmla="*/ 2840584 w 4091414"/>
              <a:gd name="connsiteY13" fmla="*/ 577970 h 3701215"/>
              <a:gd name="connsiteX14" fmla="*/ 3038992 w 4091414"/>
              <a:gd name="connsiteY14" fmla="*/ 690114 h 3701215"/>
              <a:gd name="connsiteX15" fmla="*/ 2944101 w 4091414"/>
              <a:gd name="connsiteY15" fmla="*/ 871268 h 3701215"/>
              <a:gd name="connsiteX16" fmla="*/ 3056245 w 4091414"/>
              <a:gd name="connsiteY16" fmla="*/ 966159 h 3701215"/>
              <a:gd name="connsiteX17" fmla="*/ 2814705 w 4091414"/>
              <a:gd name="connsiteY17" fmla="*/ 1000665 h 3701215"/>
              <a:gd name="connsiteX18" fmla="*/ 2659430 w 4091414"/>
              <a:gd name="connsiteY18" fmla="*/ 1086929 h 3701215"/>
              <a:gd name="connsiteX19" fmla="*/ 2780199 w 4091414"/>
              <a:gd name="connsiteY19" fmla="*/ 1233578 h 3701215"/>
              <a:gd name="connsiteX20" fmla="*/ 2883716 w 4091414"/>
              <a:gd name="connsiteY20" fmla="*/ 1104182 h 3701215"/>
              <a:gd name="connsiteX21" fmla="*/ 2952728 w 4091414"/>
              <a:gd name="connsiteY21" fmla="*/ 1164566 h 3701215"/>
              <a:gd name="connsiteX22" fmla="*/ 2875090 w 4091414"/>
              <a:gd name="connsiteY22" fmla="*/ 1268083 h 3701215"/>
              <a:gd name="connsiteX23" fmla="*/ 2840584 w 4091414"/>
              <a:gd name="connsiteY23" fmla="*/ 1380227 h 3701215"/>
              <a:gd name="connsiteX24" fmla="*/ 2944101 w 4091414"/>
              <a:gd name="connsiteY24" fmla="*/ 1449238 h 3701215"/>
              <a:gd name="connsiteX25" fmla="*/ 3099377 w 4091414"/>
              <a:gd name="connsiteY25" fmla="*/ 1509623 h 3701215"/>
              <a:gd name="connsiteX26" fmla="*/ 3228773 w 4091414"/>
              <a:gd name="connsiteY26" fmla="*/ 1526876 h 3701215"/>
              <a:gd name="connsiteX27" fmla="*/ 3418554 w 4091414"/>
              <a:gd name="connsiteY27" fmla="*/ 1526876 h 3701215"/>
              <a:gd name="connsiteX28" fmla="*/ 3703226 w 4091414"/>
              <a:gd name="connsiteY28" fmla="*/ 1604514 h 3701215"/>
              <a:gd name="connsiteX29" fmla="*/ 3832622 w 4091414"/>
              <a:gd name="connsiteY29" fmla="*/ 1604514 h 3701215"/>
              <a:gd name="connsiteX30" fmla="*/ 3875754 w 4091414"/>
              <a:gd name="connsiteY30" fmla="*/ 1578634 h 3701215"/>
              <a:gd name="connsiteX31" fmla="*/ 3788189 w 4091414"/>
              <a:gd name="connsiteY31" fmla="*/ 1714603 h 3701215"/>
              <a:gd name="connsiteX32" fmla="*/ 3845835 w 4091414"/>
              <a:gd name="connsiteY32" fmla="*/ 1898428 h 3701215"/>
              <a:gd name="connsiteX33" fmla="*/ 3939357 w 4091414"/>
              <a:gd name="connsiteY33" fmla="*/ 2108064 h 3701215"/>
              <a:gd name="connsiteX34" fmla="*/ 4091141 w 4091414"/>
              <a:gd name="connsiteY34" fmla="*/ 2194328 h 3701215"/>
              <a:gd name="connsiteX35" fmla="*/ 4091414 w 4091414"/>
              <a:gd name="connsiteY35" fmla="*/ 2260121 h 3701215"/>
              <a:gd name="connsiteX36" fmla="*/ 3953392 w 4091414"/>
              <a:gd name="connsiteY36" fmla="*/ 2432649 h 3701215"/>
              <a:gd name="connsiteX37" fmla="*/ 3841248 w 4091414"/>
              <a:gd name="connsiteY37" fmla="*/ 2493034 h 3701215"/>
              <a:gd name="connsiteX38" fmla="*/ 3711852 w 4091414"/>
              <a:gd name="connsiteY38" fmla="*/ 2553419 h 3701215"/>
              <a:gd name="connsiteX39" fmla="*/ 3634214 w 4091414"/>
              <a:gd name="connsiteY39" fmla="*/ 2631057 h 3701215"/>
              <a:gd name="connsiteX40" fmla="*/ 3427180 w 4091414"/>
              <a:gd name="connsiteY40" fmla="*/ 2605178 h 3701215"/>
              <a:gd name="connsiteX41" fmla="*/ 3315037 w 4091414"/>
              <a:gd name="connsiteY41" fmla="*/ 2458529 h 3701215"/>
              <a:gd name="connsiteX42" fmla="*/ 3194267 w 4091414"/>
              <a:gd name="connsiteY42" fmla="*/ 2458529 h 3701215"/>
              <a:gd name="connsiteX43" fmla="*/ 3021739 w 4091414"/>
              <a:gd name="connsiteY43" fmla="*/ 2441276 h 3701215"/>
              <a:gd name="connsiteX44" fmla="*/ 2981962 w 4091414"/>
              <a:gd name="connsiteY44" fmla="*/ 2528224 h 3701215"/>
              <a:gd name="connsiteX45" fmla="*/ 2905762 w 4091414"/>
              <a:gd name="connsiteY45" fmla="*/ 2535482 h 3701215"/>
              <a:gd name="connsiteX46" fmla="*/ 2832642 w 4091414"/>
              <a:gd name="connsiteY46" fmla="*/ 2491871 h 3701215"/>
              <a:gd name="connsiteX47" fmla="*/ 2771299 w 4091414"/>
              <a:gd name="connsiteY47" fmla="*/ 2423885 h 3701215"/>
              <a:gd name="connsiteX48" fmla="*/ 2650529 w 4091414"/>
              <a:gd name="connsiteY48" fmla="*/ 2416218 h 3701215"/>
              <a:gd name="connsiteX49" fmla="*/ 2366200 w 4091414"/>
              <a:gd name="connsiteY49" fmla="*/ 2471810 h 3701215"/>
              <a:gd name="connsiteX50" fmla="*/ 1979311 w 4091414"/>
              <a:gd name="connsiteY50" fmla="*/ 2746282 h 3701215"/>
              <a:gd name="connsiteX51" fmla="*/ 1910917 w 4091414"/>
              <a:gd name="connsiteY51" fmla="*/ 2923944 h 3701215"/>
              <a:gd name="connsiteX52" fmla="*/ 1850121 w 4091414"/>
              <a:gd name="connsiteY52" fmla="*/ 2960024 h 3701215"/>
              <a:gd name="connsiteX53" fmla="*/ 1634119 w 4091414"/>
              <a:gd name="connsiteY53" fmla="*/ 2970499 h 3701215"/>
              <a:gd name="connsiteX54" fmla="*/ 1561141 w 4091414"/>
              <a:gd name="connsiteY54" fmla="*/ 3244014 h 3701215"/>
              <a:gd name="connsiteX55" fmla="*/ 1619199 w 4091414"/>
              <a:gd name="connsiteY55" fmla="*/ 3625014 h 3701215"/>
              <a:gd name="connsiteX56" fmla="*/ 1604685 w 4091414"/>
              <a:gd name="connsiteY56" fmla="*/ 3672186 h 3701215"/>
              <a:gd name="connsiteX57" fmla="*/ 1499455 w 4091414"/>
              <a:gd name="connsiteY57" fmla="*/ 3701215 h 3701215"/>
              <a:gd name="connsiteX58" fmla="*/ 1460358 w 4091414"/>
              <a:gd name="connsiteY58" fmla="*/ 3614468 h 3701215"/>
              <a:gd name="connsiteX59" fmla="*/ 1408599 w 4091414"/>
              <a:gd name="connsiteY59" fmla="*/ 3338423 h 3701215"/>
              <a:gd name="connsiteX60" fmla="*/ 1365467 w 4091414"/>
              <a:gd name="connsiteY60" fmla="*/ 3200400 h 3701215"/>
              <a:gd name="connsiteX61" fmla="*/ 1468984 w 4091414"/>
              <a:gd name="connsiteY61" fmla="*/ 2950234 h 3701215"/>
              <a:gd name="connsiteX62" fmla="*/ 1512116 w 4091414"/>
              <a:gd name="connsiteY62" fmla="*/ 2734574 h 3701215"/>
              <a:gd name="connsiteX63" fmla="*/ 1581128 w 4091414"/>
              <a:gd name="connsiteY63" fmla="*/ 2510287 h 3701215"/>
              <a:gd name="connsiteX64" fmla="*/ 1477611 w 4091414"/>
              <a:gd name="connsiteY64" fmla="*/ 2424023 h 3701215"/>
              <a:gd name="connsiteX65" fmla="*/ 1408599 w 4091414"/>
              <a:gd name="connsiteY65" fmla="*/ 2329132 h 3701215"/>
              <a:gd name="connsiteX66" fmla="*/ 1236071 w 4091414"/>
              <a:gd name="connsiteY66" fmla="*/ 2363638 h 3701215"/>
              <a:gd name="connsiteX67" fmla="*/ 1158433 w 4091414"/>
              <a:gd name="connsiteY67" fmla="*/ 2475782 h 3701215"/>
              <a:gd name="connsiteX68" fmla="*/ 968652 w 4091414"/>
              <a:gd name="connsiteY68" fmla="*/ 2553419 h 3701215"/>
              <a:gd name="connsiteX69" fmla="*/ 977279 w 4091414"/>
              <a:gd name="connsiteY69" fmla="*/ 2406770 h 3701215"/>
              <a:gd name="connsiteX70" fmla="*/ 977279 w 4091414"/>
              <a:gd name="connsiteY70" fmla="*/ 2286000 h 3701215"/>
              <a:gd name="connsiteX71" fmla="*/ 839256 w 4091414"/>
              <a:gd name="connsiteY71" fmla="*/ 2208363 h 3701215"/>
              <a:gd name="connsiteX72" fmla="*/ 778871 w 4091414"/>
              <a:gd name="connsiteY72" fmla="*/ 2139351 h 3701215"/>
              <a:gd name="connsiteX73" fmla="*/ 545958 w 4091414"/>
              <a:gd name="connsiteY73" fmla="*/ 2260121 h 3701215"/>
              <a:gd name="connsiteX74" fmla="*/ 407935 w 4091414"/>
              <a:gd name="connsiteY74" fmla="*/ 2216989 h 3701215"/>
              <a:gd name="connsiteX75" fmla="*/ 278539 w 4091414"/>
              <a:gd name="connsiteY75" fmla="*/ 2242868 h 3701215"/>
              <a:gd name="connsiteX76" fmla="*/ 252660 w 4091414"/>
              <a:gd name="connsiteY76" fmla="*/ 2087593 h 3701215"/>
              <a:gd name="connsiteX77" fmla="*/ 295792 w 4091414"/>
              <a:gd name="connsiteY77" fmla="*/ 2001329 h 3701215"/>
              <a:gd name="connsiteX78" fmla="*/ 244033 w 4091414"/>
              <a:gd name="connsiteY78" fmla="*/ 1949570 h 3701215"/>
              <a:gd name="connsiteX79" fmla="*/ 149143 w 4091414"/>
              <a:gd name="connsiteY79" fmla="*/ 1863306 h 3701215"/>
              <a:gd name="connsiteX80" fmla="*/ 51666 w 4091414"/>
              <a:gd name="connsiteY80" fmla="*/ 1776144 h 3701215"/>
              <a:gd name="connsiteX81" fmla="*/ 209977 w 4091414"/>
              <a:gd name="connsiteY81" fmla="*/ 1764825 h 3701215"/>
              <a:gd name="connsiteX82" fmla="*/ 112593 w 4091414"/>
              <a:gd name="connsiteY82" fmla="*/ 1621567 h 3701215"/>
              <a:gd name="connsiteX83" fmla="*/ 248322 w 4091414"/>
              <a:gd name="connsiteY83" fmla="*/ 1682451 h 3701215"/>
              <a:gd name="connsiteX84" fmla="*/ 296740 w 4091414"/>
              <a:gd name="connsiteY84" fmla="*/ 1625406 h 3701215"/>
              <a:gd name="connsiteX85" fmla="*/ 178213 w 4091414"/>
              <a:gd name="connsiteY85" fmla="*/ 1562229 h 3701215"/>
              <a:gd name="connsiteX86" fmla="*/ 181005 w 4091414"/>
              <a:gd name="connsiteY86" fmla="*/ 1507678 h 3701215"/>
              <a:gd name="connsiteX87" fmla="*/ 196862 w 4091414"/>
              <a:gd name="connsiteY87" fmla="*/ 1394438 h 3701215"/>
              <a:gd name="connsiteX88" fmla="*/ 327173 w 4091414"/>
              <a:gd name="connsiteY88" fmla="*/ 1426521 h 3701215"/>
              <a:gd name="connsiteX89" fmla="*/ 433329 w 4091414"/>
              <a:gd name="connsiteY89" fmla="*/ 1374603 h 3701215"/>
              <a:gd name="connsiteX90" fmla="*/ 542351 w 4091414"/>
              <a:gd name="connsiteY90" fmla="*/ 1439431 h 3701215"/>
              <a:gd name="connsiteX91" fmla="*/ 484210 w 4091414"/>
              <a:gd name="connsiteY91" fmla="*/ 1312579 h 3701215"/>
              <a:gd name="connsiteX92" fmla="*/ 509801 w 4091414"/>
              <a:gd name="connsiteY92" fmla="*/ 1234481 h 3701215"/>
              <a:gd name="connsiteX93" fmla="*/ 353815 w 4091414"/>
              <a:gd name="connsiteY93" fmla="*/ 1303042 h 3701215"/>
              <a:gd name="connsiteX94" fmla="*/ 320358 w 4091414"/>
              <a:gd name="connsiteY94" fmla="*/ 1270294 h 3701215"/>
              <a:gd name="connsiteX95" fmla="*/ 350343 w 4091414"/>
              <a:gd name="connsiteY95" fmla="*/ 1159929 h 3701215"/>
              <a:gd name="connsiteX96" fmla="*/ 230570 w 4091414"/>
              <a:gd name="connsiteY96" fmla="*/ 992941 h 3701215"/>
              <a:gd name="connsiteX97" fmla="*/ 210691 w 4091414"/>
              <a:gd name="connsiteY97" fmla="*/ 869695 h 3701215"/>
              <a:gd name="connsiteX98" fmla="*/ 156369 w 4091414"/>
              <a:gd name="connsiteY98" fmla="*/ 759045 h 3701215"/>
              <a:gd name="connsiteX99" fmla="*/ 0 w 4091414"/>
              <a:gd name="connsiteY99" fmla="*/ 667626 h 3701215"/>
              <a:gd name="connsiteX100" fmla="*/ 88309 w 4091414"/>
              <a:gd name="connsiteY100" fmla="*/ 533093 h 3701215"/>
              <a:gd name="connsiteX101" fmla="*/ 93077 w 4091414"/>
              <a:gd name="connsiteY101" fmla="*/ 477463 h 3701215"/>
              <a:gd name="connsiteX102" fmla="*/ 132738 w 4091414"/>
              <a:gd name="connsiteY102" fmla="*/ 298036 h 3701215"/>
              <a:gd name="connsiteX103" fmla="*/ 261286 w 4091414"/>
              <a:gd name="connsiteY103" fmla="*/ 224287 h 3701215"/>
              <a:gd name="connsiteX104" fmla="*/ 433814 w 4091414"/>
              <a:gd name="connsiteY104" fmla="*/ 181155 h 3701215"/>
              <a:gd name="connsiteX105" fmla="*/ 614969 w 4091414"/>
              <a:gd name="connsiteY105" fmla="*/ 129397 h 3701215"/>
              <a:gd name="connsiteX106" fmla="*/ 735739 w 4091414"/>
              <a:gd name="connsiteY106" fmla="*/ 0 h 3701215"/>
              <a:gd name="connsiteX0" fmla="*/ 735739 w 4091414"/>
              <a:gd name="connsiteY0" fmla="*/ 0 h 3701215"/>
              <a:gd name="connsiteX1" fmla="*/ 1270577 w 4091414"/>
              <a:gd name="connsiteY1" fmla="*/ 457200 h 3701215"/>
              <a:gd name="connsiteX2" fmla="*/ 1581128 w 4091414"/>
              <a:gd name="connsiteY2" fmla="*/ 595223 h 3701215"/>
              <a:gd name="connsiteX3" fmla="*/ 1770909 w 4091414"/>
              <a:gd name="connsiteY3" fmla="*/ 603849 h 3701215"/>
              <a:gd name="connsiteX4" fmla="*/ 1926184 w 4091414"/>
              <a:gd name="connsiteY4" fmla="*/ 500332 h 3701215"/>
              <a:gd name="connsiteX5" fmla="*/ 1848547 w 4091414"/>
              <a:gd name="connsiteY5" fmla="*/ 345057 h 3701215"/>
              <a:gd name="connsiteX6" fmla="*/ 1917558 w 4091414"/>
              <a:gd name="connsiteY6" fmla="*/ 491706 h 3701215"/>
              <a:gd name="connsiteX7" fmla="*/ 2159097 w 4091414"/>
              <a:gd name="connsiteY7" fmla="*/ 595223 h 3701215"/>
              <a:gd name="connsiteX8" fmla="*/ 2288494 w 4091414"/>
              <a:gd name="connsiteY8" fmla="*/ 715993 h 3701215"/>
              <a:gd name="connsiteX9" fmla="*/ 2400637 w 4091414"/>
              <a:gd name="connsiteY9" fmla="*/ 733246 h 3701215"/>
              <a:gd name="connsiteX10" fmla="*/ 2504154 w 4091414"/>
              <a:gd name="connsiteY10" fmla="*/ 785004 h 3701215"/>
              <a:gd name="connsiteX11" fmla="*/ 2754320 w 4091414"/>
              <a:gd name="connsiteY11" fmla="*/ 664234 h 3701215"/>
              <a:gd name="connsiteX12" fmla="*/ 2780199 w 4091414"/>
              <a:gd name="connsiteY12" fmla="*/ 586597 h 3701215"/>
              <a:gd name="connsiteX13" fmla="*/ 2840584 w 4091414"/>
              <a:gd name="connsiteY13" fmla="*/ 577970 h 3701215"/>
              <a:gd name="connsiteX14" fmla="*/ 3038992 w 4091414"/>
              <a:gd name="connsiteY14" fmla="*/ 690114 h 3701215"/>
              <a:gd name="connsiteX15" fmla="*/ 2944101 w 4091414"/>
              <a:gd name="connsiteY15" fmla="*/ 871268 h 3701215"/>
              <a:gd name="connsiteX16" fmla="*/ 3056245 w 4091414"/>
              <a:gd name="connsiteY16" fmla="*/ 966159 h 3701215"/>
              <a:gd name="connsiteX17" fmla="*/ 2814705 w 4091414"/>
              <a:gd name="connsiteY17" fmla="*/ 1000665 h 3701215"/>
              <a:gd name="connsiteX18" fmla="*/ 2659430 w 4091414"/>
              <a:gd name="connsiteY18" fmla="*/ 1086929 h 3701215"/>
              <a:gd name="connsiteX19" fmla="*/ 2780199 w 4091414"/>
              <a:gd name="connsiteY19" fmla="*/ 1233578 h 3701215"/>
              <a:gd name="connsiteX20" fmla="*/ 2883716 w 4091414"/>
              <a:gd name="connsiteY20" fmla="*/ 1104182 h 3701215"/>
              <a:gd name="connsiteX21" fmla="*/ 2952728 w 4091414"/>
              <a:gd name="connsiteY21" fmla="*/ 1164566 h 3701215"/>
              <a:gd name="connsiteX22" fmla="*/ 2875090 w 4091414"/>
              <a:gd name="connsiteY22" fmla="*/ 1268083 h 3701215"/>
              <a:gd name="connsiteX23" fmla="*/ 2840584 w 4091414"/>
              <a:gd name="connsiteY23" fmla="*/ 1380227 h 3701215"/>
              <a:gd name="connsiteX24" fmla="*/ 2944101 w 4091414"/>
              <a:gd name="connsiteY24" fmla="*/ 1449238 h 3701215"/>
              <a:gd name="connsiteX25" fmla="*/ 3099377 w 4091414"/>
              <a:gd name="connsiteY25" fmla="*/ 1509623 h 3701215"/>
              <a:gd name="connsiteX26" fmla="*/ 3228773 w 4091414"/>
              <a:gd name="connsiteY26" fmla="*/ 1526876 h 3701215"/>
              <a:gd name="connsiteX27" fmla="*/ 3418554 w 4091414"/>
              <a:gd name="connsiteY27" fmla="*/ 1526876 h 3701215"/>
              <a:gd name="connsiteX28" fmla="*/ 3703226 w 4091414"/>
              <a:gd name="connsiteY28" fmla="*/ 1604514 h 3701215"/>
              <a:gd name="connsiteX29" fmla="*/ 3832622 w 4091414"/>
              <a:gd name="connsiteY29" fmla="*/ 1604514 h 3701215"/>
              <a:gd name="connsiteX30" fmla="*/ 3875754 w 4091414"/>
              <a:gd name="connsiteY30" fmla="*/ 1578634 h 3701215"/>
              <a:gd name="connsiteX31" fmla="*/ 3788189 w 4091414"/>
              <a:gd name="connsiteY31" fmla="*/ 1714603 h 3701215"/>
              <a:gd name="connsiteX32" fmla="*/ 3845835 w 4091414"/>
              <a:gd name="connsiteY32" fmla="*/ 1898428 h 3701215"/>
              <a:gd name="connsiteX33" fmla="*/ 3939357 w 4091414"/>
              <a:gd name="connsiteY33" fmla="*/ 2108064 h 3701215"/>
              <a:gd name="connsiteX34" fmla="*/ 4091141 w 4091414"/>
              <a:gd name="connsiteY34" fmla="*/ 2194328 h 3701215"/>
              <a:gd name="connsiteX35" fmla="*/ 4091414 w 4091414"/>
              <a:gd name="connsiteY35" fmla="*/ 2260121 h 3701215"/>
              <a:gd name="connsiteX36" fmla="*/ 3953392 w 4091414"/>
              <a:gd name="connsiteY36" fmla="*/ 2432649 h 3701215"/>
              <a:gd name="connsiteX37" fmla="*/ 3841248 w 4091414"/>
              <a:gd name="connsiteY37" fmla="*/ 2493034 h 3701215"/>
              <a:gd name="connsiteX38" fmla="*/ 3711852 w 4091414"/>
              <a:gd name="connsiteY38" fmla="*/ 2553419 h 3701215"/>
              <a:gd name="connsiteX39" fmla="*/ 3634214 w 4091414"/>
              <a:gd name="connsiteY39" fmla="*/ 2631057 h 3701215"/>
              <a:gd name="connsiteX40" fmla="*/ 3427180 w 4091414"/>
              <a:gd name="connsiteY40" fmla="*/ 2605178 h 3701215"/>
              <a:gd name="connsiteX41" fmla="*/ 3315037 w 4091414"/>
              <a:gd name="connsiteY41" fmla="*/ 2458529 h 3701215"/>
              <a:gd name="connsiteX42" fmla="*/ 3194267 w 4091414"/>
              <a:gd name="connsiteY42" fmla="*/ 2458529 h 3701215"/>
              <a:gd name="connsiteX43" fmla="*/ 3021739 w 4091414"/>
              <a:gd name="connsiteY43" fmla="*/ 2441276 h 3701215"/>
              <a:gd name="connsiteX44" fmla="*/ 2981962 w 4091414"/>
              <a:gd name="connsiteY44" fmla="*/ 2528224 h 3701215"/>
              <a:gd name="connsiteX45" fmla="*/ 2905762 w 4091414"/>
              <a:gd name="connsiteY45" fmla="*/ 2535482 h 3701215"/>
              <a:gd name="connsiteX46" fmla="*/ 2832642 w 4091414"/>
              <a:gd name="connsiteY46" fmla="*/ 2491871 h 3701215"/>
              <a:gd name="connsiteX47" fmla="*/ 2771299 w 4091414"/>
              <a:gd name="connsiteY47" fmla="*/ 2423885 h 3701215"/>
              <a:gd name="connsiteX48" fmla="*/ 2650529 w 4091414"/>
              <a:gd name="connsiteY48" fmla="*/ 2416218 h 3701215"/>
              <a:gd name="connsiteX49" fmla="*/ 2366200 w 4091414"/>
              <a:gd name="connsiteY49" fmla="*/ 2471810 h 3701215"/>
              <a:gd name="connsiteX50" fmla="*/ 1979311 w 4091414"/>
              <a:gd name="connsiteY50" fmla="*/ 2746282 h 3701215"/>
              <a:gd name="connsiteX51" fmla="*/ 1910917 w 4091414"/>
              <a:gd name="connsiteY51" fmla="*/ 2923944 h 3701215"/>
              <a:gd name="connsiteX52" fmla="*/ 1850121 w 4091414"/>
              <a:gd name="connsiteY52" fmla="*/ 2960024 h 3701215"/>
              <a:gd name="connsiteX53" fmla="*/ 1634119 w 4091414"/>
              <a:gd name="connsiteY53" fmla="*/ 2970499 h 3701215"/>
              <a:gd name="connsiteX54" fmla="*/ 1561141 w 4091414"/>
              <a:gd name="connsiteY54" fmla="*/ 3244014 h 3701215"/>
              <a:gd name="connsiteX55" fmla="*/ 1619199 w 4091414"/>
              <a:gd name="connsiteY55" fmla="*/ 3625014 h 3701215"/>
              <a:gd name="connsiteX56" fmla="*/ 1604685 w 4091414"/>
              <a:gd name="connsiteY56" fmla="*/ 3672186 h 3701215"/>
              <a:gd name="connsiteX57" fmla="*/ 1499455 w 4091414"/>
              <a:gd name="connsiteY57" fmla="*/ 3701215 h 3701215"/>
              <a:gd name="connsiteX58" fmla="*/ 1460358 w 4091414"/>
              <a:gd name="connsiteY58" fmla="*/ 3614468 h 3701215"/>
              <a:gd name="connsiteX59" fmla="*/ 1408599 w 4091414"/>
              <a:gd name="connsiteY59" fmla="*/ 3338423 h 3701215"/>
              <a:gd name="connsiteX60" fmla="*/ 1365467 w 4091414"/>
              <a:gd name="connsiteY60" fmla="*/ 3200400 h 3701215"/>
              <a:gd name="connsiteX61" fmla="*/ 1468984 w 4091414"/>
              <a:gd name="connsiteY61" fmla="*/ 2950234 h 3701215"/>
              <a:gd name="connsiteX62" fmla="*/ 1512116 w 4091414"/>
              <a:gd name="connsiteY62" fmla="*/ 2734574 h 3701215"/>
              <a:gd name="connsiteX63" fmla="*/ 1581128 w 4091414"/>
              <a:gd name="connsiteY63" fmla="*/ 2510287 h 3701215"/>
              <a:gd name="connsiteX64" fmla="*/ 1477611 w 4091414"/>
              <a:gd name="connsiteY64" fmla="*/ 2424023 h 3701215"/>
              <a:gd name="connsiteX65" fmla="*/ 1408599 w 4091414"/>
              <a:gd name="connsiteY65" fmla="*/ 2329132 h 3701215"/>
              <a:gd name="connsiteX66" fmla="*/ 1236071 w 4091414"/>
              <a:gd name="connsiteY66" fmla="*/ 2363638 h 3701215"/>
              <a:gd name="connsiteX67" fmla="*/ 1158433 w 4091414"/>
              <a:gd name="connsiteY67" fmla="*/ 2475782 h 3701215"/>
              <a:gd name="connsiteX68" fmla="*/ 968652 w 4091414"/>
              <a:gd name="connsiteY68" fmla="*/ 2553419 h 3701215"/>
              <a:gd name="connsiteX69" fmla="*/ 977279 w 4091414"/>
              <a:gd name="connsiteY69" fmla="*/ 2406770 h 3701215"/>
              <a:gd name="connsiteX70" fmla="*/ 977279 w 4091414"/>
              <a:gd name="connsiteY70" fmla="*/ 2286000 h 3701215"/>
              <a:gd name="connsiteX71" fmla="*/ 839256 w 4091414"/>
              <a:gd name="connsiteY71" fmla="*/ 2208363 h 3701215"/>
              <a:gd name="connsiteX72" fmla="*/ 778871 w 4091414"/>
              <a:gd name="connsiteY72" fmla="*/ 2139351 h 3701215"/>
              <a:gd name="connsiteX73" fmla="*/ 545958 w 4091414"/>
              <a:gd name="connsiteY73" fmla="*/ 2260121 h 3701215"/>
              <a:gd name="connsiteX74" fmla="*/ 407935 w 4091414"/>
              <a:gd name="connsiteY74" fmla="*/ 2216989 h 3701215"/>
              <a:gd name="connsiteX75" fmla="*/ 278539 w 4091414"/>
              <a:gd name="connsiteY75" fmla="*/ 2242868 h 3701215"/>
              <a:gd name="connsiteX76" fmla="*/ 252660 w 4091414"/>
              <a:gd name="connsiteY76" fmla="*/ 2087593 h 3701215"/>
              <a:gd name="connsiteX77" fmla="*/ 295792 w 4091414"/>
              <a:gd name="connsiteY77" fmla="*/ 2001329 h 3701215"/>
              <a:gd name="connsiteX78" fmla="*/ 244033 w 4091414"/>
              <a:gd name="connsiteY78" fmla="*/ 1949570 h 3701215"/>
              <a:gd name="connsiteX79" fmla="*/ 149143 w 4091414"/>
              <a:gd name="connsiteY79" fmla="*/ 1863306 h 3701215"/>
              <a:gd name="connsiteX80" fmla="*/ 39739 w 4091414"/>
              <a:gd name="connsiteY80" fmla="*/ 1815901 h 3701215"/>
              <a:gd name="connsiteX81" fmla="*/ 51666 w 4091414"/>
              <a:gd name="connsiteY81" fmla="*/ 1776144 h 3701215"/>
              <a:gd name="connsiteX82" fmla="*/ 209977 w 4091414"/>
              <a:gd name="connsiteY82" fmla="*/ 1764825 h 3701215"/>
              <a:gd name="connsiteX83" fmla="*/ 112593 w 4091414"/>
              <a:gd name="connsiteY83" fmla="*/ 1621567 h 3701215"/>
              <a:gd name="connsiteX84" fmla="*/ 248322 w 4091414"/>
              <a:gd name="connsiteY84" fmla="*/ 1682451 h 3701215"/>
              <a:gd name="connsiteX85" fmla="*/ 296740 w 4091414"/>
              <a:gd name="connsiteY85" fmla="*/ 1625406 h 3701215"/>
              <a:gd name="connsiteX86" fmla="*/ 178213 w 4091414"/>
              <a:gd name="connsiteY86" fmla="*/ 1562229 h 3701215"/>
              <a:gd name="connsiteX87" fmla="*/ 181005 w 4091414"/>
              <a:gd name="connsiteY87" fmla="*/ 1507678 h 3701215"/>
              <a:gd name="connsiteX88" fmla="*/ 196862 w 4091414"/>
              <a:gd name="connsiteY88" fmla="*/ 1394438 h 3701215"/>
              <a:gd name="connsiteX89" fmla="*/ 327173 w 4091414"/>
              <a:gd name="connsiteY89" fmla="*/ 1426521 h 3701215"/>
              <a:gd name="connsiteX90" fmla="*/ 433329 w 4091414"/>
              <a:gd name="connsiteY90" fmla="*/ 1374603 h 3701215"/>
              <a:gd name="connsiteX91" fmla="*/ 542351 w 4091414"/>
              <a:gd name="connsiteY91" fmla="*/ 1439431 h 3701215"/>
              <a:gd name="connsiteX92" fmla="*/ 484210 w 4091414"/>
              <a:gd name="connsiteY92" fmla="*/ 1312579 h 3701215"/>
              <a:gd name="connsiteX93" fmla="*/ 509801 w 4091414"/>
              <a:gd name="connsiteY93" fmla="*/ 1234481 h 3701215"/>
              <a:gd name="connsiteX94" fmla="*/ 353815 w 4091414"/>
              <a:gd name="connsiteY94" fmla="*/ 1303042 h 3701215"/>
              <a:gd name="connsiteX95" fmla="*/ 320358 w 4091414"/>
              <a:gd name="connsiteY95" fmla="*/ 1270294 h 3701215"/>
              <a:gd name="connsiteX96" fmla="*/ 350343 w 4091414"/>
              <a:gd name="connsiteY96" fmla="*/ 1159929 h 3701215"/>
              <a:gd name="connsiteX97" fmla="*/ 230570 w 4091414"/>
              <a:gd name="connsiteY97" fmla="*/ 992941 h 3701215"/>
              <a:gd name="connsiteX98" fmla="*/ 210691 w 4091414"/>
              <a:gd name="connsiteY98" fmla="*/ 869695 h 3701215"/>
              <a:gd name="connsiteX99" fmla="*/ 156369 w 4091414"/>
              <a:gd name="connsiteY99" fmla="*/ 759045 h 3701215"/>
              <a:gd name="connsiteX100" fmla="*/ 0 w 4091414"/>
              <a:gd name="connsiteY100" fmla="*/ 667626 h 3701215"/>
              <a:gd name="connsiteX101" fmla="*/ 88309 w 4091414"/>
              <a:gd name="connsiteY101" fmla="*/ 533093 h 3701215"/>
              <a:gd name="connsiteX102" fmla="*/ 93077 w 4091414"/>
              <a:gd name="connsiteY102" fmla="*/ 477463 h 3701215"/>
              <a:gd name="connsiteX103" fmla="*/ 132738 w 4091414"/>
              <a:gd name="connsiteY103" fmla="*/ 298036 h 3701215"/>
              <a:gd name="connsiteX104" fmla="*/ 261286 w 4091414"/>
              <a:gd name="connsiteY104" fmla="*/ 224287 h 3701215"/>
              <a:gd name="connsiteX105" fmla="*/ 433814 w 4091414"/>
              <a:gd name="connsiteY105" fmla="*/ 181155 h 3701215"/>
              <a:gd name="connsiteX106" fmla="*/ 614969 w 4091414"/>
              <a:gd name="connsiteY106" fmla="*/ 129397 h 3701215"/>
              <a:gd name="connsiteX107" fmla="*/ 735739 w 4091414"/>
              <a:gd name="connsiteY107" fmla="*/ 0 h 3701215"/>
              <a:gd name="connsiteX0" fmla="*/ 735739 w 4091414"/>
              <a:gd name="connsiteY0" fmla="*/ 0 h 3701215"/>
              <a:gd name="connsiteX1" fmla="*/ 1270577 w 4091414"/>
              <a:gd name="connsiteY1" fmla="*/ 457200 h 3701215"/>
              <a:gd name="connsiteX2" fmla="*/ 1581128 w 4091414"/>
              <a:gd name="connsiteY2" fmla="*/ 595223 h 3701215"/>
              <a:gd name="connsiteX3" fmla="*/ 1770909 w 4091414"/>
              <a:gd name="connsiteY3" fmla="*/ 603849 h 3701215"/>
              <a:gd name="connsiteX4" fmla="*/ 1926184 w 4091414"/>
              <a:gd name="connsiteY4" fmla="*/ 500332 h 3701215"/>
              <a:gd name="connsiteX5" fmla="*/ 1848547 w 4091414"/>
              <a:gd name="connsiteY5" fmla="*/ 345057 h 3701215"/>
              <a:gd name="connsiteX6" fmla="*/ 1917558 w 4091414"/>
              <a:gd name="connsiteY6" fmla="*/ 491706 h 3701215"/>
              <a:gd name="connsiteX7" fmla="*/ 2159097 w 4091414"/>
              <a:gd name="connsiteY7" fmla="*/ 595223 h 3701215"/>
              <a:gd name="connsiteX8" fmla="*/ 2288494 w 4091414"/>
              <a:gd name="connsiteY8" fmla="*/ 715993 h 3701215"/>
              <a:gd name="connsiteX9" fmla="*/ 2400637 w 4091414"/>
              <a:gd name="connsiteY9" fmla="*/ 733246 h 3701215"/>
              <a:gd name="connsiteX10" fmla="*/ 2504154 w 4091414"/>
              <a:gd name="connsiteY10" fmla="*/ 785004 h 3701215"/>
              <a:gd name="connsiteX11" fmla="*/ 2754320 w 4091414"/>
              <a:gd name="connsiteY11" fmla="*/ 664234 h 3701215"/>
              <a:gd name="connsiteX12" fmla="*/ 2780199 w 4091414"/>
              <a:gd name="connsiteY12" fmla="*/ 586597 h 3701215"/>
              <a:gd name="connsiteX13" fmla="*/ 2840584 w 4091414"/>
              <a:gd name="connsiteY13" fmla="*/ 577970 h 3701215"/>
              <a:gd name="connsiteX14" fmla="*/ 3038992 w 4091414"/>
              <a:gd name="connsiteY14" fmla="*/ 690114 h 3701215"/>
              <a:gd name="connsiteX15" fmla="*/ 2944101 w 4091414"/>
              <a:gd name="connsiteY15" fmla="*/ 871268 h 3701215"/>
              <a:gd name="connsiteX16" fmla="*/ 3056245 w 4091414"/>
              <a:gd name="connsiteY16" fmla="*/ 966159 h 3701215"/>
              <a:gd name="connsiteX17" fmla="*/ 2814705 w 4091414"/>
              <a:gd name="connsiteY17" fmla="*/ 1000665 h 3701215"/>
              <a:gd name="connsiteX18" fmla="*/ 2659430 w 4091414"/>
              <a:gd name="connsiteY18" fmla="*/ 1086929 h 3701215"/>
              <a:gd name="connsiteX19" fmla="*/ 2780199 w 4091414"/>
              <a:gd name="connsiteY19" fmla="*/ 1233578 h 3701215"/>
              <a:gd name="connsiteX20" fmla="*/ 2883716 w 4091414"/>
              <a:gd name="connsiteY20" fmla="*/ 1104182 h 3701215"/>
              <a:gd name="connsiteX21" fmla="*/ 2952728 w 4091414"/>
              <a:gd name="connsiteY21" fmla="*/ 1164566 h 3701215"/>
              <a:gd name="connsiteX22" fmla="*/ 2875090 w 4091414"/>
              <a:gd name="connsiteY22" fmla="*/ 1268083 h 3701215"/>
              <a:gd name="connsiteX23" fmla="*/ 2840584 w 4091414"/>
              <a:gd name="connsiteY23" fmla="*/ 1380227 h 3701215"/>
              <a:gd name="connsiteX24" fmla="*/ 2944101 w 4091414"/>
              <a:gd name="connsiteY24" fmla="*/ 1449238 h 3701215"/>
              <a:gd name="connsiteX25" fmla="*/ 3099377 w 4091414"/>
              <a:gd name="connsiteY25" fmla="*/ 1509623 h 3701215"/>
              <a:gd name="connsiteX26" fmla="*/ 3228773 w 4091414"/>
              <a:gd name="connsiteY26" fmla="*/ 1526876 h 3701215"/>
              <a:gd name="connsiteX27" fmla="*/ 3418554 w 4091414"/>
              <a:gd name="connsiteY27" fmla="*/ 1526876 h 3701215"/>
              <a:gd name="connsiteX28" fmla="*/ 3703226 w 4091414"/>
              <a:gd name="connsiteY28" fmla="*/ 1604514 h 3701215"/>
              <a:gd name="connsiteX29" fmla="*/ 3832622 w 4091414"/>
              <a:gd name="connsiteY29" fmla="*/ 1604514 h 3701215"/>
              <a:gd name="connsiteX30" fmla="*/ 3875754 w 4091414"/>
              <a:gd name="connsiteY30" fmla="*/ 1578634 h 3701215"/>
              <a:gd name="connsiteX31" fmla="*/ 3788189 w 4091414"/>
              <a:gd name="connsiteY31" fmla="*/ 1714603 h 3701215"/>
              <a:gd name="connsiteX32" fmla="*/ 3845835 w 4091414"/>
              <a:gd name="connsiteY32" fmla="*/ 1898428 h 3701215"/>
              <a:gd name="connsiteX33" fmla="*/ 3939357 w 4091414"/>
              <a:gd name="connsiteY33" fmla="*/ 2108064 h 3701215"/>
              <a:gd name="connsiteX34" fmla="*/ 4091141 w 4091414"/>
              <a:gd name="connsiteY34" fmla="*/ 2194328 h 3701215"/>
              <a:gd name="connsiteX35" fmla="*/ 4091414 w 4091414"/>
              <a:gd name="connsiteY35" fmla="*/ 2260121 h 3701215"/>
              <a:gd name="connsiteX36" fmla="*/ 3953392 w 4091414"/>
              <a:gd name="connsiteY36" fmla="*/ 2432649 h 3701215"/>
              <a:gd name="connsiteX37" fmla="*/ 3841248 w 4091414"/>
              <a:gd name="connsiteY37" fmla="*/ 2493034 h 3701215"/>
              <a:gd name="connsiteX38" fmla="*/ 3711852 w 4091414"/>
              <a:gd name="connsiteY38" fmla="*/ 2553419 h 3701215"/>
              <a:gd name="connsiteX39" fmla="*/ 3634214 w 4091414"/>
              <a:gd name="connsiteY39" fmla="*/ 2631057 h 3701215"/>
              <a:gd name="connsiteX40" fmla="*/ 3427180 w 4091414"/>
              <a:gd name="connsiteY40" fmla="*/ 2605178 h 3701215"/>
              <a:gd name="connsiteX41" fmla="*/ 3315037 w 4091414"/>
              <a:gd name="connsiteY41" fmla="*/ 2458529 h 3701215"/>
              <a:gd name="connsiteX42" fmla="*/ 3194267 w 4091414"/>
              <a:gd name="connsiteY42" fmla="*/ 2458529 h 3701215"/>
              <a:gd name="connsiteX43" fmla="*/ 3021739 w 4091414"/>
              <a:gd name="connsiteY43" fmla="*/ 2441276 h 3701215"/>
              <a:gd name="connsiteX44" fmla="*/ 2981962 w 4091414"/>
              <a:gd name="connsiteY44" fmla="*/ 2528224 h 3701215"/>
              <a:gd name="connsiteX45" fmla="*/ 2905762 w 4091414"/>
              <a:gd name="connsiteY45" fmla="*/ 2535482 h 3701215"/>
              <a:gd name="connsiteX46" fmla="*/ 2832642 w 4091414"/>
              <a:gd name="connsiteY46" fmla="*/ 2491871 h 3701215"/>
              <a:gd name="connsiteX47" fmla="*/ 2771299 w 4091414"/>
              <a:gd name="connsiteY47" fmla="*/ 2423885 h 3701215"/>
              <a:gd name="connsiteX48" fmla="*/ 2650529 w 4091414"/>
              <a:gd name="connsiteY48" fmla="*/ 2416218 h 3701215"/>
              <a:gd name="connsiteX49" fmla="*/ 2366200 w 4091414"/>
              <a:gd name="connsiteY49" fmla="*/ 2471810 h 3701215"/>
              <a:gd name="connsiteX50" fmla="*/ 1979311 w 4091414"/>
              <a:gd name="connsiteY50" fmla="*/ 2746282 h 3701215"/>
              <a:gd name="connsiteX51" fmla="*/ 1910917 w 4091414"/>
              <a:gd name="connsiteY51" fmla="*/ 2923944 h 3701215"/>
              <a:gd name="connsiteX52" fmla="*/ 1850121 w 4091414"/>
              <a:gd name="connsiteY52" fmla="*/ 2960024 h 3701215"/>
              <a:gd name="connsiteX53" fmla="*/ 1634119 w 4091414"/>
              <a:gd name="connsiteY53" fmla="*/ 2970499 h 3701215"/>
              <a:gd name="connsiteX54" fmla="*/ 1561141 w 4091414"/>
              <a:gd name="connsiteY54" fmla="*/ 3244014 h 3701215"/>
              <a:gd name="connsiteX55" fmla="*/ 1619199 w 4091414"/>
              <a:gd name="connsiteY55" fmla="*/ 3625014 h 3701215"/>
              <a:gd name="connsiteX56" fmla="*/ 1604685 w 4091414"/>
              <a:gd name="connsiteY56" fmla="*/ 3672186 h 3701215"/>
              <a:gd name="connsiteX57" fmla="*/ 1499455 w 4091414"/>
              <a:gd name="connsiteY57" fmla="*/ 3701215 h 3701215"/>
              <a:gd name="connsiteX58" fmla="*/ 1460358 w 4091414"/>
              <a:gd name="connsiteY58" fmla="*/ 3614468 h 3701215"/>
              <a:gd name="connsiteX59" fmla="*/ 1408599 w 4091414"/>
              <a:gd name="connsiteY59" fmla="*/ 3338423 h 3701215"/>
              <a:gd name="connsiteX60" fmla="*/ 1365467 w 4091414"/>
              <a:gd name="connsiteY60" fmla="*/ 3200400 h 3701215"/>
              <a:gd name="connsiteX61" fmla="*/ 1468984 w 4091414"/>
              <a:gd name="connsiteY61" fmla="*/ 2950234 h 3701215"/>
              <a:gd name="connsiteX62" fmla="*/ 1512116 w 4091414"/>
              <a:gd name="connsiteY62" fmla="*/ 2734574 h 3701215"/>
              <a:gd name="connsiteX63" fmla="*/ 1581128 w 4091414"/>
              <a:gd name="connsiteY63" fmla="*/ 2510287 h 3701215"/>
              <a:gd name="connsiteX64" fmla="*/ 1477611 w 4091414"/>
              <a:gd name="connsiteY64" fmla="*/ 2424023 h 3701215"/>
              <a:gd name="connsiteX65" fmla="*/ 1408599 w 4091414"/>
              <a:gd name="connsiteY65" fmla="*/ 2329132 h 3701215"/>
              <a:gd name="connsiteX66" fmla="*/ 1236071 w 4091414"/>
              <a:gd name="connsiteY66" fmla="*/ 2363638 h 3701215"/>
              <a:gd name="connsiteX67" fmla="*/ 1158433 w 4091414"/>
              <a:gd name="connsiteY67" fmla="*/ 2475782 h 3701215"/>
              <a:gd name="connsiteX68" fmla="*/ 968652 w 4091414"/>
              <a:gd name="connsiteY68" fmla="*/ 2553419 h 3701215"/>
              <a:gd name="connsiteX69" fmla="*/ 977279 w 4091414"/>
              <a:gd name="connsiteY69" fmla="*/ 2406770 h 3701215"/>
              <a:gd name="connsiteX70" fmla="*/ 977279 w 4091414"/>
              <a:gd name="connsiteY70" fmla="*/ 2286000 h 3701215"/>
              <a:gd name="connsiteX71" fmla="*/ 839256 w 4091414"/>
              <a:gd name="connsiteY71" fmla="*/ 2208363 h 3701215"/>
              <a:gd name="connsiteX72" fmla="*/ 778871 w 4091414"/>
              <a:gd name="connsiteY72" fmla="*/ 2139351 h 3701215"/>
              <a:gd name="connsiteX73" fmla="*/ 545958 w 4091414"/>
              <a:gd name="connsiteY73" fmla="*/ 2260121 h 3701215"/>
              <a:gd name="connsiteX74" fmla="*/ 407935 w 4091414"/>
              <a:gd name="connsiteY74" fmla="*/ 2216989 h 3701215"/>
              <a:gd name="connsiteX75" fmla="*/ 278539 w 4091414"/>
              <a:gd name="connsiteY75" fmla="*/ 2242868 h 3701215"/>
              <a:gd name="connsiteX76" fmla="*/ 252660 w 4091414"/>
              <a:gd name="connsiteY76" fmla="*/ 2087593 h 3701215"/>
              <a:gd name="connsiteX77" fmla="*/ 295792 w 4091414"/>
              <a:gd name="connsiteY77" fmla="*/ 2001329 h 3701215"/>
              <a:gd name="connsiteX78" fmla="*/ 244033 w 4091414"/>
              <a:gd name="connsiteY78" fmla="*/ 1949570 h 3701215"/>
              <a:gd name="connsiteX79" fmla="*/ 149143 w 4091414"/>
              <a:gd name="connsiteY79" fmla="*/ 1863306 h 3701215"/>
              <a:gd name="connsiteX80" fmla="*/ 39739 w 4091414"/>
              <a:gd name="connsiteY80" fmla="*/ 1815901 h 3701215"/>
              <a:gd name="connsiteX81" fmla="*/ 51666 w 4091414"/>
              <a:gd name="connsiteY81" fmla="*/ 1720485 h 3701215"/>
              <a:gd name="connsiteX82" fmla="*/ 209977 w 4091414"/>
              <a:gd name="connsiteY82" fmla="*/ 1764825 h 3701215"/>
              <a:gd name="connsiteX83" fmla="*/ 112593 w 4091414"/>
              <a:gd name="connsiteY83" fmla="*/ 1621567 h 3701215"/>
              <a:gd name="connsiteX84" fmla="*/ 248322 w 4091414"/>
              <a:gd name="connsiteY84" fmla="*/ 1682451 h 3701215"/>
              <a:gd name="connsiteX85" fmla="*/ 296740 w 4091414"/>
              <a:gd name="connsiteY85" fmla="*/ 1625406 h 3701215"/>
              <a:gd name="connsiteX86" fmla="*/ 178213 w 4091414"/>
              <a:gd name="connsiteY86" fmla="*/ 1562229 h 3701215"/>
              <a:gd name="connsiteX87" fmla="*/ 181005 w 4091414"/>
              <a:gd name="connsiteY87" fmla="*/ 1507678 h 3701215"/>
              <a:gd name="connsiteX88" fmla="*/ 196862 w 4091414"/>
              <a:gd name="connsiteY88" fmla="*/ 1394438 h 3701215"/>
              <a:gd name="connsiteX89" fmla="*/ 327173 w 4091414"/>
              <a:gd name="connsiteY89" fmla="*/ 1426521 h 3701215"/>
              <a:gd name="connsiteX90" fmla="*/ 433329 w 4091414"/>
              <a:gd name="connsiteY90" fmla="*/ 1374603 h 3701215"/>
              <a:gd name="connsiteX91" fmla="*/ 542351 w 4091414"/>
              <a:gd name="connsiteY91" fmla="*/ 1439431 h 3701215"/>
              <a:gd name="connsiteX92" fmla="*/ 484210 w 4091414"/>
              <a:gd name="connsiteY92" fmla="*/ 1312579 h 3701215"/>
              <a:gd name="connsiteX93" fmla="*/ 509801 w 4091414"/>
              <a:gd name="connsiteY93" fmla="*/ 1234481 h 3701215"/>
              <a:gd name="connsiteX94" fmla="*/ 353815 w 4091414"/>
              <a:gd name="connsiteY94" fmla="*/ 1303042 h 3701215"/>
              <a:gd name="connsiteX95" fmla="*/ 320358 w 4091414"/>
              <a:gd name="connsiteY95" fmla="*/ 1270294 h 3701215"/>
              <a:gd name="connsiteX96" fmla="*/ 350343 w 4091414"/>
              <a:gd name="connsiteY96" fmla="*/ 1159929 h 3701215"/>
              <a:gd name="connsiteX97" fmla="*/ 230570 w 4091414"/>
              <a:gd name="connsiteY97" fmla="*/ 992941 h 3701215"/>
              <a:gd name="connsiteX98" fmla="*/ 210691 w 4091414"/>
              <a:gd name="connsiteY98" fmla="*/ 869695 h 3701215"/>
              <a:gd name="connsiteX99" fmla="*/ 156369 w 4091414"/>
              <a:gd name="connsiteY99" fmla="*/ 759045 h 3701215"/>
              <a:gd name="connsiteX100" fmla="*/ 0 w 4091414"/>
              <a:gd name="connsiteY100" fmla="*/ 667626 h 3701215"/>
              <a:gd name="connsiteX101" fmla="*/ 88309 w 4091414"/>
              <a:gd name="connsiteY101" fmla="*/ 533093 h 3701215"/>
              <a:gd name="connsiteX102" fmla="*/ 93077 w 4091414"/>
              <a:gd name="connsiteY102" fmla="*/ 477463 h 3701215"/>
              <a:gd name="connsiteX103" fmla="*/ 132738 w 4091414"/>
              <a:gd name="connsiteY103" fmla="*/ 298036 h 3701215"/>
              <a:gd name="connsiteX104" fmla="*/ 261286 w 4091414"/>
              <a:gd name="connsiteY104" fmla="*/ 224287 h 3701215"/>
              <a:gd name="connsiteX105" fmla="*/ 433814 w 4091414"/>
              <a:gd name="connsiteY105" fmla="*/ 181155 h 3701215"/>
              <a:gd name="connsiteX106" fmla="*/ 614969 w 4091414"/>
              <a:gd name="connsiteY106" fmla="*/ 129397 h 3701215"/>
              <a:gd name="connsiteX107" fmla="*/ 735739 w 4091414"/>
              <a:gd name="connsiteY107" fmla="*/ 0 h 3701215"/>
              <a:gd name="connsiteX0" fmla="*/ 735739 w 4091414"/>
              <a:gd name="connsiteY0" fmla="*/ 0 h 3701215"/>
              <a:gd name="connsiteX1" fmla="*/ 1270577 w 4091414"/>
              <a:gd name="connsiteY1" fmla="*/ 457200 h 3701215"/>
              <a:gd name="connsiteX2" fmla="*/ 1581128 w 4091414"/>
              <a:gd name="connsiteY2" fmla="*/ 595223 h 3701215"/>
              <a:gd name="connsiteX3" fmla="*/ 1770909 w 4091414"/>
              <a:gd name="connsiteY3" fmla="*/ 603849 h 3701215"/>
              <a:gd name="connsiteX4" fmla="*/ 1926184 w 4091414"/>
              <a:gd name="connsiteY4" fmla="*/ 500332 h 3701215"/>
              <a:gd name="connsiteX5" fmla="*/ 1848547 w 4091414"/>
              <a:gd name="connsiteY5" fmla="*/ 345057 h 3701215"/>
              <a:gd name="connsiteX6" fmla="*/ 1917558 w 4091414"/>
              <a:gd name="connsiteY6" fmla="*/ 491706 h 3701215"/>
              <a:gd name="connsiteX7" fmla="*/ 2159097 w 4091414"/>
              <a:gd name="connsiteY7" fmla="*/ 595223 h 3701215"/>
              <a:gd name="connsiteX8" fmla="*/ 2288494 w 4091414"/>
              <a:gd name="connsiteY8" fmla="*/ 715993 h 3701215"/>
              <a:gd name="connsiteX9" fmla="*/ 2400637 w 4091414"/>
              <a:gd name="connsiteY9" fmla="*/ 733246 h 3701215"/>
              <a:gd name="connsiteX10" fmla="*/ 2504154 w 4091414"/>
              <a:gd name="connsiteY10" fmla="*/ 785004 h 3701215"/>
              <a:gd name="connsiteX11" fmla="*/ 2754320 w 4091414"/>
              <a:gd name="connsiteY11" fmla="*/ 664234 h 3701215"/>
              <a:gd name="connsiteX12" fmla="*/ 2780199 w 4091414"/>
              <a:gd name="connsiteY12" fmla="*/ 586597 h 3701215"/>
              <a:gd name="connsiteX13" fmla="*/ 2840584 w 4091414"/>
              <a:gd name="connsiteY13" fmla="*/ 577970 h 3701215"/>
              <a:gd name="connsiteX14" fmla="*/ 3038992 w 4091414"/>
              <a:gd name="connsiteY14" fmla="*/ 690114 h 3701215"/>
              <a:gd name="connsiteX15" fmla="*/ 2944101 w 4091414"/>
              <a:gd name="connsiteY15" fmla="*/ 871268 h 3701215"/>
              <a:gd name="connsiteX16" fmla="*/ 3056245 w 4091414"/>
              <a:gd name="connsiteY16" fmla="*/ 966159 h 3701215"/>
              <a:gd name="connsiteX17" fmla="*/ 2814705 w 4091414"/>
              <a:gd name="connsiteY17" fmla="*/ 1000665 h 3701215"/>
              <a:gd name="connsiteX18" fmla="*/ 2659430 w 4091414"/>
              <a:gd name="connsiteY18" fmla="*/ 1086929 h 3701215"/>
              <a:gd name="connsiteX19" fmla="*/ 2780199 w 4091414"/>
              <a:gd name="connsiteY19" fmla="*/ 1233578 h 3701215"/>
              <a:gd name="connsiteX20" fmla="*/ 2883716 w 4091414"/>
              <a:gd name="connsiteY20" fmla="*/ 1104182 h 3701215"/>
              <a:gd name="connsiteX21" fmla="*/ 2952728 w 4091414"/>
              <a:gd name="connsiteY21" fmla="*/ 1164566 h 3701215"/>
              <a:gd name="connsiteX22" fmla="*/ 2875090 w 4091414"/>
              <a:gd name="connsiteY22" fmla="*/ 1268083 h 3701215"/>
              <a:gd name="connsiteX23" fmla="*/ 2840584 w 4091414"/>
              <a:gd name="connsiteY23" fmla="*/ 1380227 h 3701215"/>
              <a:gd name="connsiteX24" fmla="*/ 2944101 w 4091414"/>
              <a:gd name="connsiteY24" fmla="*/ 1449238 h 3701215"/>
              <a:gd name="connsiteX25" fmla="*/ 3099377 w 4091414"/>
              <a:gd name="connsiteY25" fmla="*/ 1509623 h 3701215"/>
              <a:gd name="connsiteX26" fmla="*/ 3228773 w 4091414"/>
              <a:gd name="connsiteY26" fmla="*/ 1526876 h 3701215"/>
              <a:gd name="connsiteX27" fmla="*/ 3418554 w 4091414"/>
              <a:gd name="connsiteY27" fmla="*/ 1526876 h 3701215"/>
              <a:gd name="connsiteX28" fmla="*/ 3703226 w 4091414"/>
              <a:gd name="connsiteY28" fmla="*/ 1604514 h 3701215"/>
              <a:gd name="connsiteX29" fmla="*/ 3832622 w 4091414"/>
              <a:gd name="connsiteY29" fmla="*/ 1604514 h 3701215"/>
              <a:gd name="connsiteX30" fmla="*/ 3875754 w 4091414"/>
              <a:gd name="connsiteY30" fmla="*/ 1578634 h 3701215"/>
              <a:gd name="connsiteX31" fmla="*/ 3788189 w 4091414"/>
              <a:gd name="connsiteY31" fmla="*/ 1714603 h 3701215"/>
              <a:gd name="connsiteX32" fmla="*/ 3845835 w 4091414"/>
              <a:gd name="connsiteY32" fmla="*/ 1898428 h 3701215"/>
              <a:gd name="connsiteX33" fmla="*/ 3939357 w 4091414"/>
              <a:gd name="connsiteY33" fmla="*/ 2108064 h 3701215"/>
              <a:gd name="connsiteX34" fmla="*/ 4091141 w 4091414"/>
              <a:gd name="connsiteY34" fmla="*/ 2194328 h 3701215"/>
              <a:gd name="connsiteX35" fmla="*/ 4091414 w 4091414"/>
              <a:gd name="connsiteY35" fmla="*/ 2260121 h 3701215"/>
              <a:gd name="connsiteX36" fmla="*/ 3953392 w 4091414"/>
              <a:gd name="connsiteY36" fmla="*/ 2432649 h 3701215"/>
              <a:gd name="connsiteX37" fmla="*/ 3841248 w 4091414"/>
              <a:gd name="connsiteY37" fmla="*/ 2493034 h 3701215"/>
              <a:gd name="connsiteX38" fmla="*/ 3711852 w 4091414"/>
              <a:gd name="connsiteY38" fmla="*/ 2553419 h 3701215"/>
              <a:gd name="connsiteX39" fmla="*/ 3634214 w 4091414"/>
              <a:gd name="connsiteY39" fmla="*/ 2631057 h 3701215"/>
              <a:gd name="connsiteX40" fmla="*/ 3427180 w 4091414"/>
              <a:gd name="connsiteY40" fmla="*/ 2605178 h 3701215"/>
              <a:gd name="connsiteX41" fmla="*/ 3315037 w 4091414"/>
              <a:gd name="connsiteY41" fmla="*/ 2458529 h 3701215"/>
              <a:gd name="connsiteX42" fmla="*/ 3194267 w 4091414"/>
              <a:gd name="connsiteY42" fmla="*/ 2458529 h 3701215"/>
              <a:gd name="connsiteX43" fmla="*/ 3021739 w 4091414"/>
              <a:gd name="connsiteY43" fmla="*/ 2441276 h 3701215"/>
              <a:gd name="connsiteX44" fmla="*/ 2981962 w 4091414"/>
              <a:gd name="connsiteY44" fmla="*/ 2528224 h 3701215"/>
              <a:gd name="connsiteX45" fmla="*/ 2905762 w 4091414"/>
              <a:gd name="connsiteY45" fmla="*/ 2535482 h 3701215"/>
              <a:gd name="connsiteX46" fmla="*/ 2832642 w 4091414"/>
              <a:gd name="connsiteY46" fmla="*/ 2491871 h 3701215"/>
              <a:gd name="connsiteX47" fmla="*/ 2771299 w 4091414"/>
              <a:gd name="connsiteY47" fmla="*/ 2423885 h 3701215"/>
              <a:gd name="connsiteX48" fmla="*/ 2650529 w 4091414"/>
              <a:gd name="connsiteY48" fmla="*/ 2416218 h 3701215"/>
              <a:gd name="connsiteX49" fmla="*/ 2366200 w 4091414"/>
              <a:gd name="connsiteY49" fmla="*/ 2471810 h 3701215"/>
              <a:gd name="connsiteX50" fmla="*/ 1979311 w 4091414"/>
              <a:gd name="connsiteY50" fmla="*/ 2746282 h 3701215"/>
              <a:gd name="connsiteX51" fmla="*/ 1910917 w 4091414"/>
              <a:gd name="connsiteY51" fmla="*/ 2923944 h 3701215"/>
              <a:gd name="connsiteX52" fmla="*/ 1850121 w 4091414"/>
              <a:gd name="connsiteY52" fmla="*/ 2960024 h 3701215"/>
              <a:gd name="connsiteX53" fmla="*/ 1634119 w 4091414"/>
              <a:gd name="connsiteY53" fmla="*/ 2970499 h 3701215"/>
              <a:gd name="connsiteX54" fmla="*/ 1561141 w 4091414"/>
              <a:gd name="connsiteY54" fmla="*/ 3244014 h 3701215"/>
              <a:gd name="connsiteX55" fmla="*/ 1619199 w 4091414"/>
              <a:gd name="connsiteY55" fmla="*/ 3625014 h 3701215"/>
              <a:gd name="connsiteX56" fmla="*/ 1604685 w 4091414"/>
              <a:gd name="connsiteY56" fmla="*/ 3672186 h 3701215"/>
              <a:gd name="connsiteX57" fmla="*/ 1499455 w 4091414"/>
              <a:gd name="connsiteY57" fmla="*/ 3701215 h 3701215"/>
              <a:gd name="connsiteX58" fmla="*/ 1460358 w 4091414"/>
              <a:gd name="connsiteY58" fmla="*/ 3614468 h 3701215"/>
              <a:gd name="connsiteX59" fmla="*/ 1408599 w 4091414"/>
              <a:gd name="connsiteY59" fmla="*/ 3338423 h 3701215"/>
              <a:gd name="connsiteX60" fmla="*/ 1365467 w 4091414"/>
              <a:gd name="connsiteY60" fmla="*/ 3200400 h 3701215"/>
              <a:gd name="connsiteX61" fmla="*/ 1468984 w 4091414"/>
              <a:gd name="connsiteY61" fmla="*/ 2950234 h 3701215"/>
              <a:gd name="connsiteX62" fmla="*/ 1512116 w 4091414"/>
              <a:gd name="connsiteY62" fmla="*/ 2734574 h 3701215"/>
              <a:gd name="connsiteX63" fmla="*/ 1581128 w 4091414"/>
              <a:gd name="connsiteY63" fmla="*/ 2510287 h 3701215"/>
              <a:gd name="connsiteX64" fmla="*/ 1477611 w 4091414"/>
              <a:gd name="connsiteY64" fmla="*/ 2424023 h 3701215"/>
              <a:gd name="connsiteX65" fmla="*/ 1408599 w 4091414"/>
              <a:gd name="connsiteY65" fmla="*/ 2329132 h 3701215"/>
              <a:gd name="connsiteX66" fmla="*/ 1236071 w 4091414"/>
              <a:gd name="connsiteY66" fmla="*/ 2363638 h 3701215"/>
              <a:gd name="connsiteX67" fmla="*/ 1158433 w 4091414"/>
              <a:gd name="connsiteY67" fmla="*/ 2475782 h 3701215"/>
              <a:gd name="connsiteX68" fmla="*/ 968652 w 4091414"/>
              <a:gd name="connsiteY68" fmla="*/ 2553419 h 3701215"/>
              <a:gd name="connsiteX69" fmla="*/ 977279 w 4091414"/>
              <a:gd name="connsiteY69" fmla="*/ 2406770 h 3701215"/>
              <a:gd name="connsiteX70" fmla="*/ 977279 w 4091414"/>
              <a:gd name="connsiteY70" fmla="*/ 2286000 h 3701215"/>
              <a:gd name="connsiteX71" fmla="*/ 839256 w 4091414"/>
              <a:gd name="connsiteY71" fmla="*/ 2208363 h 3701215"/>
              <a:gd name="connsiteX72" fmla="*/ 778871 w 4091414"/>
              <a:gd name="connsiteY72" fmla="*/ 2139351 h 3701215"/>
              <a:gd name="connsiteX73" fmla="*/ 545958 w 4091414"/>
              <a:gd name="connsiteY73" fmla="*/ 2260121 h 3701215"/>
              <a:gd name="connsiteX74" fmla="*/ 407935 w 4091414"/>
              <a:gd name="connsiteY74" fmla="*/ 2216989 h 3701215"/>
              <a:gd name="connsiteX75" fmla="*/ 278539 w 4091414"/>
              <a:gd name="connsiteY75" fmla="*/ 2242868 h 3701215"/>
              <a:gd name="connsiteX76" fmla="*/ 252660 w 4091414"/>
              <a:gd name="connsiteY76" fmla="*/ 2087593 h 3701215"/>
              <a:gd name="connsiteX77" fmla="*/ 295792 w 4091414"/>
              <a:gd name="connsiteY77" fmla="*/ 2001329 h 3701215"/>
              <a:gd name="connsiteX78" fmla="*/ 244033 w 4091414"/>
              <a:gd name="connsiteY78" fmla="*/ 1949570 h 3701215"/>
              <a:gd name="connsiteX79" fmla="*/ 149143 w 4091414"/>
              <a:gd name="connsiteY79" fmla="*/ 1863306 h 3701215"/>
              <a:gd name="connsiteX80" fmla="*/ 39739 w 4091414"/>
              <a:gd name="connsiteY80" fmla="*/ 1815901 h 3701215"/>
              <a:gd name="connsiteX81" fmla="*/ 51666 w 4091414"/>
              <a:gd name="connsiteY81" fmla="*/ 1720485 h 3701215"/>
              <a:gd name="connsiteX82" fmla="*/ 159008 w 4091414"/>
              <a:gd name="connsiteY82" fmla="*/ 1788071 h 3701215"/>
              <a:gd name="connsiteX83" fmla="*/ 209977 w 4091414"/>
              <a:gd name="connsiteY83" fmla="*/ 1764825 h 3701215"/>
              <a:gd name="connsiteX84" fmla="*/ 112593 w 4091414"/>
              <a:gd name="connsiteY84" fmla="*/ 1621567 h 3701215"/>
              <a:gd name="connsiteX85" fmla="*/ 248322 w 4091414"/>
              <a:gd name="connsiteY85" fmla="*/ 1682451 h 3701215"/>
              <a:gd name="connsiteX86" fmla="*/ 296740 w 4091414"/>
              <a:gd name="connsiteY86" fmla="*/ 1625406 h 3701215"/>
              <a:gd name="connsiteX87" fmla="*/ 178213 w 4091414"/>
              <a:gd name="connsiteY87" fmla="*/ 1562229 h 3701215"/>
              <a:gd name="connsiteX88" fmla="*/ 181005 w 4091414"/>
              <a:gd name="connsiteY88" fmla="*/ 1507678 h 3701215"/>
              <a:gd name="connsiteX89" fmla="*/ 196862 w 4091414"/>
              <a:gd name="connsiteY89" fmla="*/ 1394438 h 3701215"/>
              <a:gd name="connsiteX90" fmla="*/ 327173 w 4091414"/>
              <a:gd name="connsiteY90" fmla="*/ 1426521 h 3701215"/>
              <a:gd name="connsiteX91" fmla="*/ 433329 w 4091414"/>
              <a:gd name="connsiteY91" fmla="*/ 1374603 h 3701215"/>
              <a:gd name="connsiteX92" fmla="*/ 542351 w 4091414"/>
              <a:gd name="connsiteY92" fmla="*/ 1439431 h 3701215"/>
              <a:gd name="connsiteX93" fmla="*/ 484210 w 4091414"/>
              <a:gd name="connsiteY93" fmla="*/ 1312579 h 3701215"/>
              <a:gd name="connsiteX94" fmla="*/ 509801 w 4091414"/>
              <a:gd name="connsiteY94" fmla="*/ 1234481 h 3701215"/>
              <a:gd name="connsiteX95" fmla="*/ 353815 w 4091414"/>
              <a:gd name="connsiteY95" fmla="*/ 1303042 h 3701215"/>
              <a:gd name="connsiteX96" fmla="*/ 320358 w 4091414"/>
              <a:gd name="connsiteY96" fmla="*/ 1270294 h 3701215"/>
              <a:gd name="connsiteX97" fmla="*/ 350343 w 4091414"/>
              <a:gd name="connsiteY97" fmla="*/ 1159929 h 3701215"/>
              <a:gd name="connsiteX98" fmla="*/ 230570 w 4091414"/>
              <a:gd name="connsiteY98" fmla="*/ 992941 h 3701215"/>
              <a:gd name="connsiteX99" fmla="*/ 210691 w 4091414"/>
              <a:gd name="connsiteY99" fmla="*/ 869695 h 3701215"/>
              <a:gd name="connsiteX100" fmla="*/ 156369 w 4091414"/>
              <a:gd name="connsiteY100" fmla="*/ 759045 h 3701215"/>
              <a:gd name="connsiteX101" fmla="*/ 0 w 4091414"/>
              <a:gd name="connsiteY101" fmla="*/ 667626 h 3701215"/>
              <a:gd name="connsiteX102" fmla="*/ 88309 w 4091414"/>
              <a:gd name="connsiteY102" fmla="*/ 533093 h 3701215"/>
              <a:gd name="connsiteX103" fmla="*/ 93077 w 4091414"/>
              <a:gd name="connsiteY103" fmla="*/ 477463 h 3701215"/>
              <a:gd name="connsiteX104" fmla="*/ 132738 w 4091414"/>
              <a:gd name="connsiteY104" fmla="*/ 298036 h 3701215"/>
              <a:gd name="connsiteX105" fmla="*/ 261286 w 4091414"/>
              <a:gd name="connsiteY105" fmla="*/ 224287 h 3701215"/>
              <a:gd name="connsiteX106" fmla="*/ 433814 w 4091414"/>
              <a:gd name="connsiteY106" fmla="*/ 181155 h 3701215"/>
              <a:gd name="connsiteX107" fmla="*/ 614969 w 4091414"/>
              <a:gd name="connsiteY107" fmla="*/ 129397 h 3701215"/>
              <a:gd name="connsiteX108" fmla="*/ 735739 w 4091414"/>
              <a:gd name="connsiteY108" fmla="*/ 0 h 3701215"/>
              <a:gd name="connsiteX0" fmla="*/ 735739 w 4091414"/>
              <a:gd name="connsiteY0" fmla="*/ 0 h 3701215"/>
              <a:gd name="connsiteX1" fmla="*/ 1270577 w 4091414"/>
              <a:gd name="connsiteY1" fmla="*/ 457200 h 3701215"/>
              <a:gd name="connsiteX2" fmla="*/ 1581128 w 4091414"/>
              <a:gd name="connsiteY2" fmla="*/ 595223 h 3701215"/>
              <a:gd name="connsiteX3" fmla="*/ 1770909 w 4091414"/>
              <a:gd name="connsiteY3" fmla="*/ 603849 h 3701215"/>
              <a:gd name="connsiteX4" fmla="*/ 1926184 w 4091414"/>
              <a:gd name="connsiteY4" fmla="*/ 500332 h 3701215"/>
              <a:gd name="connsiteX5" fmla="*/ 1848547 w 4091414"/>
              <a:gd name="connsiteY5" fmla="*/ 345057 h 3701215"/>
              <a:gd name="connsiteX6" fmla="*/ 1917558 w 4091414"/>
              <a:gd name="connsiteY6" fmla="*/ 491706 h 3701215"/>
              <a:gd name="connsiteX7" fmla="*/ 2159097 w 4091414"/>
              <a:gd name="connsiteY7" fmla="*/ 595223 h 3701215"/>
              <a:gd name="connsiteX8" fmla="*/ 2288494 w 4091414"/>
              <a:gd name="connsiteY8" fmla="*/ 715993 h 3701215"/>
              <a:gd name="connsiteX9" fmla="*/ 2400637 w 4091414"/>
              <a:gd name="connsiteY9" fmla="*/ 733246 h 3701215"/>
              <a:gd name="connsiteX10" fmla="*/ 2504154 w 4091414"/>
              <a:gd name="connsiteY10" fmla="*/ 785004 h 3701215"/>
              <a:gd name="connsiteX11" fmla="*/ 2754320 w 4091414"/>
              <a:gd name="connsiteY11" fmla="*/ 664234 h 3701215"/>
              <a:gd name="connsiteX12" fmla="*/ 2780199 w 4091414"/>
              <a:gd name="connsiteY12" fmla="*/ 586597 h 3701215"/>
              <a:gd name="connsiteX13" fmla="*/ 2840584 w 4091414"/>
              <a:gd name="connsiteY13" fmla="*/ 577970 h 3701215"/>
              <a:gd name="connsiteX14" fmla="*/ 3038992 w 4091414"/>
              <a:gd name="connsiteY14" fmla="*/ 690114 h 3701215"/>
              <a:gd name="connsiteX15" fmla="*/ 2944101 w 4091414"/>
              <a:gd name="connsiteY15" fmla="*/ 871268 h 3701215"/>
              <a:gd name="connsiteX16" fmla="*/ 3056245 w 4091414"/>
              <a:gd name="connsiteY16" fmla="*/ 966159 h 3701215"/>
              <a:gd name="connsiteX17" fmla="*/ 2814705 w 4091414"/>
              <a:gd name="connsiteY17" fmla="*/ 1000665 h 3701215"/>
              <a:gd name="connsiteX18" fmla="*/ 2659430 w 4091414"/>
              <a:gd name="connsiteY18" fmla="*/ 1086929 h 3701215"/>
              <a:gd name="connsiteX19" fmla="*/ 2780199 w 4091414"/>
              <a:gd name="connsiteY19" fmla="*/ 1233578 h 3701215"/>
              <a:gd name="connsiteX20" fmla="*/ 2883716 w 4091414"/>
              <a:gd name="connsiteY20" fmla="*/ 1104182 h 3701215"/>
              <a:gd name="connsiteX21" fmla="*/ 2952728 w 4091414"/>
              <a:gd name="connsiteY21" fmla="*/ 1164566 h 3701215"/>
              <a:gd name="connsiteX22" fmla="*/ 2875090 w 4091414"/>
              <a:gd name="connsiteY22" fmla="*/ 1268083 h 3701215"/>
              <a:gd name="connsiteX23" fmla="*/ 2840584 w 4091414"/>
              <a:gd name="connsiteY23" fmla="*/ 1380227 h 3701215"/>
              <a:gd name="connsiteX24" fmla="*/ 2944101 w 4091414"/>
              <a:gd name="connsiteY24" fmla="*/ 1449238 h 3701215"/>
              <a:gd name="connsiteX25" fmla="*/ 3099377 w 4091414"/>
              <a:gd name="connsiteY25" fmla="*/ 1509623 h 3701215"/>
              <a:gd name="connsiteX26" fmla="*/ 3228773 w 4091414"/>
              <a:gd name="connsiteY26" fmla="*/ 1526876 h 3701215"/>
              <a:gd name="connsiteX27" fmla="*/ 3418554 w 4091414"/>
              <a:gd name="connsiteY27" fmla="*/ 1526876 h 3701215"/>
              <a:gd name="connsiteX28" fmla="*/ 3703226 w 4091414"/>
              <a:gd name="connsiteY28" fmla="*/ 1604514 h 3701215"/>
              <a:gd name="connsiteX29" fmla="*/ 3832622 w 4091414"/>
              <a:gd name="connsiteY29" fmla="*/ 1604514 h 3701215"/>
              <a:gd name="connsiteX30" fmla="*/ 3875754 w 4091414"/>
              <a:gd name="connsiteY30" fmla="*/ 1578634 h 3701215"/>
              <a:gd name="connsiteX31" fmla="*/ 3788189 w 4091414"/>
              <a:gd name="connsiteY31" fmla="*/ 1714603 h 3701215"/>
              <a:gd name="connsiteX32" fmla="*/ 3845835 w 4091414"/>
              <a:gd name="connsiteY32" fmla="*/ 1898428 h 3701215"/>
              <a:gd name="connsiteX33" fmla="*/ 3939357 w 4091414"/>
              <a:gd name="connsiteY33" fmla="*/ 2108064 h 3701215"/>
              <a:gd name="connsiteX34" fmla="*/ 4091141 w 4091414"/>
              <a:gd name="connsiteY34" fmla="*/ 2194328 h 3701215"/>
              <a:gd name="connsiteX35" fmla="*/ 4091414 w 4091414"/>
              <a:gd name="connsiteY35" fmla="*/ 2260121 h 3701215"/>
              <a:gd name="connsiteX36" fmla="*/ 3953392 w 4091414"/>
              <a:gd name="connsiteY36" fmla="*/ 2432649 h 3701215"/>
              <a:gd name="connsiteX37" fmla="*/ 3841248 w 4091414"/>
              <a:gd name="connsiteY37" fmla="*/ 2493034 h 3701215"/>
              <a:gd name="connsiteX38" fmla="*/ 3711852 w 4091414"/>
              <a:gd name="connsiteY38" fmla="*/ 2553419 h 3701215"/>
              <a:gd name="connsiteX39" fmla="*/ 3634214 w 4091414"/>
              <a:gd name="connsiteY39" fmla="*/ 2631057 h 3701215"/>
              <a:gd name="connsiteX40" fmla="*/ 3427180 w 4091414"/>
              <a:gd name="connsiteY40" fmla="*/ 2605178 h 3701215"/>
              <a:gd name="connsiteX41" fmla="*/ 3315037 w 4091414"/>
              <a:gd name="connsiteY41" fmla="*/ 2458529 h 3701215"/>
              <a:gd name="connsiteX42" fmla="*/ 3194267 w 4091414"/>
              <a:gd name="connsiteY42" fmla="*/ 2458529 h 3701215"/>
              <a:gd name="connsiteX43" fmla="*/ 3021739 w 4091414"/>
              <a:gd name="connsiteY43" fmla="*/ 2441276 h 3701215"/>
              <a:gd name="connsiteX44" fmla="*/ 2981962 w 4091414"/>
              <a:gd name="connsiteY44" fmla="*/ 2528224 h 3701215"/>
              <a:gd name="connsiteX45" fmla="*/ 2905762 w 4091414"/>
              <a:gd name="connsiteY45" fmla="*/ 2535482 h 3701215"/>
              <a:gd name="connsiteX46" fmla="*/ 2832642 w 4091414"/>
              <a:gd name="connsiteY46" fmla="*/ 2491871 h 3701215"/>
              <a:gd name="connsiteX47" fmla="*/ 2771299 w 4091414"/>
              <a:gd name="connsiteY47" fmla="*/ 2423885 h 3701215"/>
              <a:gd name="connsiteX48" fmla="*/ 2650529 w 4091414"/>
              <a:gd name="connsiteY48" fmla="*/ 2416218 h 3701215"/>
              <a:gd name="connsiteX49" fmla="*/ 2366200 w 4091414"/>
              <a:gd name="connsiteY49" fmla="*/ 2471810 h 3701215"/>
              <a:gd name="connsiteX50" fmla="*/ 1979311 w 4091414"/>
              <a:gd name="connsiteY50" fmla="*/ 2746282 h 3701215"/>
              <a:gd name="connsiteX51" fmla="*/ 1910917 w 4091414"/>
              <a:gd name="connsiteY51" fmla="*/ 2923944 h 3701215"/>
              <a:gd name="connsiteX52" fmla="*/ 1850121 w 4091414"/>
              <a:gd name="connsiteY52" fmla="*/ 2960024 h 3701215"/>
              <a:gd name="connsiteX53" fmla="*/ 1634119 w 4091414"/>
              <a:gd name="connsiteY53" fmla="*/ 2970499 h 3701215"/>
              <a:gd name="connsiteX54" fmla="*/ 1561141 w 4091414"/>
              <a:gd name="connsiteY54" fmla="*/ 3244014 h 3701215"/>
              <a:gd name="connsiteX55" fmla="*/ 1619199 w 4091414"/>
              <a:gd name="connsiteY55" fmla="*/ 3625014 h 3701215"/>
              <a:gd name="connsiteX56" fmla="*/ 1604685 w 4091414"/>
              <a:gd name="connsiteY56" fmla="*/ 3672186 h 3701215"/>
              <a:gd name="connsiteX57" fmla="*/ 1499455 w 4091414"/>
              <a:gd name="connsiteY57" fmla="*/ 3701215 h 3701215"/>
              <a:gd name="connsiteX58" fmla="*/ 1460358 w 4091414"/>
              <a:gd name="connsiteY58" fmla="*/ 3614468 h 3701215"/>
              <a:gd name="connsiteX59" fmla="*/ 1408599 w 4091414"/>
              <a:gd name="connsiteY59" fmla="*/ 3338423 h 3701215"/>
              <a:gd name="connsiteX60" fmla="*/ 1365467 w 4091414"/>
              <a:gd name="connsiteY60" fmla="*/ 3200400 h 3701215"/>
              <a:gd name="connsiteX61" fmla="*/ 1468984 w 4091414"/>
              <a:gd name="connsiteY61" fmla="*/ 2950234 h 3701215"/>
              <a:gd name="connsiteX62" fmla="*/ 1512116 w 4091414"/>
              <a:gd name="connsiteY62" fmla="*/ 2734574 h 3701215"/>
              <a:gd name="connsiteX63" fmla="*/ 1581128 w 4091414"/>
              <a:gd name="connsiteY63" fmla="*/ 2510287 h 3701215"/>
              <a:gd name="connsiteX64" fmla="*/ 1477611 w 4091414"/>
              <a:gd name="connsiteY64" fmla="*/ 2424023 h 3701215"/>
              <a:gd name="connsiteX65" fmla="*/ 1408599 w 4091414"/>
              <a:gd name="connsiteY65" fmla="*/ 2329132 h 3701215"/>
              <a:gd name="connsiteX66" fmla="*/ 1236071 w 4091414"/>
              <a:gd name="connsiteY66" fmla="*/ 2363638 h 3701215"/>
              <a:gd name="connsiteX67" fmla="*/ 1158433 w 4091414"/>
              <a:gd name="connsiteY67" fmla="*/ 2475782 h 3701215"/>
              <a:gd name="connsiteX68" fmla="*/ 968652 w 4091414"/>
              <a:gd name="connsiteY68" fmla="*/ 2553419 h 3701215"/>
              <a:gd name="connsiteX69" fmla="*/ 977279 w 4091414"/>
              <a:gd name="connsiteY69" fmla="*/ 2406770 h 3701215"/>
              <a:gd name="connsiteX70" fmla="*/ 977279 w 4091414"/>
              <a:gd name="connsiteY70" fmla="*/ 2286000 h 3701215"/>
              <a:gd name="connsiteX71" fmla="*/ 839256 w 4091414"/>
              <a:gd name="connsiteY71" fmla="*/ 2208363 h 3701215"/>
              <a:gd name="connsiteX72" fmla="*/ 778871 w 4091414"/>
              <a:gd name="connsiteY72" fmla="*/ 2139351 h 3701215"/>
              <a:gd name="connsiteX73" fmla="*/ 545958 w 4091414"/>
              <a:gd name="connsiteY73" fmla="*/ 2260121 h 3701215"/>
              <a:gd name="connsiteX74" fmla="*/ 407935 w 4091414"/>
              <a:gd name="connsiteY74" fmla="*/ 2216989 h 3701215"/>
              <a:gd name="connsiteX75" fmla="*/ 278539 w 4091414"/>
              <a:gd name="connsiteY75" fmla="*/ 2242868 h 3701215"/>
              <a:gd name="connsiteX76" fmla="*/ 252660 w 4091414"/>
              <a:gd name="connsiteY76" fmla="*/ 2087593 h 3701215"/>
              <a:gd name="connsiteX77" fmla="*/ 295792 w 4091414"/>
              <a:gd name="connsiteY77" fmla="*/ 2001329 h 3701215"/>
              <a:gd name="connsiteX78" fmla="*/ 244033 w 4091414"/>
              <a:gd name="connsiteY78" fmla="*/ 1949570 h 3701215"/>
              <a:gd name="connsiteX79" fmla="*/ 149143 w 4091414"/>
              <a:gd name="connsiteY79" fmla="*/ 1863306 h 3701215"/>
              <a:gd name="connsiteX80" fmla="*/ 39739 w 4091414"/>
              <a:gd name="connsiteY80" fmla="*/ 1815901 h 3701215"/>
              <a:gd name="connsiteX81" fmla="*/ 51666 w 4091414"/>
              <a:gd name="connsiteY81" fmla="*/ 1720485 h 3701215"/>
              <a:gd name="connsiteX82" fmla="*/ 159008 w 4091414"/>
              <a:gd name="connsiteY82" fmla="*/ 1788071 h 3701215"/>
              <a:gd name="connsiteX83" fmla="*/ 233831 w 4091414"/>
              <a:gd name="connsiteY83" fmla="*/ 1756873 h 3701215"/>
              <a:gd name="connsiteX84" fmla="*/ 112593 w 4091414"/>
              <a:gd name="connsiteY84" fmla="*/ 1621567 h 3701215"/>
              <a:gd name="connsiteX85" fmla="*/ 248322 w 4091414"/>
              <a:gd name="connsiteY85" fmla="*/ 1682451 h 3701215"/>
              <a:gd name="connsiteX86" fmla="*/ 296740 w 4091414"/>
              <a:gd name="connsiteY86" fmla="*/ 1625406 h 3701215"/>
              <a:gd name="connsiteX87" fmla="*/ 178213 w 4091414"/>
              <a:gd name="connsiteY87" fmla="*/ 1562229 h 3701215"/>
              <a:gd name="connsiteX88" fmla="*/ 181005 w 4091414"/>
              <a:gd name="connsiteY88" fmla="*/ 1507678 h 3701215"/>
              <a:gd name="connsiteX89" fmla="*/ 196862 w 4091414"/>
              <a:gd name="connsiteY89" fmla="*/ 1394438 h 3701215"/>
              <a:gd name="connsiteX90" fmla="*/ 327173 w 4091414"/>
              <a:gd name="connsiteY90" fmla="*/ 1426521 h 3701215"/>
              <a:gd name="connsiteX91" fmla="*/ 433329 w 4091414"/>
              <a:gd name="connsiteY91" fmla="*/ 1374603 h 3701215"/>
              <a:gd name="connsiteX92" fmla="*/ 542351 w 4091414"/>
              <a:gd name="connsiteY92" fmla="*/ 1439431 h 3701215"/>
              <a:gd name="connsiteX93" fmla="*/ 484210 w 4091414"/>
              <a:gd name="connsiteY93" fmla="*/ 1312579 h 3701215"/>
              <a:gd name="connsiteX94" fmla="*/ 509801 w 4091414"/>
              <a:gd name="connsiteY94" fmla="*/ 1234481 h 3701215"/>
              <a:gd name="connsiteX95" fmla="*/ 353815 w 4091414"/>
              <a:gd name="connsiteY95" fmla="*/ 1303042 h 3701215"/>
              <a:gd name="connsiteX96" fmla="*/ 320358 w 4091414"/>
              <a:gd name="connsiteY96" fmla="*/ 1270294 h 3701215"/>
              <a:gd name="connsiteX97" fmla="*/ 350343 w 4091414"/>
              <a:gd name="connsiteY97" fmla="*/ 1159929 h 3701215"/>
              <a:gd name="connsiteX98" fmla="*/ 230570 w 4091414"/>
              <a:gd name="connsiteY98" fmla="*/ 992941 h 3701215"/>
              <a:gd name="connsiteX99" fmla="*/ 210691 w 4091414"/>
              <a:gd name="connsiteY99" fmla="*/ 869695 h 3701215"/>
              <a:gd name="connsiteX100" fmla="*/ 156369 w 4091414"/>
              <a:gd name="connsiteY100" fmla="*/ 759045 h 3701215"/>
              <a:gd name="connsiteX101" fmla="*/ 0 w 4091414"/>
              <a:gd name="connsiteY101" fmla="*/ 667626 h 3701215"/>
              <a:gd name="connsiteX102" fmla="*/ 88309 w 4091414"/>
              <a:gd name="connsiteY102" fmla="*/ 533093 h 3701215"/>
              <a:gd name="connsiteX103" fmla="*/ 93077 w 4091414"/>
              <a:gd name="connsiteY103" fmla="*/ 477463 h 3701215"/>
              <a:gd name="connsiteX104" fmla="*/ 132738 w 4091414"/>
              <a:gd name="connsiteY104" fmla="*/ 298036 h 3701215"/>
              <a:gd name="connsiteX105" fmla="*/ 261286 w 4091414"/>
              <a:gd name="connsiteY105" fmla="*/ 224287 h 3701215"/>
              <a:gd name="connsiteX106" fmla="*/ 433814 w 4091414"/>
              <a:gd name="connsiteY106" fmla="*/ 181155 h 3701215"/>
              <a:gd name="connsiteX107" fmla="*/ 614969 w 4091414"/>
              <a:gd name="connsiteY107" fmla="*/ 129397 h 3701215"/>
              <a:gd name="connsiteX108" fmla="*/ 735739 w 4091414"/>
              <a:gd name="connsiteY108" fmla="*/ 0 h 3701215"/>
              <a:gd name="connsiteX0" fmla="*/ 735739 w 4091414"/>
              <a:gd name="connsiteY0" fmla="*/ 0 h 3701215"/>
              <a:gd name="connsiteX1" fmla="*/ 1270577 w 4091414"/>
              <a:gd name="connsiteY1" fmla="*/ 457200 h 3701215"/>
              <a:gd name="connsiteX2" fmla="*/ 1581128 w 4091414"/>
              <a:gd name="connsiteY2" fmla="*/ 595223 h 3701215"/>
              <a:gd name="connsiteX3" fmla="*/ 1770909 w 4091414"/>
              <a:gd name="connsiteY3" fmla="*/ 603849 h 3701215"/>
              <a:gd name="connsiteX4" fmla="*/ 1926184 w 4091414"/>
              <a:gd name="connsiteY4" fmla="*/ 500332 h 3701215"/>
              <a:gd name="connsiteX5" fmla="*/ 1848547 w 4091414"/>
              <a:gd name="connsiteY5" fmla="*/ 345057 h 3701215"/>
              <a:gd name="connsiteX6" fmla="*/ 1917558 w 4091414"/>
              <a:gd name="connsiteY6" fmla="*/ 491706 h 3701215"/>
              <a:gd name="connsiteX7" fmla="*/ 2159097 w 4091414"/>
              <a:gd name="connsiteY7" fmla="*/ 595223 h 3701215"/>
              <a:gd name="connsiteX8" fmla="*/ 2288494 w 4091414"/>
              <a:gd name="connsiteY8" fmla="*/ 715993 h 3701215"/>
              <a:gd name="connsiteX9" fmla="*/ 2400637 w 4091414"/>
              <a:gd name="connsiteY9" fmla="*/ 733246 h 3701215"/>
              <a:gd name="connsiteX10" fmla="*/ 2504154 w 4091414"/>
              <a:gd name="connsiteY10" fmla="*/ 785004 h 3701215"/>
              <a:gd name="connsiteX11" fmla="*/ 2754320 w 4091414"/>
              <a:gd name="connsiteY11" fmla="*/ 664234 h 3701215"/>
              <a:gd name="connsiteX12" fmla="*/ 2780199 w 4091414"/>
              <a:gd name="connsiteY12" fmla="*/ 586597 h 3701215"/>
              <a:gd name="connsiteX13" fmla="*/ 2840584 w 4091414"/>
              <a:gd name="connsiteY13" fmla="*/ 577970 h 3701215"/>
              <a:gd name="connsiteX14" fmla="*/ 3038992 w 4091414"/>
              <a:gd name="connsiteY14" fmla="*/ 690114 h 3701215"/>
              <a:gd name="connsiteX15" fmla="*/ 2944101 w 4091414"/>
              <a:gd name="connsiteY15" fmla="*/ 871268 h 3701215"/>
              <a:gd name="connsiteX16" fmla="*/ 3056245 w 4091414"/>
              <a:gd name="connsiteY16" fmla="*/ 966159 h 3701215"/>
              <a:gd name="connsiteX17" fmla="*/ 2814705 w 4091414"/>
              <a:gd name="connsiteY17" fmla="*/ 1000665 h 3701215"/>
              <a:gd name="connsiteX18" fmla="*/ 2659430 w 4091414"/>
              <a:gd name="connsiteY18" fmla="*/ 1086929 h 3701215"/>
              <a:gd name="connsiteX19" fmla="*/ 2780199 w 4091414"/>
              <a:gd name="connsiteY19" fmla="*/ 1233578 h 3701215"/>
              <a:gd name="connsiteX20" fmla="*/ 2883716 w 4091414"/>
              <a:gd name="connsiteY20" fmla="*/ 1104182 h 3701215"/>
              <a:gd name="connsiteX21" fmla="*/ 2952728 w 4091414"/>
              <a:gd name="connsiteY21" fmla="*/ 1164566 h 3701215"/>
              <a:gd name="connsiteX22" fmla="*/ 2875090 w 4091414"/>
              <a:gd name="connsiteY22" fmla="*/ 1268083 h 3701215"/>
              <a:gd name="connsiteX23" fmla="*/ 2840584 w 4091414"/>
              <a:gd name="connsiteY23" fmla="*/ 1380227 h 3701215"/>
              <a:gd name="connsiteX24" fmla="*/ 2944101 w 4091414"/>
              <a:gd name="connsiteY24" fmla="*/ 1449238 h 3701215"/>
              <a:gd name="connsiteX25" fmla="*/ 3099377 w 4091414"/>
              <a:gd name="connsiteY25" fmla="*/ 1509623 h 3701215"/>
              <a:gd name="connsiteX26" fmla="*/ 3228773 w 4091414"/>
              <a:gd name="connsiteY26" fmla="*/ 1526876 h 3701215"/>
              <a:gd name="connsiteX27" fmla="*/ 3418554 w 4091414"/>
              <a:gd name="connsiteY27" fmla="*/ 1526876 h 3701215"/>
              <a:gd name="connsiteX28" fmla="*/ 3703226 w 4091414"/>
              <a:gd name="connsiteY28" fmla="*/ 1604514 h 3701215"/>
              <a:gd name="connsiteX29" fmla="*/ 3832622 w 4091414"/>
              <a:gd name="connsiteY29" fmla="*/ 1604514 h 3701215"/>
              <a:gd name="connsiteX30" fmla="*/ 3875754 w 4091414"/>
              <a:gd name="connsiteY30" fmla="*/ 1578634 h 3701215"/>
              <a:gd name="connsiteX31" fmla="*/ 3788189 w 4091414"/>
              <a:gd name="connsiteY31" fmla="*/ 1714603 h 3701215"/>
              <a:gd name="connsiteX32" fmla="*/ 3845835 w 4091414"/>
              <a:gd name="connsiteY32" fmla="*/ 1898428 h 3701215"/>
              <a:gd name="connsiteX33" fmla="*/ 3939357 w 4091414"/>
              <a:gd name="connsiteY33" fmla="*/ 2108064 h 3701215"/>
              <a:gd name="connsiteX34" fmla="*/ 4091141 w 4091414"/>
              <a:gd name="connsiteY34" fmla="*/ 2194328 h 3701215"/>
              <a:gd name="connsiteX35" fmla="*/ 4091414 w 4091414"/>
              <a:gd name="connsiteY35" fmla="*/ 2260121 h 3701215"/>
              <a:gd name="connsiteX36" fmla="*/ 3953392 w 4091414"/>
              <a:gd name="connsiteY36" fmla="*/ 2432649 h 3701215"/>
              <a:gd name="connsiteX37" fmla="*/ 3841248 w 4091414"/>
              <a:gd name="connsiteY37" fmla="*/ 2493034 h 3701215"/>
              <a:gd name="connsiteX38" fmla="*/ 3711852 w 4091414"/>
              <a:gd name="connsiteY38" fmla="*/ 2553419 h 3701215"/>
              <a:gd name="connsiteX39" fmla="*/ 3634214 w 4091414"/>
              <a:gd name="connsiteY39" fmla="*/ 2631057 h 3701215"/>
              <a:gd name="connsiteX40" fmla="*/ 3427180 w 4091414"/>
              <a:gd name="connsiteY40" fmla="*/ 2605178 h 3701215"/>
              <a:gd name="connsiteX41" fmla="*/ 3315037 w 4091414"/>
              <a:gd name="connsiteY41" fmla="*/ 2458529 h 3701215"/>
              <a:gd name="connsiteX42" fmla="*/ 3194267 w 4091414"/>
              <a:gd name="connsiteY42" fmla="*/ 2458529 h 3701215"/>
              <a:gd name="connsiteX43" fmla="*/ 3021739 w 4091414"/>
              <a:gd name="connsiteY43" fmla="*/ 2441276 h 3701215"/>
              <a:gd name="connsiteX44" fmla="*/ 2981962 w 4091414"/>
              <a:gd name="connsiteY44" fmla="*/ 2528224 h 3701215"/>
              <a:gd name="connsiteX45" fmla="*/ 2905762 w 4091414"/>
              <a:gd name="connsiteY45" fmla="*/ 2535482 h 3701215"/>
              <a:gd name="connsiteX46" fmla="*/ 2832642 w 4091414"/>
              <a:gd name="connsiteY46" fmla="*/ 2491871 h 3701215"/>
              <a:gd name="connsiteX47" fmla="*/ 2771299 w 4091414"/>
              <a:gd name="connsiteY47" fmla="*/ 2423885 h 3701215"/>
              <a:gd name="connsiteX48" fmla="*/ 2650529 w 4091414"/>
              <a:gd name="connsiteY48" fmla="*/ 2416218 h 3701215"/>
              <a:gd name="connsiteX49" fmla="*/ 2366200 w 4091414"/>
              <a:gd name="connsiteY49" fmla="*/ 2471810 h 3701215"/>
              <a:gd name="connsiteX50" fmla="*/ 1979311 w 4091414"/>
              <a:gd name="connsiteY50" fmla="*/ 2746282 h 3701215"/>
              <a:gd name="connsiteX51" fmla="*/ 1910917 w 4091414"/>
              <a:gd name="connsiteY51" fmla="*/ 2923944 h 3701215"/>
              <a:gd name="connsiteX52" fmla="*/ 1850121 w 4091414"/>
              <a:gd name="connsiteY52" fmla="*/ 2960024 h 3701215"/>
              <a:gd name="connsiteX53" fmla="*/ 1634119 w 4091414"/>
              <a:gd name="connsiteY53" fmla="*/ 2970499 h 3701215"/>
              <a:gd name="connsiteX54" fmla="*/ 1561141 w 4091414"/>
              <a:gd name="connsiteY54" fmla="*/ 3244014 h 3701215"/>
              <a:gd name="connsiteX55" fmla="*/ 1619199 w 4091414"/>
              <a:gd name="connsiteY55" fmla="*/ 3625014 h 3701215"/>
              <a:gd name="connsiteX56" fmla="*/ 1604685 w 4091414"/>
              <a:gd name="connsiteY56" fmla="*/ 3672186 h 3701215"/>
              <a:gd name="connsiteX57" fmla="*/ 1499455 w 4091414"/>
              <a:gd name="connsiteY57" fmla="*/ 3701215 h 3701215"/>
              <a:gd name="connsiteX58" fmla="*/ 1460358 w 4091414"/>
              <a:gd name="connsiteY58" fmla="*/ 3614468 h 3701215"/>
              <a:gd name="connsiteX59" fmla="*/ 1408599 w 4091414"/>
              <a:gd name="connsiteY59" fmla="*/ 3338423 h 3701215"/>
              <a:gd name="connsiteX60" fmla="*/ 1365467 w 4091414"/>
              <a:gd name="connsiteY60" fmla="*/ 3200400 h 3701215"/>
              <a:gd name="connsiteX61" fmla="*/ 1468984 w 4091414"/>
              <a:gd name="connsiteY61" fmla="*/ 2950234 h 3701215"/>
              <a:gd name="connsiteX62" fmla="*/ 1512116 w 4091414"/>
              <a:gd name="connsiteY62" fmla="*/ 2734574 h 3701215"/>
              <a:gd name="connsiteX63" fmla="*/ 1581128 w 4091414"/>
              <a:gd name="connsiteY63" fmla="*/ 2510287 h 3701215"/>
              <a:gd name="connsiteX64" fmla="*/ 1477611 w 4091414"/>
              <a:gd name="connsiteY64" fmla="*/ 2424023 h 3701215"/>
              <a:gd name="connsiteX65" fmla="*/ 1408599 w 4091414"/>
              <a:gd name="connsiteY65" fmla="*/ 2329132 h 3701215"/>
              <a:gd name="connsiteX66" fmla="*/ 1236071 w 4091414"/>
              <a:gd name="connsiteY66" fmla="*/ 2363638 h 3701215"/>
              <a:gd name="connsiteX67" fmla="*/ 1158433 w 4091414"/>
              <a:gd name="connsiteY67" fmla="*/ 2475782 h 3701215"/>
              <a:gd name="connsiteX68" fmla="*/ 968652 w 4091414"/>
              <a:gd name="connsiteY68" fmla="*/ 2553419 h 3701215"/>
              <a:gd name="connsiteX69" fmla="*/ 977279 w 4091414"/>
              <a:gd name="connsiteY69" fmla="*/ 2406770 h 3701215"/>
              <a:gd name="connsiteX70" fmla="*/ 977279 w 4091414"/>
              <a:gd name="connsiteY70" fmla="*/ 2286000 h 3701215"/>
              <a:gd name="connsiteX71" fmla="*/ 839256 w 4091414"/>
              <a:gd name="connsiteY71" fmla="*/ 2208363 h 3701215"/>
              <a:gd name="connsiteX72" fmla="*/ 778871 w 4091414"/>
              <a:gd name="connsiteY72" fmla="*/ 2139351 h 3701215"/>
              <a:gd name="connsiteX73" fmla="*/ 545958 w 4091414"/>
              <a:gd name="connsiteY73" fmla="*/ 2260121 h 3701215"/>
              <a:gd name="connsiteX74" fmla="*/ 407935 w 4091414"/>
              <a:gd name="connsiteY74" fmla="*/ 2216989 h 3701215"/>
              <a:gd name="connsiteX75" fmla="*/ 278539 w 4091414"/>
              <a:gd name="connsiteY75" fmla="*/ 2242868 h 3701215"/>
              <a:gd name="connsiteX76" fmla="*/ 252660 w 4091414"/>
              <a:gd name="connsiteY76" fmla="*/ 2087593 h 3701215"/>
              <a:gd name="connsiteX77" fmla="*/ 295792 w 4091414"/>
              <a:gd name="connsiteY77" fmla="*/ 2001329 h 3701215"/>
              <a:gd name="connsiteX78" fmla="*/ 244033 w 4091414"/>
              <a:gd name="connsiteY78" fmla="*/ 1949570 h 3701215"/>
              <a:gd name="connsiteX79" fmla="*/ 149143 w 4091414"/>
              <a:gd name="connsiteY79" fmla="*/ 1863306 h 3701215"/>
              <a:gd name="connsiteX80" fmla="*/ 39739 w 4091414"/>
              <a:gd name="connsiteY80" fmla="*/ 1815901 h 3701215"/>
              <a:gd name="connsiteX81" fmla="*/ 51666 w 4091414"/>
              <a:gd name="connsiteY81" fmla="*/ 1720485 h 3701215"/>
              <a:gd name="connsiteX82" fmla="*/ 159008 w 4091414"/>
              <a:gd name="connsiteY82" fmla="*/ 1788071 h 3701215"/>
              <a:gd name="connsiteX83" fmla="*/ 233831 w 4091414"/>
              <a:gd name="connsiteY83" fmla="*/ 1756873 h 3701215"/>
              <a:gd name="connsiteX84" fmla="*/ 112593 w 4091414"/>
              <a:gd name="connsiteY84" fmla="*/ 1621567 h 3701215"/>
              <a:gd name="connsiteX85" fmla="*/ 248322 w 4091414"/>
              <a:gd name="connsiteY85" fmla="*/ 1682451 h 3701215"/>
              <a:gd name="connsiteX86" fmla="*/ 296740 w 4091414"/>
              <a:gd name="connsiteY86" fmla="*/ 1625406 h 3701215"/>
              <a:gd name="connsiteX87" fmla="*/ 178213 w 4091414"/>
              <a:gd name="connsiteY87" fmla="*/ 1562229 h 3701215"/>
              <a:gd name="connsiteX88" fmla="*/ 181005 w 4091414"/>
              <a:gd name="connsiteY88" fmla="*/ 1507678 h 3701215"/>
              <a:gd name="connsiteX89" fmla="*/ 196862 w 4091414"/>
              <a:gd name="connsiteY89" fmla="*/ 1394438 h 3701215"/>
              <a:gd name="connsiteX90" fmla="*/ 327173 w 4091414"/>
              <a:gd name="connsiteY90" fmla="*/ 1426521 h 3701215"/>
              <a:gd name="connsiteX91" fmla="*/ 433329 w 4091414"/>
              <a:gd name="connsiteY91" fmla="*/ 1374603 h 3701215"/>
              <a:gd name="connsiteX92" fmla="*/ 542351 w 4091414"/>
              <a:gd name="connsiteY92" fmla="*/ 1439431 h 3701215"/>
              <a:gd name="connsiteX93" fmla="*/ 484210 w 4091414"/>
              <a:gd name="connsiteY93" fmla="*/ 1312579 h 3701215"/>
              <a:gd name="connsiteX94" fmla="*/ 509801 w 4091414"/>
              <a:gd name="connsiteY94" fmla="*/ 1234481 h 3701215"/>
              <a:gd name="connsiteX95" fmla="*/ 353815 w 4091414"/>
              <a:gd name="connsiteY95" fmla="*/ 1303042 h 3701215"/>
              <a:gd name="connsiteX96" fmla="*/ 320358 w 4091414"/>
              <a:gd name="connsiteY96" fmla="*/ 1270294 h 3701215"/>
              <a:gd name="connsiteX97" fmla="*/ 350343 w 4091414"/>
              <a:gd name="connsiteY97" fmla="*/ 1159929 h 3701215"/>
              <a:gd name="connsiteX98" fmla="*/ 230570 w 4091414"/>
              <a:gd name="connsiteY98" fmla="*/ 992941 h 3701215"/>
              <a:gd name="connsiteX99" fmla="*/ 210691 w 4091414"/>
              <a:gd name="connsiteY99" fmla="*/ 869695 h 3701215"/>
              <a:gd name="connsiteX100" fmla="*/ 164320 w 4091414"/>
              <a:gd name="connsiteY100" fmla="*/ 691459 h 3701215"/>
              <a:gd name="connsiteX101" fmla="*/ 0 w 4091414"/>
              <a:gd name="connsiteY101" fmla="*/ 667626 h 3701215"/>
              <a:gd name="connsiteX102" fmla="*/ 88309 w 4091414"/>
              <a:gd name="connsiteY102" fmla="*/ 533093 h 3701215"/>
              <a:gd name="connsiteX103" fmla="*/ 93077 w 4091414"/>
              <a:gd name="connsiteY103" fmla="*/ 477463 h 3701215"/>
              <a:gd name="connsiteX104" fmla="*/ 132738 w 4091414"/>
              <a:gd name="connsiteY104" fmla="*/ 298036 h 3701215"/>
              <a:gd name="connsiteX105" fmla="*/ 261286 w 4091414"/>
              <a:gd name="connsiteY105" fmla="*/ 224287 h 3701215"/>
              <a:gd name="connsiteX106" fmla="*/ 433814 w 4091414"/>
              <a:gd name="connsiteY106" fmla="*/ 181155 h 3701215"/>
              <a:gd name="connsiteX107" fmla="*/ 614969 w 4091414"/>
              <a:gd name="connsiteY107" fmla="*/ 129397 h 3701215"/>
              <a:gd name="connsiteX108" fmla="*/ 735739 w 4091414"/>
              <a:gd name="connsiteY108" fmla="*/ 0 h 3701215"/>
              <a:gd name="connsiteX0" fmla="*/ 735739 w 4091414"/>
              <a:gd name="connsiteY0" fmla="*/ 0 h 3701215"/>
              <a:gd name="connsiteX1" fmla="*/ 1270577 w 4091414"/>
              <a:gd name="connsiteY1" fmla="*/ 457200 h 3701215"/>
              <a:gd name="connsiteX2" fmla="*/ 1581128 w 4091414"/>
              <a:gd name="connsiteY2" fmla="*/ 595223 h 3701215"/>
              <a:gd name="connsiteX3" fmla="*/ 1770909 w 4091414"/>
              <a:gd name="connsiteY3" fmla="*/ 603849 h 3701215"/>
              <a:gd name="connsiteX4" fmla="*/ 1926184 w 4091414"/>
              <a:gd name="connsiteY4" fmla="*/ 500332 h 3701215"/>
              <a:gd name="connsiteX5" fmla="*/ 1848547 w 4091414"/>
              <a:gd name="connsiteY5" fmla="*/ 345057 h 3701215"/>
              <a:gd name="connsiteX6" fmla="*/ 1917558 w 4091414"/>
              <a:gd name="connsiteY6" fmla="*/ 491706 h 3701215"/>
              <a:gd name="connsiteX7" fmla="*/ 2159097 w 4091414"/>
              <a:gd name="connsiteY7" fmla="*/ 595223 h 3701215"/>
              <a:gd name="connsiteX8" fmla="*/ 2288494 w 4091414"/>
              <a:gd name="connsiteY8" fmla="*/ 715993 h 3701215"/>
              <a:gd name="connsiteX9" fmla="*/ 2400637 w 4091414"/>
              <a:gd name="connsiteY9" fmla="*/ 733246 h 3701215"/>
              <a:gd name="connsiteX10" fmla="*/ 2504154 w 4091414"/>
              <a:gd name="connsiteY10" fmla="*/ 785004 h 3701215"/>
              <a:gd name="connsiteX11" fmla="*/ 2754320 w 4091414"/>
              <a:gd name="connsiteY11" fmla="*/ 664234 h 3701215"/>
              <a:gd name="connsiteX12" fmla="*/ 2780199 w 4091414"/>
              <a:gd name="connsiteY12" fmla="*/ 586597 h 3701215"/>
              <a:gd name="connsiteX13" fmla="*/ 2840584 w 4091414"/>
              <a:gd name="connsiteY13" fmla="*/ 577970 h 3701215"/>
              <a:gd name="connsiteX14" fmla="*/ 3038992 w 4091414"/>
              <a:gd name="connsiteY14" fmla="*/ 690114 h 3701215"/>
              <a:gd name="connsiteX15" fmla="*/ 2944101 w 4091414"/>
              <a:gd name="connsiteY15" fmla="*/ 871268 h 3701215"/>
              <a:gd name="connsiteX16" fmla="*/ 3056245 w 4091414"/>
              <a:gd name="connsiteY16" fmla="*/ 966159 h 3701215"/>
              <a:gd name="connsiteX17" fmla="*/ 2814705 w 4091414"/>
              <a:gd name="connsiteY17" fmla="*/ 1000665 h 3701215"/>
              <a:gd name="connsiteX18" fmla="*/ 2659430 w 4091414"/>
              <a:gd name="connsiteY18" fmla="*/ 1086929 h 3701215"/>
              <a:gd name="connsiteX19" fmla="*/ 2780199 w 4091414"/>
              <a:gd name="connsiteY19" fmla="*/ 1233578 h 3701215"/>
              <a:gd name="connsiteX20" fmla="*/ 2883716 w 4091414"/>
              <a:gd name="connsiteY20" fmla="*/ 1104182 h 3701215"/>
              <a:gd name="connsiteX21" fmla="*/ 2952728 w 4091414"/>
              <a:gd name="connsiteY21" fmla="*/ 1164566 h 3701215"/>
              <a:gd name="connsiteX22" fmla="*/ 2875090 w 4091414"/>
              <a:gd name="connsiteY22" fmla="*/ 1268083 h 3701215"/>
              <a:gd name="connsiteX23" fmla="*/ 2840584 w 4091414"/>
              <a:gd name="connsiteY23" fmla="*/ 1380227 h 3701215"/>
              <a:gd name="connsiteX24" fmla="*/ 2944101 w 4091414"/>
              <a:gd name="connsiteY24" fmla="*/ 1449238 h 3701215"/>
              <a:gd name="connsiteX25" fmla="*/ 3099377 w 4091414"/>
              <a:gd name="connsiteY25" fmla="*/ 1509623 h 3701215"/>
              <a:gd name="connsiteX26" fmla="*/ 3228773 w 4091414"/>
              <a:gd name="connsiteY26" fmla="*/ 1526876 h 3701215"/>
              <a:gd name="connsiteX27" fmla="*/ 3418554 w 4091414"/>
              <a:gd name="connsiteY27" fmla="*/ 1526876 h 3701215"/>
              <a:gd name="connsiteX28" fmla="*/ 3703226 w 4091414"/>
              <a:gd name="connsiteY28" fmla="*/ 1604514 h 3701215"/>
              <a:gd name="connsiteX29" fmla="*/ 3832622 w 4091414"/>
              <a:gd name="connsiteY29" fmla="*/ 1604514 h 3701215"/>
              <a:gd name="connsiteX30" fmla="*/ 3875754 w 4091414"/>
              <a:gd name="connsiteY30" fmla="*/ 1578634 h 3701215"/>
              <a:gd name="connsiteX31" fmla="*/ 3788189 w 4091414"/>
              <a:gd name="connsiteY31" fmla="*/ 1714603 h 3701215"/>
              <a:gd name="connsiteX32" fmla="*/ 3845835 w 4091414"/>
              <a:gd name="connsiteY32" fmla="*/ 1898428 h 3701215"/>
              <a:gd name="connsiteX33" fmla="*/ 3939357 w 4091414"/>
              <a:gd name="connsiteY33" fmla="*/ 2108064 h 3701215"/>
              <a:gd name="connsiteX34" fmla="*/ 4091141 w 4091414"/>
              <a:gd name="connsiteY34" fmla="*/ 2194328 h 3701215"/>
              <a:gd name="connsiteX35" fmla="*/ 4091414 w 4091414"/>
              <a:gd name="connsiteY35" fmla="*/ 2260121 h 3701215"/>
              <a:gd name="connsiteX36" fmla="*/ 3953392 w 4091414"/>
              <a:gd name="connsiteY36" fmla="*/ 2432649 h 3701215"/>
              <a:gd name="connsiteX37" fmla="*/ 3841248 w 4091414"/>
              <a:gd name="connsiteY37" fmla="*/ 2493034 h 3701215"/>
              <a:gd name="connsiteX38" fmla="*/ 3711852 w 4091414"/>
              <a:gd name="connsiteY38" fmla="*/ 2553419 h 3701215"/>
              <a:gd name="connsiteX39" fmla="*/ 3634214 w 4091414"/>
              <a:gd name="connsiteY39" fmla="*/ 2631057 h 3701215"/>
              <a:gd name="connsiteX40" fmla="*/ 3427180 w 4091414"/>
              <a:gd name="connsiteY40" fmla="*/ 2605178 h 3701215"/>
              <a:gd name="connsiteX41" fmla="*/ 3315037 w 4091414"/>
              <a:gd name="connsiteY41" fmla="*/ 2458529 h 3701215"/>
              <a:gd name="connsiteX42" fmla="*/ 3194267 w 4091414"/>
              <a:gd name="connsiteY42" fmla="*/ 2458529 h 3701215"/>
              <a:gd name="connsiteX43" fmla="*/ 3021739 w 4091414"/>
              <a:gd name="connsiteY43" fmla="*/ 2441276 h 3701215"/>
              <a:gd name="connsiteX44" fmla="*/ 2981962 w 4091414"/>
              <a:gd name="connsiteY44" fmla="*/ 2528224 h 3701215"/>
              <a:gd name="connsiteX45" fmla="*/ 2905762 w 4091414"/>
              <a:gd name="connsiteY45" fmla="*/ 2535482 h 3701215"/>
              <a:gd name="connsiteX46" fmla="*/ 2832642 w 4091414"/>
              <a:gd name="connsiteY46" fmla="*/ 2491871 h 3701215"/>
              <a:gd name="connsiteX47" fmla="*/ 2771299 w 4091414"/>
              <a:gd name="connsiteY47" fmla="*/ 2423885 h 3701215"/>
              <a:gd name="connsiteX48" fmla="*/ 2650529 w 4091414"/>
              <a:gd name="connsiteY48" fmla="*/ 2416218 h 3701215"/>
              <a:gd name="connsiteX49" fmla="*/ 2366200 w 4091414"/>
              <a:gd name="connsiteY49" fmla="*/ 2471810 h 3701215"/>
              <a:gd name="connsiteX50" fmla="*/ 1979311 w 4091414"/>
              <a:gd name="connsiteY50" fmla="*/ 2746282 h 3701215"/>
              <a:gd name="connsiteX51" fmla="*/ 1910917 w 4091414"/>
              <a:gd name="connsiteY51" fmla="*/ 2923944 h 3701215"/>
              <a:gd name="connsiteX52" fmla="*/ 1850121 w 4091414"/>
              <a:gd name="connsiteY52" fmla="*/ 2960024 h 3701215"/>
              <a:gd name="connsiteX53" fmla="*/ 1634119 w 4091414"/>
              <a:gd name="connsiteY53" fmla="*/ 2970499 h 3701215"/>
              <a:gd name="connsiteX54" fmla="*/ 1561141 w 4091414"/>
              <a:gd name="connsiteY54" fmla="*/ 3244014 h 3701215"/>
              <a:gd name="connsiteX55" fmla="*/ 1619199 w 4091414"/>
              <a:gd name="connsiteY55" fmla="*/ 3625014 h 3701215"/>
              <a:gd name="connsiteX56" fmla="*/ 1604685 w 4091414"/>
              <a:gd name="connsiteY56" fmla="*/ 3672186 h 3701215"/>
              <a:gd name="connsiteX57" fmla="*/ 1499455 w 4091414"/>
              <a:gd name="connsiteY57" fmla="*/ 3701215 h 3701215"/>
              <a:gd name="connsiteX58" fmla="*/ 1460358 w 4091414"/>
              <a:gd name="connsiteY58" fmla="*/ 3614468 h 3701215"/>
              <a:gd name="connsiteX59" fmla="*/ 1408599 w 4091414"/>
              <a:gd name="connsiteY59" fmla="*/ 3338423 h 3701215"/>
              <a:gd name="connsiteX60" fmla="*/ 1365467 w 4091414"/>
              <a:gd name="connsiteY60" fmla="*/ 3200400 h 3701215"/>
              <a:gd name="connsiteX61" fmla="*/ 1468984 w 4091414"/>
              <a:gd name="connsiteY61" fmla="*/ 2950234 h 3701215"/>
              <a:gd name="connsiteX62" fmla="*/ 1512116 w 4091414"/>
              <a:gd name="connsiteY62" fmla="*/ 2734574 h 3701215"/>
              <a:gd name="connsiteX63" fmla="*/ 1581128 w 4091414"/>
              <a:gd name="connsiteY63" fmla="*/ 2510287 h 3701215"/>
              <a:gd name="connsiteX64" fmla="*/ 1477611 w 4091414"/>
              <a:gd name="connsiteY64" fmla="*/ 2424023 h 3701215"/>
              <a:gd name="connsiteX65" fmla="*/ 1408599 w 4091414"/>
              <a:gd name="connsiteY65" fmla="*/ 2329132 h 3701215"/>
              <a:gd name="connsiteX66" fmla="*/ 1236071 w 4091414"/>
              <a:gd name="connsiteY66" fmla="*/ 2363638 h 3701215"/>
              <a:gd name="connsiteX67" fmla="*/ 1158433 w 4091414"/>
              <a:gd name="connsiteY67" fmla="*/ 2475782 h 3701215"/>
              <a:gd name="connsiteX68" fmla="*/ 968652 w 4091414"/>
              <a:gd name="connsiteY68" fmla="*/ 2553419 h 3701215"/>
              <a:gd name="connsiteX69" fmla="*/ 977279 w 4091414"/>
              <a:gd name="connsiteY69" fmla="*/ 2406770 h 3701215"/>
              <a:gd name="connsiteX70" fmla="*/ 977279 w 4091414"/>
              <a:gd name="connsiteY70" fmla="*/ 2286000 h 3701215"/>
              <a:gd name="connsiteX71" fmla="*/ 839256 w 4091414"/>
              <a:gd name="connsiteY71" fmla="*/ 2208363 h 3701215"/>
              <a:gd name="connsiteX72" fmla="*/ 778871 w 4091414"/>
              <a:gd name="connsiteY72" fmla="*/ 2139351 h 3701215"/>
              <a:gd name="connsiteX73" fmla="*/ 545958 w 4091414"/>
              <a:gd name="connsiteY73" fmla="*/ 2260121 h 3701215"/>
              <a:gd name="connsiteX74" fmla="*/ 407935 w 4091414"/>
              <a:gd name="connsiteY74" fmla="*/ 2216989 h 3701215"/>
              <a:gd name="connsiteX75" fmla="*/ 278539 w 4091414"/>
              <a:gd name="connsiteY75" fmla="*/ 2242868 h 3701215"/>
              <a:gd name="connsiteX76" fmla="*/ 252660 w 4091414"/>
              <a:gd name="connsiteY76" fmla="*/ 2087593 h 3701215"/>
              <a:gd name="connsiteX77" fmla="*/ 295792 w 4091414"/>
              <a:gd name="connsiteY77" fmla="*/ 2001329 h 3701215"/>
              <a:gd name="connsiteX78" fmla="*/ 244033 w 4091414"/>
              <a:gd name="connsiteY78" fmla="*/ 1949570 h 3701215"/>
              <a:gd name="connsiteX79" fmla="*/ 149143 w 4091414"/>
              <a:gd name="connsiteY79" fmla="*/ 1863306 h 3701215"/>
              <a:gd name="connsiteX80" fmla="*/ 39739 w 4091414"/>
              <a:gd name="connsiteY80" fmla="*/ 1815901 h 3701215"/>
              <a:gd name="connsiteX81" fmla="*/ 51666 w 4091414"/>
              <a:gd name="connsiteY81" fmla="*/ 1720485 h 3701215"/>
              <a:gd name="connsiteX82" fmla="*/ 159008 w 4091414"/>
              <a:gd name="connsiteY82" fmla="*/ 1788071 h 3701215"/>
              <a:gd name="connsiteX83" fmla="*/ 233831 w 4091414"/>
              <a:gd name="connsiteY83" fmla="*/ 1756873 h 3701215"/>
              <a:gd name="connsiteX84" fmla="*/ 112593 w 4091414"/>
              <a:gd name="connsiteY84" fmla="*/ 1621567 h 3701215"/>
              <a:gd name="connsiteX85" fmla="*/ 248322 w 4091414"/>
              <a:gd name="connsiteY85" fmla="*/ 1682451 h 3701215"/>
              <a:gd name="connsiteX86" fmla="*/ 296740 w 4091414"/>
              <a:gd name="connsiteY86" fmla="*/ 1625406 h 3701215"/>
              <a:gd name="connsiteX87" fmla="*/ 178213 w 4091414"/>
              <a:gd name="connsiteY87" fmla="*/ 1562229 h 3701215"/>
              <a:gd name="connsiteX88" fmla="*/ 181005 w 4091414"/>
              <a:gd name="connsiteY88" fmla="*/ 1507678 h 3701215"/>
              <a:gd name="connsiteX89" fmla="*/ 196862 w 4091414"/>
              <a:gd name="connsiteY89" fmla="*/ 1394438 h 3701215"/>
              <a:gd name="connsiteX90" fmla="*/ 327173 w 4091414"/>
              <a:gd name="connsiteY90" fmla="*/ 1426521 h 3701215"/>
              <a:gd name="connsiteX91" fmla="*/ 433329 w 4091414"/>
              <a:gd name="connsiteY91" fmla="*/ 1374603 h 3701215"/>
              <a:gd name="connsiteX92" fmla="*/ 542351 w 4091414"/>
              <a:gd name="connsiteY92" fmla="*/ 1439431 h 3701215"/>
              <a:gd name="connsiteX93" fmla="*/ 484210 w 4091414"/>
              <a:gd name="connsiteY93" fmla="*/ 1312579 h 3701215"/>
              <a:gd name="connsiteX94" fmla="*/ 509801 w 4091414"/>
              <a:gd name="connsiteY94" fmla="*/ 1234481 h 3701215"/>
              <a:gd name="connsiteX95" fmla="*/ 353815 w 4091414"/>
              <a:gd name="connsiteY95" fmla="*/ 1303042 h 3701215"/>
              <a:gd name="connsiteX96" fmla="*/ 320358 w 4091414"/>
              <a:gd name="connsiteY96" fmla="*/ 1270294 h 3701215"/>
              <a:gd name="connsiteX97" fmla="*/ 350343 w 4091414"/>
              <a:gd name="connsiteY97" fmla="*/ 1159929 h 3701215"/>
              <a:gd name="connsiteX98" fmla="*/ 230570 w 4091414"/>
              <a:gd name="connsiteY98" fmla="*/ 992941 h 3701215"/>
              <a:gd name="connsiteX99" fmla="*/ 210691 w 4091414"/>
              <a:gd name="connsiteY99" fmla="*/ 869695 h 3701215"/>
              <a:gd name="connsiteX100" fmla="*/ 151057 w 4091414"/>
              <a:gd name="connsiteY100" fmla="*/ 865720 h 3701215"/>
              <a:gd name="connsiteX101" fmla="*/ 164320 w 4091414"/>
              <a:gd name="connsiteY101" fmla="*/ 691459 h 3701215"/>
              <a:gd name="connsiteX102" fmla="*/ 0 w 4091414"/>
              <a:gd name="connsiteY102" fmla="*/ 667626 h 3701215"/>
              <a:gd name="connsiteX103" fmla="*/ 88309 w 4091414"/>
              <a:gd name="connsiteY103" fmla="*/ 533093 h 3701215"/>
              <a:gd name="connsiteX104" fmla="*/ 93077 w 4091414"/>
              <a:gd name="connsiteY104" fmla="*/ 477463 h 3701215"/>
              <a:gd name="connsiteX105" fmla="*/ 132738 w 4091414"/>
              <a:gd name="connsiteY105" fmla="*/ 298036 h 3701215"/>
              <a:gd name="connsiteX106" fmla="*/ 261286 w 4091414"/>
              <a:gd name="connsiteY106" fmla="*/ 224287 h 3701215"/>
              <a:gd name="connsiteX107" fmla="*/ 433814 w 4091414"/>
              <a:gd name="connsiteY107" fmla="*/ 181155 h 3701215"/>
              <a:gd name="connsiteX108" fmla="*/ 614969 w 4091414"/>
              <a:gd name="connsiteY108" fmla="*/ 129397 h 3701215"/>
              <a:gd name="connsiteX109" fmla="*/ 735739 w 4091414"/>
              <a:gd name="connsiteY109" fmla="*/ 0 h 3701215"/>
              <a:gd name="connsiteX0" fmla="*/ 735739 w 4091414"/>
              <a:gd name="connsiteY0" fmla="*/ 0 h 3701215"/>
              <a:gd name="connsiteX1" fmla="*/ 1270577 w 4091414"/>
              <a:gd name="connsiteY1" fmla="*/ 457200 h 3701215"/>
              <a:gd name="connsiteX2" fmla="*/ 1581128 w 4091414"/>
              <a:gd name="connsiteY2" fmla="*/ 595223 h 3701215"/>
              <a:gd name="connsiteX3" fmla="*/ 1770909 w 4091414"/>
              <a:gd name="connsiteY3" fmla="*/ 603849 h 3701215"/>
              <a:gd name="connsiteX4" fmla="*/ 1926184 w 4091414"/>
              <a:gd name="connsiteY4" fmla="*/ 500332 h 3701215"/>
              <a:gd name="connsiteX5" fmla="*/ 1848547 w 4091414"/>
              <a:gd name="connsiteY5" fmla="*/ 345057 h 3701215"/>
              <a:gd name="connsiteX6" fmla="*/ 1917558 w 4091414"/>
              <a:gd name="connsiteY6" fmla="*/ 491706 h 3701215"/>
              <a:gd name="connsiteX7" fmla="*/ 2159097 w 4091414"/>
              <a:gd name="connsiteY7" fmla="*/ 595223 h 3701215"/>
              <a:gd name="connsiteX8" fmla="*/ 2288494 w 4091414"/>
              <a:gd name="connsiteY8" fmla="*/ 715993 h 3701215"/>
              <a:gd name="connsiteX9" fmla="*/ 2400637 w 4091414"/>
              <a:gd name="connsiteY9" fmla="*/ 733246 h 3701215"/>
              <a:gd name="connsiteX10" fmla="*/ 2504154 w 4091414"/>
              <a:gd name="connsiteY10" fmla="*/ 785004 h 3701215"/>
              <a:gd name="connsiteX11" fmla="*/ 2754320 w 4091414"/>
              <a:gd name="connsiteY11" fmla="*/ 664234 h 3701215"/>
              <a:gd name="connsiteX12" fmla="*/ 2780199 w 4091414"/>
              <a:gd name="connsiteY12" fmla="*/ 586597 h 3701215"/>
              <a:gd name="connsiteX13" fmla="*/ 2840584 w 4091414"/>
              <a:gd name="connsiteY13" fmla="*/ 577970 h 3701215"/>
              <a:gd name="connsiteX14" fmla="*/ 3038992 w 4091414"/>
              <a:gd name="connsiteY14" fmla="*/ 690114 h 3701215"/>
              <a:gd name="connsiteX15" fmla="*/ 2944101 w 4091414"/>
              <a:gd name="connsiteY15" fmla="*/ 871268 h 3701215"/>
              <a:gd name="connsiteX16" fmla="*/ 3056245 w 4091414"/>
              <a:gd name="connsiteY16" fmla="*/ 966159 h 3701215"/>
              <a:gd name="connsiteX17" fmla="*/ 2814705 w 4091414"/>
              <a:gd name="connsiteY17" fmla="*/ 1000665 h 3701215"/>
              <a:gd name="connsiteX18" fmla="*/ 2659430 w 4091414"/>
              <a:gd name="connsiteY18" fmla="*/ 1086929 h 3701215"/>
              <a:gd name="connsiteX19" fmla="*/ 2780199 w 4091414"/>
              <a:gd name="connsiteY19" fmla="*/ 1233578 h 3701215"/>
              <a:gd name="connsiteX20" fmla="*/ 2883716 w 4091414"/>
              <a:gd name="connsiteY20" fmla="*/ 1104182 h 3701215"/>
              <a:gd name="connsiteX21" fmla="*/ 2952728 w 4091414"/>
              <a:gd name="connsiteY21" fmla="*/ 1164566 h 3701215"/>
              <a:gd name="connsiteX22" fmla="*/ 2875090 w 4091414"/>
              <a:gd name="connsiteY22" fmla="*/ 1268083 h 3701215"/>
              <a:gd name="connsiteX23" fmla="*/ 2840584 w 4091414"/>
              <a:gd name="connsiteY23" fmla="*/ 1380227 h 3701215"/>
              <a:gd name="connsiteX24" fmla="*/ 2944101 w 4091414"/>
              <a:gd name="connsiteY24" fmla="*/ 1449238 h 3701215"/>
              <a:gd name="connsiteX25" fmla="*/ 3099377 w 4091414"/>
              <a:gd name="connsiteY25" fmla="*/ 1509623 h 3701215"/>
              <a:gd name="connsiteX26" fmla="*/ 3228773 w 4091414"/>
              <a:gd name="connsiteY26" fmla="*/ 1526876 h 3701215"/>
              <a:gd name="connsiteX27" fmla="*/ 3418554 w 4091414"/>
              <a:gd name="connsiteY27" fmla="*/ 1526876 h 3701215"/>
              <a:gd name="connsiteX28" fmla="*/ 3703226 w 4091414"/>
              <a:gd name="connsiteY28" fmla="*/ 1604514 h 3701215"/>
              <a:gd name="connsiteX29" fmla="*/ 3832622 w 4091414"/>
              <a:gd name="connsiteY29" fmla="*/ 1604514 h 3701215"/>
              <a:gd name="connsiteX30" fmla="*/ 3875754 w 4091414"/>
              <a:gd name="connsiteY30" fmla="*/ 1578634 h 3701215"/>
              <a:gd name="connsiteX31" fmla="*/ 3788189 w 4091414"/>
              <a:gd name="connsiteY31" fmla="*/ 1714603 h 3701215"/>
              <a:gd name="connsiteX32" fmla="*/ 3845835 w 4091414"/>
              <a:gd name="connsiteY32" fmla="*/ 1898428 h 3701215"/>
              <a:gd name="connsiteX33" fmla="*/ 3939357 w 4091414"/>
              <a:gd name="connsiteY33" fmla="*/ 2108064 h 3701215"/>
              <a:gd name="connsiteX34" fmla="*/ 4091141 w 4091414"/>
              <a:gd name="connsiteY34" fmla="*/ 2194328 h 3701215"/>
              <a:gd name="connsiteX35" fmla="*/ 4091414 w 4091414"/>
              <a:gd name="connsiteY35" fmla="*/ 2260121 h 3701215"/>
              <a:gd name="connsiteX36" fmla="*/ 3953392 w 4091414"/>
              <a:gd name="connsiteY36" fmla="*/ 2432649 h 3701215"/>
              <a:gd name="connsiteX37" fmla="*/ 3841248 w 4091414"/>
              <a:gd name="connsiteY37" fmla="*/ 2493034 h 3701215"/>
              <a:gd name="connsiteX38" fmla="*/ 3711852 w 4091414"/>
              <a:gd name="connsiteY38" fmla="*/ 2553419 h 3701215"/>
              <a:gd name="connsiteX39" fmla="*/ 3634214 w 4091414"/>
              <a:gd name="connsiteY39" fmla="*/ 2631057 h 3701215"/>
              <a:gd name="connsiteX40" fmla="*/ 3427180 w 4091414"/>
              <a:gd name="connsiteY40" fmla="*/ 2605178 h 3701215"/>
              <a:gd name="connsiteX41" fmla="*/ 3315037 w 4091414"/>
              <a:gd name="connsiteY41" fmla="*/ 2458529 h 3701215"/>
              <a:gd name="connsiteX42" fmla="*/ 3194267 w 4091414"/>
              <a:gd name="connsiteY42" fmla="*/ 2458529 h 3701215"/>
              <a:gd name="connsiteX43" fmla="*/ 3021739 w 4091414"/>
              <a:gd name="connsiteY43" fmla="*/ 2441276 h 3701215"/>
              <a:gd name="connsiteX44" fmla="*/ 2981962 w 4091414"/>
              <a:gd name="connsiteY44" fmla="*/ 2528224 h 3701215"/>
              <a:gd name="connsiteX45" fmla="*/ 2905762 w 4091414"/>
              <a:gd name="connsiteY45" fmla="*/ 2535482 h 3701215"/>
              <a:gd name="connsiteX46" fmla="*/ 2832642 w 4091414"/>
              <a:gd name="connsiteY46" fmla="*/ 2491871 h 3701215"/>
              <a:gd name="connsiteX47" fmla="*/ 2771299 w 4091414"/>
              <a:gd name="connsiteY47" fmla="*/ 2423885 h 3701215"/>
              <a:gd name="connsiteX48" fmla="*/ 2650529 w 4091414"/>
              <a:gd name="connsiteY48" fmla="*/ 2416218 h 3701215"/>
              <a:gd name="connsiteX49" fmla="*/ 2366200 w 4091414"/>
              <a:gd name="connsiteY49" fmla="*/ 2471810 h 3701215"/>
              <a:gd name="connsiteX50" fmla="*/ 1979311 w 4091414"/>
              <a:gd name="connsiteY50" fmla="*/ 2746282 h 3701215"/>
              <a:gd name="connsiteX51" fmla="*/ 1910917 w 4091414"/>
              <a:gd name="connsiteY51" fmla="*/ 2923944 h 3701215"/>
              <a:gd name="connsiteX52" fmla="*/ 1850121 w 4091414"/>
              <a:gd name="connsiteY52" fmla="*/ 2960024 h 3701215"/>
              <a:gd name="connsiteX53" fmla="*/ 1634119 w 4091414"/>
              <a:gd name="connsiteY53" fmla="*/ 2970499 h 3701215"/>
              <a:gd name="connsiteX54" fmla="*/ 1561141 w 4091414"/>
              <a:gd name="connsiteY54" fmla="*/ 3244014 h 3701215"/>
              <a:gd name="connsiteX55" fmla="*/ 1619199 w 4091414"/>
              <a:gd name="connsiteY55" fmla="*/ 3625014 h 3701215"/>
              <a:gd name="connsiteX56" fmla="*/ 1604685 w 4091414"/>
              <a:gd name="connsiteY56" fmla="*/ 3672186 h 3701215"/>
              <a:gd name="connsiteX57" fmla="*/ 1499455 w 4091414"/>
              <a:gd name="connsiteY57" fmla="*/ 3701215 h 3701215"/>
              <a:gd name="connsiteX58" fmla="*/ 1460358 w 4091414"/>
              <a:gd name="connsiteY58" fmla="*/ 3614468 h 3701215"/>
              <a:gd name="connsiteX59" fmla="*/ 1408599 w 4091414"/>
              <a:gd name="connsiteY59" fmla="*/ 3338423 h 3701215"/>
              <a:gd name="connsiteX60" fmla="*/ 1365467 w 4091414"/>
              <a:gd name="connsiteY60" fmla="*/ 3200400 h 3701215"/>
              <a:gd name="connsiteX61" fmla="*/ 1468984 w 4091414"/>
              <a:gd name="connsiteY61" fmla="*/ 2950234 h 3701215"/>
              <a:gd name="connsiteX62" fmla="*/ 1512116 w 4091414"/>
              <a:gd name="connsiteY62" fmla="*/ 2734574 h 3701215"/>
              <a:gd name="connsiteX63" fmla="*/ 1581128 w 4091414"/>
              <a:gd name="connsiteY63" fmla="*/ 2510287 h 3701215"/>
              <a:gd name="connsiteX64" fmla="*/ 1477611 w 4091414"/>
              <a:gd name="connsiteY64" fmla="*/ 2424023 h 3701215"/>
              <a:gd name="connsiteX65" fmla="*/ 1408599 w 4091414"/>
              <a:gd name="connsiteY65" fmla="*/ 2329132 h 3701215"/>
              <a:gd name="connsiteX66" fmla="*/ 1236071 w 4091414"/>
              <a:gd name="connsiteY66" fmla="*/ 2363638 h 3701215"/>
              <a:gd name="connsiteX67" fmla="*/ 1158433 w 4091414"/>
              <a:gd name="connsiteY67" fmla="*/ 2475782 h 3701215"/>
              <a:gd name="connsiteX68" fmla="*/ 968652 w 4091414"/>
              <a:gd name="connsiteY68" fmla="*/ 2553419 h 3701215"/>
              <a:gd name="connsiteX69" fmla="*/ 977279 w 4091414"/>
              <a:gd name="connsiteY69" fmla="*/ 2406770 h 3701215"/>
              <a:gd name="connsiteX70" fmla="*/ 977279 w 4091414"/>
              <a:gd name="connsiteY70" fmla="*/ 2286000 h 3701215"/>
              <a:gd name="connsiteX71" fmla="*/ 839256 w 4091414"/>
              <a:gd name="connsiteY71" fmla="*/ 2208363 h 3701215"/>
              <a:gd name="connsiteX72" fmla="*/ 778871 w 4091414"/>
              <a:gd name="connsiteY72" fmla="*/ 2139351 h 3701215"/>
              <a:gd name="connsiteX73" fmla="*/ 545958 w 4091414"/>
              <a:gd name="connsiteY73" fmla="*/ 2260121 h 3701215"/>
              <a:gd name="connsiteX74" fmla="*/ 407935 w 4091414"/>
              <a:gd name="connsiteY74" fmla="*/ 2216989 h 3701215"/>
              <a:gd name="connsiteX75" fmla="*/ 278539 w 4091414"/>
              <a:gd name="connsiteY75" fmla="*/ 2242868 h 3701215"/>
              <a:gd name="connsiteX76" fmla="*/ 252660 w 4091414"/>
              <a:gd name="connsiteY76" fmla="*/ 2087593 h 3701215"/>
              <a:gd name="connsiteX77" fmla="*/ 295792 w 4091414"/>
              <a:gd name="connsiteY77" fmla="*/ 2001329 h 3701215"/>
              <a:gd name="connsiteX78" fmla="*/ 244033 w 4091414"/>
              <a:gd name="connsiteY78" fmla="*/ 1949570 h 3701215"/>
              <a:gd name="connsiteX79" fmla="*/ 149143 w 4091414"/>
              <a:gd name="connsiteY79" fmla="*/ 1863306 h 3701215"/>
              <a:gd name="connsiteX80" fmla="*/ 39739 w 4091414"/>
              <a:gd name="connsiteY80" fmla="*/ 1815901 h 3701215"/>
              <a:gd name="connsiteX81" fmla="*/ 51666 w 4091414"/>
              <a:gd name="connsiteY81" fmla="*/ 1720485 h 3701215"/>
              <a:gd name="connsiteX82" fmla="*/ 159008 w 4091414"/>
              <a:gd name="connsiteY82" fmla="*/ 1788071 h 3701215"/>
              <a:gd name="connsiteX83" fmla="*/ 233831 w 4091414"/>
              <a:gd name="connsiteY83" fmla="*/ 1756873 h 3701215"/>
              <a:gd name="connsiteX84" fmla="*/ 112593 w 4091414"/>
              <a:gd name="connsiteY84" fmla="*/ 1621567 h 3701215"/>
              <a:gd name="connsiteX85" fmla="*/ 248322 w 4091414"/>
              <a:gd name="connsiteY85" fmla="*/ 1682451 h 3701215"/>
              <a:gd name="connsiteX86" fmla="*/ 296740 w 4091414"/>
              <a:gd name="connsiteY86" fmla="*/ 1625406 h 3701215"/>
              <a:gd name="connsiteX87" fmla="*/ 178213 w 4091414"/>
              <a:gd name="connsiteY87" fmla="*/ 1562229 h 3701215"/>
              <a:gd name="connsiteX88" fmla="*/ 181005 w 4091414"/>
              <a:gd name="connsiteY88" fmla="*/ 1507678 h 3701215"/>
              <a:gd name="connsiteX89" fmla="*/ 196862 w 4091414"/>
              <a:gd name="connsiteY89" fmla="*/ 1394438 h 3701215"/>
              <a:gd name="connsiteX90" fmla="*/ 327173 w 4091414"/>
              <a:gd name="connsiteY90" fmla="*/ 1426521 h 3701215"/>
              <a:gd name="connsiteX91" fmla="*/ 433329 w 4091414"/>
              <a:gd name="connsiteY91" fmla="*/ 1374603 h 3701215"/>
              <a:gd name="connsiteX92" fmla="*/ 542351 w 4091414"/>
              <a:gd name="connsiteY92" fmla="*/ 1439431 h 3701215"/>
              <a:gd name="connsiteX93" fmla="*/ 484210 w 4091414"/>
              <a:gd name="connsiteY93" fmla="*/ 1312579 h 3701215"/>
              <a:gd name="connsiteX94" fmla="*/ 509801 w 4091414"/>
              <a:gd name="connsiteY94" fmla="*/ 1234481 h 3701215"/>
              <a:gd name="connsiteX95" fmla="*/ 353815 w 4091414"/>
              <a:gd name="connsiteY95" fmla="*/ 1303042 h 3701215"/>
              <a:gd name="connsiteX96" fmla="*/ 320358 w 4091414"/>
              <a:gd name="connsiteY96" fmla="*/ 1270294 h 3701215"/>
              <a:gd name="connsiteX97" fmla="*/ 350343 w 4091414"/>
              <a:gd name="connsiteY97" fmla="*/ 1159929 h 3701215"/>
              <a:gd name="connsiteX98" fmla="*/ 230570 w 4091414"/>
              <a:gd name="connsiteY98" fmla="*/ 992941 h 3701215"/>
              <a:gd name="connsiteX99" fmla="*/ 226594 w 4091414"/>
              <a:gd name="connsiteY99" fmla="*/ 861744 h 3701215"/>
              <a:gd name="connsiteX100" fmla="*/ 151057 w 4091414"/>
              <a:gd name="connsiteY100" fmla="*/ 865720 h 3701215"/>
              <a:gd name="connsiteX101" fmla="*/ 164320 w 4091414"/>
              <a:gd name="connsiteY101" fmla="*/ 691459 h 3701215"/>
              <a:gd name="connsiteX102" fmla="*/ 0 w 4091414"/>
              <a:gd name="connsiteY102" fmla="*/ 667626 h 3701215"/>
              <a:gd name="connsiteX103" fmla="*/ 88309 w 4091414"/>
              <a:gd name="connsiteY103" fmla="*/ 533093 h 3701215"/>
              <a:gd name="connsiteX104" fmla="*/ 93077 w 4091414"/>
              <a:gd name="connsiteY104" fmla="*/ 477463 h 3701215"/>
              <a:gd name="connsiteX105" fmla="*/ 132738 w 4091414"/>
              <a:gd name="connsiteY105" fmla="*/ 298036 h 3701215"/>
              <a:gd name="connsiteX106" fmla="*/ 261286 w 4091414"/>
              <a:gd name="connsiteY106" fmla="*/ 224287 h 3701215"/>
              <a:gd name="connsiteX107" fmla="*/ 433814 w 4091414"/>
              <a:gd name="connsiteY107" fmla="*/ 181155 h 3701215"/>
              <a:gd name="connsiteX108" fmla="*/ 614969 w 4091414"/>
              <a:gd name="connsiteY108" fmla="*/ 129397 h 3701215"/>
              <a:gd name="connsiteX109" fmla="*/ 735739 w 4091414"/>
              <a:gd name="connsiteY109" fmla="*/ 0 h 3701215"/>
              <a:gd name="connsiteX0" fmla="*/ 735739 w 4091414"/>
              <a:gd name="connsiteY0" fmla="*/ 0 h 3701215"/>
              <a:gd name="connsiteX1" fmla="*/ 1270577 w 4091414"/>
              <a:gd name="connsiteY1" fmla="*/ 457200 h 3701215"/>
              <a:gd name="connsiteX2" fmla="*/ 1581128 w 4091414"/>
              <a:gd name="connsiteY2" fmla="*/ 595223 h 3701215"/>
              <a:gd name="connsiteX3" fmla="*/ 1770909 w 4091414"/>
              <a:gd name="connsiteY3" fmla="*/ 603849 h 3701215"/>
              <a:gd name="connsiteX4" fmla="*/ 1926184 w 4091414"/>
              <a:gd name="connsiteY4" fmla="*/ 500332 h 3701215"/>
              <a:gd name="connsiteX5" fmla="*/ 1848547 w 4091414"/>
              <a:gd name="connsiteY5" fmla="*/ 345057 h 3701215"/>
              <a:gd name="connsiteX6" fmla="*/ 1917558 w 4091414"/>
              <a:gd name="connsiteY6" fmla="*/ 491706 h 3701215"/>
              <a:gd name="connsiteX7" fmla="*/ 2159097 w 4091414"/>
              <a:gd name="connsiteY7" fmla="*/ 595223 h 3701215"/>
              <a:gd name="connsiteX8" fmla="*/ 2288494 w 4091414"/>
              <a:gd name="connsiteY8" fmla="*/ 715993 h 3701215"/>
              <a:gd name="connsiteX9" fmla="*/ 2400637 w 4091414"/>
              <a:gd name="connsiteY9" fmla="*/ 733246 h 3701215"/>
              <a:gd name="connsiteX10" fmla="*/ 2504154 w 4091414"/>
              <a:gd name="connsiteY10" fmla="*/ 785004 h 3701215"/>
              <a:gd name="connsiteX11" fmla="*/ 2754320 w 4091414"/>
              <a:gd name="connsiteY11" fmla="*/ 664234 h 3701215"/>
              <a:gd name="connsiteX12" fmla="*/ 2780199 w 4091414"/>
              <a:gd name="connsiteY12" fmla="*/ 586597 h 3701215"/>
              <a:gd name="connsiteX13" fmla="*/ 2840584 w 4091414"/>
              <a:gd name="connsiteY13" fmla="*/ 577970 h 3701215"/>
              <a:gd name="connsiteX14" fmla="*/ 3038992 w 4091414"/>
              <a:gd name="connsiteY14" fmla="*/ 690114 h 3701215"/>
              <a:gd name="connsiteX15" fmla="*/ 2944101 w 4091414"/>
              <a:gd name="connsiteY15" fmla="*/ 871268 h 3701215"/>
              <a:gd name="connsiteX16" fmla="*/ 3056245 w 4091414"/>
              <a:gd name="connsiteY16" fmla="*/ 966159 h 3701215"/>
              <a:gd name="connsiteX17" fmla="*/ 2814705 w 4091414"/>
              <a:gd name="connsiteY17" fmla="*/ 1000665 h 3701215"/>
              <a:gd name="connsiteX18" fmla="*/ 2659430 w 4091414"/>
              <a:gd name="connsiteY18" fmla="*/ 1086929 h 3701215"/>
              <a:gd name="connsiteX19" fmla="*/ 2780199 w 4091414"/>
              <a:gd name="connsiteY19" fmla="*/ 1233578 h 3701215"/>
              <a:gd name="connsiteX20" fmla="*/ 2883716 w 4091414"/>
              <a:gd name="connsiteY20" fmla="*/ 1104182 h 3701215"/>
              <a:gd name="connsiteX21" fmla="*/ 2952728 w 4091414"/>
              <a:gd name="connsiteY21" fmla="*/ 1164566 h 3701215"/>
              <a:gd name="connsiteX22" fmla="*/ 2875090 w 4091414"/>
              <a:gd name="connsiteY22" fmla="*/ 1268083 h 3701215"/>
              <a:gd name="connsiteX23" fmla="*/ 2840584 w 4091414"/>
              <a:gd name="connsiteY23" fmla="*/ 1380227 h 3701215"/>
              <a:gd name="connsiteX24" fmla="*/ 2944101 w 4091414"/>
              <a:gd name="connsiteY24" fmla="*/ 1449238 h 3701215"/>
              <a:gd name="connsiteX25" fmla="*/ 3099377 w 4091414"/>
              <a:gd name="connsiteY25" fmla="*/ 1509623 h 3701215"/>
              <a:gd name="connsiteX26" fmla="*/ 3228773 w 4091414"/>
              <a:gd name="connsiteY26" fmla="*/ 1526876 h 3701215"/>
              <a:gd name="connsiteX27" fmla="*/ 3418554 w 4091414"/>
              <a:gd name="connsiteY27" fmla="*/ 1526876 h 3701215"/>
              <a:gd name="connsiteX28" fmla="*/ 3703226 w 4091414"/>
              <a:gd name="connsiteY28" fmla="*/ 1604514 h 3701215"/>
              <a:gd name="connsiteX29" fmla="*/ 3832622 w 4091414"/>
              <a:gd name="connsiteY29" fmla="*/ 1604514 h 3701215"/>
              <a:gd name="connsiteX30" fmla="*/ 3875754 w 4091414"/>
              <a:gd name="connsiteY30" fmla="*/ 1578634 h 3701215"/>
              <a:gd name="connsiteX31" fmla="*/ 3788189 w 4091414"/>
              <a:gd name="connsiteY31" fmla="*/ 1714603 h 3701215"/>
              <a:gd name="connsiteX32" fmla="*/ 3845835 w 4091414"/>
              <a:gd name="connsiteY32" fmla="*/ 1898428 h 3701215"/>
              <a:gd name="connsiteX33" fmla="*/ 3939357 w 4091414"/>
              <a:gd name="connsiteY33" fmla="*/ 2108064 h 3701215"/>
              <a:gd name="connsiteX34" fmla="*/ 4091141 w 4091414"/>
              <a:gd name="connsiteY34" fmla="*/ 2194328 h 3701215"/>
              <a:gd name="connsiteX35" fmla="*/ 4091414 w 4091414"/>
              <a:gd name="connsiteY35" fmla="*/ 2260121 h 3701215"/>
              <a:gd name="connsiteX36" fmla="*/ 3953392 w 4091414"/>
              <a:gd name="connsiteY36" fmla="*/ 2432649 h 3701215"/>
              <a:gd name="connsiteX37" fmla="*/ 3841248 w 4091414"/>
              <a:gd name="connsiteY37" fmla="*/ 2493034 h 3701215"/>
              <a:gd name="connsiteX38" fmla="*/ 3711852 w 4091414"/>
              <a:gd name="connsiteY38" fmla="*/ 2553419 h 3701215"/>
              <a:gd name="connsiteX39" fmla="*/ 3634214 w 4091414"/>
              <a:gd name="connsiteY39" fmla="*/ 2631057 h 3701215"/>
              <a:gd name="connsiteX40" fmla="*/ 3427180 w 4091414"/>
              <a:gd name="connsiteY40" fmla="*/ 2605178 h 3701215"/>
              <a:gd name="connsiteX41" fmla="*/ 3315037 w 4091414"/>
              <a:gd name="connsiteY41" fmla="*/ 2458529 h 3701215"/>
              <a:gd name="connsiteX42" fmla="*/ 3194267 w 4091414"/>
              <a:gd name="connsiteY42" fmla="*/ 2458529 h 3701215"/>
              <a:gd name="connsiteX43" fmla="*/ 3021739 w 4091414"/>
              <a:gd name="connsiteY43" fmla="*/ 2441276 h 3701215"/>
              <a:gd name="connsiteX44" fmla="*/ 2981962 w 4091414"/>
              <a:gd name="connsiteY44" fmla="*/ 2528224 h 3701215"/>
              <a:gd name="connsiteX45" fmla="*/ 2905762 w 4091414"/>
              <a:gd name="connsiteY45" fmla="*/ 2535482 h 3701215"/>
              <a:gd name="connsiteX46" fmla="*/ 2832642 w 4091414"/>
              <a:gd name="connsiteY46" fmla="*/ 2491871 h 3701215"/>
              <a:gd name="connsiteX47" fmla="*/ 2771299 w 4091414"/>
              <a:gd name="connsiteY47" fmla="*/ 2423885 h 3701215"/>
              <a:gd name="connsiteX48" fmla="*/ 2650529 w 4091414"/>
              <a:gd name="connsiteY48" fmla="*/ 2416218 h 3701215"/>
              <a:gd name="connsiteX49" fmla="*/ 2366200 w 4091414"/>
              <a:gd name="connsiteY49" fmla="*/ 2471810 h 3701215"/>
              <a:gd name="connsiteX50" fmla="*/ 1979311 w 4091414"/>
              <a:gd name="connsiteY50" fmla="*/ 2746282 h 3701215"/>
              <a:gd name="connsiteX51" fmla="*/ 1910917 w 4091414"/>
              <a:gd name="connsiteY51" fmla="*/ 2923944 h 3701215"/>
              <a:gd name="connsiteX52" fmla="*/ 1850121 w 4091414"/>
              <a:gd name="connsiteY52" fmla="*/ 2960024 h 3701215"/>
              <a:gd name="connsiteX53" fmla="*/ 1634119 w 4091414"/>
              <a:gd name="connsiteY53" fmla="*/ 2970499 h 3701215"/>
              <a:gd name="connsiteX54" fmla="*/ 1561141 w 4091414"/>
              <a:gd name="connsiteY54" fmla="*/ 3244014 h 3701215"/>
              <a:gd name="connsiteX55" fmla="*/ 1619199 w 4091414"/>
              <a:gd name="connsiteY55" fmla="*/ 3625014 h 3701215"/>
              <a:gd name="connsiteX56" fmla="*/ 1604685 w 4091414"/>
              <a:gd name="connsiteY56" fmla="*/ 3672186 h 3701215"/>
              <a:gd name="connsiteX57" fmla="*/ 1499455 w 4091414"/>
              <a:gd name="connsiteY57" fmla="*/ 3701215 h 3701215"/>
              <a:gd name="connsiteX58" fmla="*/ 1460358 w 4091414"/>
              <a:gd name="connsiteY58" fmla="*/ 3614468 h 3701215"/>
              <a:gd name="connsiteX59" fmla="*/ 1408599 w 4091414"/>
              <a:gd name="connsiteY59" fmla="*/ 3338423 h 3701215"/>
              <a:gd name="connsiteX60" fmla="*/ 1365467 w 4091414"/>
              <a:gd name="connsiteY60" fmla="*/ 3200400 h 3701215"/>
              <a:gd name="connsiteX61" fmla="*/ 1468984 w 4091414"/>
              <a:gd name="connsiteY61" fmla="*/ 2950234 h 3701215"/>
              <a:gd name="connsiteX62" fmla="*/ 1512116 w 4091414"/>
              <a:gd name="connsiteY62" fmla="*/ 2734574 h 3701215"/>
              <a:gd name="connsiteX63" fmla="*/ 1581128 w 4091414"/>
              <a:gd name="connsiteY63" fmla="*/ 2510287 h 3701215"/>
              <a:gd name="connsiteX64" fmla="*/ 1477611 w 4091414"/>
              <a:gd name="connsiteY64" fmla="*/ 2424023 h 3701215"/>
              <a:gd name="connsiteX65" fmla="*/ 1408599 w 4091414"/>
              <a:gd name="connsiteY65" fmla="*/ 2329132 h 3701215"/>
              <a:gd name="connsiteX66" fmla="*/ 1236071 w 4091414"/>
              <a:gd name="connsiteY66" fmla="*/ 2363638 h 3701215"/>
              <a:gd name="connsiteX67" fmla="*/ 1158433 w 4091414"/>
              <a:gd name="connsiteY67" fmla="*/ 2475782 h 3701215"/>
              <a:gd name="connsiteX68" fmla="*/ 968652 w 4091414"/>
              <a:gd name="connsiteY68" fmla="*/ 2553419 h 3701215"/>
              <a:gd name="connsiteX69" fmla="*/ 977279 w 4091414"/>
              <a:gd name="connsiteY69" fmla="*/ 2406770 h 3701215"/>
              <a:gd name="connsiteX70" fmla="*/ 977279 w 4091414"/>
              <a:gd name="connsiteY70" fmla="*/ 2286000 h 3701215"/>
              <a:gd name="connsiteX71" fmla="*/ 839256 w 4091414"/>
              <a:gd name="connsiteY71" fmla="*/ 2208363 h 3701215"/>
              <a:gd name="connsiteX72" fmla="*/ 778871 w 4091414"/>
              <a:gd name="connsiteY72" fmla="*/ 2139351 h 3701215"/>
              <a:gd name="connsiteX73" fmla="*/ 545958 w 4091414"/>
              <a:gd name="connsiteY73" fmla="*/ 2260121 h 3701215"/>
              <a:gd name="connsiteX74" fmla="*/ 407935 w 4091414"/>
              <a:gd name="connsiteY74" fmla="*/ 2216989 h 3701215"/>
              <a:gd name="connsiteX75" fmla="*/ 278539 w 4091414"/>
              <a:gd name="connsiteY75" fmla="*/ 2242868 h 3701215"/>
              <a:gd name="connsiteX76" fmla="*/ 252660 w 4091414"/>
              <a:gd name="connsiteY76" fmla="*/ 2087593 h 3701215"/>
              <a:gd name="connsiteX77" fmla="*/ 295792 w 4091414"/>
              <a:gd name="connsiteY77" fmla="*/ 2001329 h 3701215"/>
              <a:gd name="connsiteX78" fmla="*/ 244033 w 4091414"/>
              <a:gd name="connsiteY78" fmla="*/ 1949570 h 3701215"/>
              <a:gd name="connsiteX79" fmla="*/ 149143 w 4091414"/>
              <a:gd name="connsiteY79" fmla="*/ 1863306 h 3701215"/>
              <a:gd name="connsiteX80" fmla="*/ 39739 w 4091414"/>
              <a:gd name="connsiteY80" fmla="*/ 1815901 h 3701215"/>
              <a:gd name="connsiteX81" fmla="*/ 51666 w 4091414"/>
              <a:gd name="connsiteY81" fmla="*/ 1720485 h 3701215"/>
              <a:gd name="connsiteX82" fmla="*/ 159008 w 4091414"/>
              <a:gd name="connsiteY82" fmla="*/ 1788071 h 3701215"/>
              <a:gd name="connsiteX83" fmla="*/ 233831 w 4091414"/>
              <a:gd name="connsiteY83" fmla="*/ 1756873 h 3701215"/>
              <a:gd name="connsiteX84" fmla="*/ 112593 w 4091414"/>
              <a:gd name="connsiteY84" fmla="*/ 1621567 h 3701215"/>
              <a:gd name="connsiteX85" fmla="*/ 248322 w 4091414"/>
              <a:gd name="connsiteY85" fmla="*/ 1682451 h 3701215"/>
              <a:gd name="connsiteX86" fmla="*/ 296740 w 4091414"/>
              <a:gd name="connsiteY86" fmla="*/ 1625406 h 3701215"/>
              <a:gd name="connsiteX87" fmla="*/ 178213 w 4091414"/>
              <a:gd name="connsiteY87" fmla="*/ 1562229 h 3701215"/>
              <a:gd name="connsiteX88" fmla="*/ 181005 w 4091414"/>
              <a:gd name="connsiteY88" fmla="*/ 1507678 h 3701215"/>
              <a:gd name="connsiteX89" fmla="*/ 196862 w 4091414"/>
              <a:gd name="connsiteY89" fmla="*/ 1394438 h 3701215"/>
              <a:gd name="connsiteX90" fmla="*/ 327173 w 4091414"/>
              <a:gd name="connsiteY90" fmla="*/ 1426521 h 3701215"/>
              <a:gd name="connsiteX91" fmla="*/ 433329 w 4091414"/>
              <a:gd name="connsiteY91" fmla="*/ 1374603 h 3701215"/>
              <a:gd name="connsiteX92" fmla="*/ 542351 w 4091414"/>
              <a:gd name="connsiteY92" fmla="*/ 1439431 h 3701215"/>
              <a:gd name="connsiteX93" fmla="*/ 484210 w 4091414"/>
              <a:gd name="connsiteY93" fmla="*/ 1312579 h 3701215"/>
              <a:gd name="connsiteX94" fmla="*/ 509801 w 4091414"/>
              <a:gd name="connsiteY94" fmla="*/ 1234481 h 3701215"/>
              <a:gd name="connsiteX95" fmla="*/ 353815 w 4091414"/>
              <a:gd name="connsiteY95" fmla="*/ 1303042 h 3701215"/>
              <a:gd name="connsiteX96" fmla="*/ 320358 w 4091414"/>
              <a:gd name="connsiteY96" fmla="*/ 1270294 h 3701215"/>
              <a:gd name="connsiteX97" fmla="*/ 350343 w 4091414"/>
              <a:gd name="connsiteY97" fmla="*/ 1159929 h 3701215"/>
              <a:gd name="connsiteX98" fmla="*/ 266351 w 4091414"/>
              <a:gd name="connsiteY98" fmla="*/ 945233 h 3701215"/>
              <a:gd name="connsiteX99" fmla="*/ 226594 w 4091414"/>
              <a:gd name="connsiteY99" fmla="*/ 861744 h 3701215"/>
              <a:gd name="connsiteX100" fmla="*/ 151057 w 4091414"/>
              <a:gd name="connsiteY100" fmla="*/ 865720 h 3701215"/>
              <a:gd name="connsiteX101" fmla="*/ 164320 w 4091414"/>
              <a:gd name="connsiteY101" fmla="*/ 691459 h 3701215"/>
              <a:gd name="connsiteX102" fmla="*/ 0 w 4091414"/>
              <a:gd name="connsiteY102" fmla="*/ 667626 h 3701215"/>
              <a:gd name="connsiteX103" fmla="*/ 88309 w 4091414"/>
              <a:gd name="connsiteY103" fmla="*/ 533093 h 3701215"/>
              <a:gd name="connsiteX104" fmla="*/ 93077 w 4091414"/>
              <a:gd name="connsiteY104" fmla="*/ 477463 h 3701215"/>
              <a:gd name="connsiteX105" fmla="*/ 132738 w 4091414"/>
              <a:gd name="connsiteY105" fmla="*/ 298036 h 3701215"/>
              <a:gd name="connsiteX106" fmla="*/ 261286 w 4091414"/>
              <a:gd name="connsiteY106" fmla="*/ 224287 h 3701215"/>
              <a:gd name="connsiteX107" fmla="*/ 433814 w 4091414"/>
              <a:gd name="connsiteY107" fmla="*/ 181155 h 3701215"/>
              <a:gd name="connsiteX108" fmla="*/ 614969 w 4091414"/>
              <a:gd name="connsiteY108" fmla="*/ 129397 h 3701215"/>
              <a:gd name="connsiteX109" fmla="*/ 735739 w 4091414"/>
              <a:gd name="connsiteY109" fmla="*/ 0 h 3701215"/>
              <a:gd name="connsiteX0" fmla="*/ 735739 w 4091414"/>
              <a:gd name="connsiteY0" fmla="*/ 0 h 3701215"/>
              <a:gd name="connsiteX1" fmla="*/ 1270577 w 4091414"/>
              <a:gd name="connsiteY1" fmla="*/ 457200 h 3701215"/>
              <a:gd name="connsiteX2" fmla="*/ 1581128 w 4091414"/>
              <a:gd name="connsiteY2" fmla="*/ 595223 h 3701215"/>
              <a:gd name="connsiteX3" fmla="*/ 1770909 w 4091414"/>
              <a:gd name="connsiteY3" fmla="*/ 603849 h 3701215"/>
              <a:gd name="connsiteX4" fmla="*/ 1926184 w 4091414"/>
              <a:gd name="connsiteY4" fmla="*/ 500332 h 3701215"/>
              <a:gd name="connsiteX5" fmla="*/ 1848547 w 4091414"/>
              <a:gd name="connsiteY5" fmla="*/ 345057 h 3701215"/>
              <a:gd name="connsiteX6" fmla="*/ 1917558 w 4091414"/>
              <a:gd name="connsiteY6" fmla="*/ 491706 h 3701215"/>
              <a:gd name="connsiteX7" fmla="*/ 2159097 w 4091414"/>
              <a:gd name="connsiteY7" fmla="*/ 595223 h 3701215"/>
              <a:gd name="connsiteX8" fmla="*/ 2288494 w 4091414"/>
              <a:gd name="connsiteY8" fmla="*/ 715993 h 3701215"/>
              <a:gd name="connsiteX9" fmla="*/ 2400637 w 4091414"/>
              <a:gd name="connsiteY9" fmla="*/ 733246 h 3701215"/>
              <a:gd name="connsiteX10" fmla="*/ 2504154 w 4091414"/>
              <a:gd name="connsiteY10" fmla="*/ 785004 h 3701215"/>
              <a:gd name="connsiteX11" fmla="*/ 2754320 w 4091414"/>
              <a:gd name="connsiteY11" fmla="*/ 664234 h 3701215"/>
              <a:gd name="connsiteX12" fmla="*/ 2780199 w 4091414"/>
              <a:gd name="connsiteY12" fmla="*/ 586597 h 3701215"/>
              <a:gd name="connsiteX13" fmla="*/ 2840584 w 4091414"/>
              <a:gd name="connsiteY13" fmla="*/ 577970 h 3701215"/>
              <a:gd name="connsiteX14" fmla="*/ 3038992 w 4091414"/>
              <a:gd name="connsiteY14" fmla="*/ 690114 h 3701215"/>
              <a:gd name="connsiteX15" fmla="*/ 2944101 w 4091414"/>
              <a:gd name="connsiteY15" fmla="*/ 871268 h 3701215"/>
              <a:gd name="connsiteX16" fmla="*/ 3056245 w 4091414"/>
              <a:gd name="connsiteY16" fmla="*/ 966159 h 3701215"/>
              <a:gd name="connsiteX17" fmla="*/ 2814705 w 4091414"/>
              <a:gd name="connsiteY17" fmla="*/ 1000665 h 3701215"/>
              <a:gd name="connsiteX18" fmla="*/ 2659430 w 4091414"/>
              <a:gd name="connsiteY18" fmla="*/ 1086929 h 3701215"/>
              <a:gd name="connsiteX19" fmla="*/ 2780199 w 4091414"/>
              <a:gd name="connsiteY19" fmla="*/ 1233578 h 3701215"/>
              <a:gd name="connsiteX20" fmla="*/ 2883716 w 4091414"/>
              <a:gd name="connsiteY20" fmla="*/ 1104182 h 3701215"/>
              <a:gd name="connsiteX21" fmla="*/ 2952728 w 4091414"/>
              <a:gd name="connsiteY21" fmla="*/ 1164566 h 3701215"/>
              <a:gd name="connsiteX22" fmla="*/ 2875090 w 4091414"/>
              <a:gd name="connsiteY22" fmla="*/ 1268083 h 3701215"/>
              <a:gd name="connsiteX23" fmla="*/ 2840584 w 4091414"/>
              <a:gd name="connsiteY23" fmla="*/ 1380227 h 3701215"/>
              <a:gd name="connsiteX24" fmla="*/ 2944101 w 4091414"/>
              <a:gd name="connsiteY24" fmla="*/ 1449238 h 3701215"/>
              <a:gd name="connsiteX25" fmla="*/ 3099377 w 4091414"/>
              <a:gd name="connsiteY25" fmla="*/ 1509623 h 3701215"/>
              <a:gd name="connsiteX26" fmla="*/ 3228773 w 4091414"/>
              <a:gd name="connsiteY26" fmla="*/ 1526876 h 3701215"/>
              <a:gd name="connsiteX27" fmla="*/ 3418554 w 4091414"/>
              <a:gd name="connsiteY27" fmla="*/ 1526876 h 3701215"/>
              <a:gd name="connsiteX28" fmla="*/ 3703226 w 4091414"/>
              <a:gd name="connsiteY28" fmla="*/ 1604514 h 3701215"/>
              <a:gd name="connsiteX29" fmla="*/ 3832622 w 4091414"/>
              <a:gd name="connsiteY29" fmla="*/ 1604514 h 3701215"/>
              <a:gd name="connsiteX30" fmla="*/ 3875754 w 4091414"/>
              <a:gd name="connsiteY30" fmla="*/ 1578634 h 3701215"/>
              <a:gd name="connsiteX31" fmla="*/ 3788189 w 4091414"/>
              <a:gd name="connsiteY31" fmla="*/ 1714603 h 3701215"/>
              <a:gd name="connsiteX32" fmla="*/ 3845835 w 4091414"/>
              <a:gd name="connsiteY32" fmla="*/ 1898428 h 3701215"/>
              <a:gd name="connsiteX33" fmla="*/ 3939357 w 4091414"/>
              <a:gd name="connsiteY33" fmla="*/ 2108064 h 3701215"/>
              <a:gd name="connsiteX34" fmla="*/ 4091141 w 4091414"/>
              <a:gd name="connsiteY34" fmla="*/ 2194328 h 3701215"/>
              <a:gd name="connsiteX35" fmla="*/ 4091414 w 4091414"/>
              <a:gd name="connsiteY35" fmla="*/ 2260121 h 3701215"/>
              <a:gd name="connsiteX36" fmla="*/ 3953392 w 4091414"/>
              <a:gd name="connsiteY36" fmla="*/ 2432649 h 3701215"/>
              <a:gd name="connsiteX37" fmla="*/ 3841248 w 4091414"/>
              <a:gd name="connsiteY37" fmla="*/ 2493034 h 3701215"/>
              <a:gd name="connsiteX38" fmla="*/ 3711852 w 4091414"/>
              <a:gd name="connsiteY38" fmla="*/ 2553419 h 3701215"/>
              <a:gd name="connsiteX39" fmla="*/ 3634214 w 4091414"/>
              <a:gd name="connsiteY39" fmla="*/ 2631057 h 3701215"/>
              <a:gd name="connsiteX40" fmla="*/ 3427180 w 4091414"/>
              <a:gd name="connsiteY40" fmla="*/ 2605178 h 3701215"/>
              <a:gd name="connsiteX41" fmla="*/ 3315037 w 4091414"/>
              <a:gd name="connsiteY41" fmla="*/ 2458529 h 3701215"/>
              <a:gd name="connsiteX42" fmla="*/ 3194267 w 4091414"/>
              <a:gd name="connsiteY42" fmla="*/ 2458529 h 3701215"/>
              <a:gd name="connsiteX43" fmla="*/ 3021739 w 4091414"/>
              <a:gd name="connsiteY43" fmla="*/ 2441276 h 3701215"/>
              <a:gd name="connsiteX44" fmla="*/ 2981962 w 4091414"/>
              <a:gd name="connsiteY44" fmla="*/ 2528224 h 3701215"/>
              <a:gd name="connsiteX45" fmla="*/ 2905762 w 4091414"/>
              <a:gd name="connsiteY45" fmla="*/ 2535482 h 3701215"/>
              <a:gd name="connsiteX46" fmla="*/ 2832642 w 4091414"/>
              <a:gd name="connsiteY46" fmla="*/ 2491871 h 3701215"/>
              <a:gd name="connsiteX47" fmla="*/ 2771299 w 4091414"/>
              <a:gd name="connsiteY47" fmla="*/ 2423885 h 3701215"/>
              <a:gd name="connsiteX48" fmla="*/ 2650529 w 4091414"/>
              <a:gd name="connsiteY48" fmla="*/ 2416218 h 3701215"/>
              <a:gd name="connsiteX49" fmla="*/ 2366200 w 4091414"/>
              <a:gd name="connsiteY49" fmla="*/ 2471810 h 3701215"/>
              <a:gd name="connsiteX50" fmla="*/ 1979311 w 4091414"/>
              <a:gd name="connsiteY50" fmla="*/ 2746282 h 3701215"/>
              <a:gd name="connsiteX51" fmla="*/ 1910917 w 4091414"/>
              <a:gd name="connsiteY51" fmla="*/ 2923944 h 3701215"/>
              <a:gd name="connsiteX52" fmla="*/ 1850121 w 4091414"/>
              <a:gd name="connsiteY52" fmla="*/ 2960024 h 3701215"/>
              <a:gd name="connsiteX53" fmla="*/ 1634119 w 4091414"/>
              <a:gd name="connsiteY53" fmla="*/ 2970499 h 3701215"/>
              <a:gd name="connsiteX54" fmla="*/ 1561141 w 4091414"/>
              <a:gd name="connsiteY54" fmla="*/ 3244014 h 3701215"/>
              <a:gd name="connsiteX55" fmla="*/ 1619199 w 4091414"/>
              <a:gd name="connsiteY55" fmla="*/ 3625014 h 3701215"/>
              <a:gd name="connsiteX56" fmla="*/ 1604685 w 4091414"/>
              <a:gd name="connsiteY56" fmla="*/ 3672186 h 3701215"/>
              <a:gd name="connsiteX57" fmla="*/ 1499455 w 4091414"/>
              <a:gd name="connsiteY57" fmla="*/ 3701215 h 3701215"/>
              <a:gd name="connsiteX58" fmla="*/ 1460358 w 4091414"/>
              <a:gd name="connsiteY58" fmla="*/ 3614468 h 3701215"/>
              <a:gd name="connsiteX59" fmla="*/ 1408599 w 4091414"/>
              <a:gd name="connsiteY59" fmla="*/ 3338423 h 3701215"/>
              <a:gd name="connsiteX60" fmla="*/ 1365467 w 4091414"/>
              <a:gd name="connsiteY60" fmla="*/ 3200400 h 3701215"/>
              <a:gd name="connsiteX61" fmla="*/ 1468984 w 4091414"/>
              <a:gd name="connsiteY61" fmla="*/ 2950234 h 3701215"/>
              <a:gd name="connsiteX62" fmla="*/ 1512116 w 4091414"/>
              <a:gd name="connsiteY62" fmla="*/ 2734574 h 3701215"/>
              <a:gd name="connsiteX63" fmla="*/ 1581128 w 4091414"/>
              <a:gd name="connsiteY63" fmla="*/ 2510287 h 3701215"/>
              <a:gd name="connsiteX64" fmla="*/ 1477611 w 4091414"/>
              <a:gd name="connsiteY64" fmla="*/ 2424023 h 3701215"/>
              <a:gd name="connsiteX65" fmla="*/ 1408599 w 4091414"/>
              <a:gd name="connsiteY65" fmla="*/ 2329132 h 3701215"/>
              <a:gd name="connsiteX66" fmla="*/ 1236071 w 4091414"/>
              <a:gd name="connsiteY66" fmla="*/ 2363638 h 3701215"/>
              <a:gd name="connsiteX67" fmla="*/ 1158433 w 4091414"/>
              <a:gd name="connsiteY67" fmla="*/ 2475782 h 3701215"/>
              <a:gd name="connsiteX68" fmla="*/ 968652 w 4091414"/>
              <a:gd name="connsiteY68" fmla="*/ 2553419 h 3701215"/>
              <a:gd name="connsiteX69" fmla="*/ 977279 w 4091414"/>
              <a:gd name="connsiteY69" fmla="*/ 2406770 h 3701215"/>
              <a:gd name="connsiteX70" fmla="*/ 977279 w 4091414"/>
              <a:gd name="connsiteY70" fmla="*/ 2286000 h 3701215"/>
              <a:gd name="connsiteX71" fmla="*/ 839256 w 4091414"/>
              <a:gd name="connsiteY71" fmla="*/ 2208363 h 3701215"/>
              <a:gd name="connsiteX72" fmla="*/ 778871 w 4091414"/>
              <a:gd name="connsiteY72" fmla="*/ 2139351 h 3701215"/>
              <a:gd name="connsiteX73" fmla="*/ 545958 w 4091414"/>
              <a:gd name="connsiteY73" fmla="*/ 2260121 h 3701215"/>
              <a:gd name="connsiteX74" fmla="*/ 407935 w 4091414"/>
              <a:gd name="connsiteY74" fmla="*/ 2216989 h 3701215"/>
              <a:gd name="connsiteX75" fmla="*/ 278539 w 4091414"/>
              <a:gd name="connsiteY75" fmla="*/ 2242868 h 3701215"/>
              <a:gd name="connsiteX76" fmla="*/ 252660 w 4091414"/>
              <a:gd name="connsiteY76" fmla="*/ 2087593 h 3701215"/>
              <a:gd name="connsiteX77" fmla="*/ 295792 w 4091414"/>
              <a:gd name="connsiteY77" fmla="*/ 2001329 h 3701215"/>
              <a:gd name="connsiteX78" fmla="*/ 244033 w 4091414"/>
              <a:gd name="connsiteY78" fmla="*/ 1949570 h 3701215"/>
              <a:gd name="connsiteX79" fmla="*/ 149143 w 4091414"/>
              <a:gd name="connsiteY79" fmla="*/ 1863306 h 3701215"/>
              <a:gd name="connsiteX80" fmla="*/ 39739 w 4091414"/>
              <a:gd name="connsiteY80" fmla="*/ 1815901 h 3701215"/>
              <a:gd name="connsiteX81" fmla="*/ 51666 w 4091414"/>
              <a:gd name="connsiteY81" fmla="*/ 1720485 h 3701215"/>
              <a:gd name="connsiteX82" fmla="*/ 159008 w 4091414"/>
              <a:gd name="connsiteY82" fmla="*/ 1788071 h 3701215"/>
              <a:gd name="connsiteX83" fmla="*/ 233831 w 4091414"/>
              <a:gd name="connsiteY83" fmla="*/ 1756873 h 3701215"/>
              <a:gd name="connsiteX84" fmla="*/ 112593 w 4091414"/>
              <a:gd name="connsiteY84" fmla="*/ 1621567 h 3701215"/>
              <a:gd name="connsiteX85" fmla="*/ 248322 w 4091414"/>
              <a:gd name="connsiteY85" fmla="*/ 1682451 h 3701215"/>
              <a:gd name="connsiteX86" fmla="*/ 296740 w 4091414"/>
              <a:gd name="connsiteY86" fmla="*/ 1625406 h 3701215"/>
              <a:gd name="connsiteX87" fmla="*/ 178213 w 4091414"/>
              <a:gd name="connsiteY87" fmla="*/ 1562229 h 3701215"/>
              <a:gd name="connsiteX88" fmla="*/ 181005 w 4091414"/>
              <a:gd name="connsiteY88" fmla="*/ 1507678 h 3701215"/>
              <a:gd name="connsiteX89" fmla="*/ 196862 w 4091414"/>
              <a:gd name="connsiteY89" fmla="*/ 1394438 h 3701215"/>
              <a:gd name="connsiteX90" fmla="*/ 327173 w 4091414"/>
              <a:gd name="connsiteY90" fmla="*/ 1426521 h 3701215"/>
              <a:gd name="connsiteX91" fmla="*/ 433329 w 4091414"/>
              <a:gd name="connsiteY91" fmla="*/ 1374603 h 3701215"/>
              <a:gd name="connsiteX92" fmla="*/ 542351 w 4091414"/>
              <a:gd name="connsiteY92" fmla="*/ 1439431 h 3701215"/>
              <a:gd name="connsiteX93" fmla="*/ 484210 w 4091414"/>
              <a:gd name="connsiteY93" fmla="*/ 1312579 h 3701215"/>
              <a:gd name="connsiteX94" fmla="*/ 509801 w 4091414"/>
              <a:gd name="connsiteY94" fmla="*/ 1234481 h 3701215"/>
              <a:gd name="connsiteX95" fmla="*/ 353815 w 4091414"/>
              <a:gd name="connsiteY95" fmla="*/ 1303042 h 3701215"/>
              <a:gd name="connsiteX96" fmla="*/ 320358 w 4091414"/>
              <a:gd name="connsiteY96" fmla="*/ 1270294 h 3701215"/>
              <a:gd name="connsiteX97" fmla="*/ 350343 w 4091414"/>
              <a:gd name="connsiteY97" fmla="*/ 1159929 h 3701215"/>
              <a:gd name="connsiteX98" fmla="*/ 246473 w 4091414"/>
              <a:gd name="connsiteY98" fmla="*/ 1008843 h 3701215"/>
              <a:gd name="connsiteX99" fmla="*/ 266351 w 4091414"/>
              <a:gd name="connsiteY99" fmla="*/ 945233 h 3701215"/>
              <a:gd name="connsiteX100" fmla="*/ 226594 w 4091414"/>
              <a:gd name="connsiteY100" fmla="*/ 861744 h 3701215"/>
              <a:gd name="connsiteX101" fmla="*/ 151057 w 4091414"/>
              <a:gd name="connsiteY101" fmla="*/ 865720 h 3701215"/>
              <a:gd name="connsiteX102" fmla="*/ 164320 w 4091414"/>
              <a:gd name="connsiteY102" fmla="*/ 691459 h 3701215"/>
              <a:gd name="connsiteX103" fmla="*/ 0 w 4091414"/>
              <a:gd name="connsiteY103" fmla="*/ 667626 h 3701215"/>
              <a:gd name="connsiteX104" fmla="*/ 88309 w 4091414"/>
              <a:gd name="connsiteY104" fmla="*/ 533093 h 3701215"/>
              <a:gd name="connsiteX105" fmla="*/ 93077 w 4091414"/>
              <a:gd name="connsiteY105" fmla="*/ 477463 h 3701215"/>
              <a:gd name="connsiteX106" fmla="*/ 132738 w 4091414"/>
              <a:gd name="connsiteY106" fmla="*/ 298036 h 3701215"/>
              <a:gd name="connsiteX107" fmla="*/ 261286 w 4091414"/>
              <a:gd name="connsiteY107" fmla="*/ 224287 h 3701215"/>
              <a:gd name="connsiteX108" fmla="*/ 433814 w 4091414"/>
              <a:gd name="connsiteY108" fmla="*/ 181155 h 3701215"/>
              <a:gd name="connsiteX109" fmla="*/ 614969 w 4091414"/>
              <a:gd name="connsiteY109" fmla="*/ 129397 h 3701215"/>
              <a:gd name="connsiteX110" fmla="*/ 735739 w 4091414"/>
              <a:gd name="connsiteY110" fmla="*/ 0 h 3701215"/>
              <a:gd name="connsiteX0" fmla="*/ 735739 w 4091414"/>
              <a:gd name="connsiteY0" fmla="*/ 0 h 3701215"/>
              <a:gd name="connsiteX1" fmla="*/ 1270577 w 4091414"/>
              <a:gd name="connsiteY1" fmla="*/ 457200 h 3701215"/>
              <a:gd name="connsiteX2" fmla="*/ 1581128 w 4091414"/>
              <a:gd name="connsiteY2" fmla="*/ 595223 h 3701215"/>
              <a:gd name="connsiteX3" fmla="*/ 1770909 w 4091414"/>
              <a:gd name="connsiteY3" fmla="*/ 603849 h 3701215"/>
              <a:gd name="connsiteX4" fmla="*/ 1926184 w 4091414"/>
              <a:gd name="connsiteY4" fmla="*/ 500332 h 3701215"/>
              <a:gd name="connsiteX5" fmla="*/ 1848547 w 4091414"/>
              <a:gd name="connsiteY5" fmla="*/ 345057 h 3701215"/>
              <a:gd name="connsiteX6" fmla="*/ 1917558 w 4091414"/>
              <a:gd name="connsiteY6" fmla="*/ 491706 h 3701215"/>
              <a:gd name="connsiteX7" fmla="*/ 2159097 w 4091414"/>
              <a:gd name="connsiteY7" fmla="*/ 595223 h 3701215"/>
              <a:gd name="connsiteX8" fmla="*/ 2288494 w 4091414"/>
              <a:gd name="connsiteY8" fmla="*/ 715993 h 3701215"/>
              <a:gd name="connsiteX9" fmla="*/ 2400637 w 4091414"/>
              <a:gd name="connsiteY9" fmla="*/ 733246 h 3701215"/>
              <a:gd name="connsiteX10" fmla="*/ 2504154 w 4091414"/>
              <a:gd name="connsiteY10" fmla="*/ 785004 h 3701215"/>
              <a:gd name="connsiteX11" fmla="*/ 2754320 w 4091414"/>
              <a:gd name="connsiteY11" fmla="*/ 664234 h 3701215"/>
              <a:gd name="connsiteX12" fmla="*/ 2780199 w 4091414"/>
              <a:gd name="connsiteY12" fmla="*/ 586597 h 3701215"/>
              <a:gd name="connsiteX13" fmla="*/ 2840584 w 4091414"/>
              <a:gd name="connsiteY13" fmla="*/ 577970 h 3701215"/>
              <a:gd name="connsiteX14" fmla="*/ 3038992 w 4091414"/>
              <a:gd name="connsiteY14" fmla="*/ 690114 h 3701215"/>
              <a:gd name="connsiteX15" fmla="*/ 2944101 w 4091414"/>
              <a:gd name="connsiteY15" fmla="*/ 871268 h 3701215"/>
              <a:gd name="connsiteX16" fmla="*/ 3056245 w 4091414"/>
              <a:gd name="connsiteY16" fmla="*/ 966159 h 3701215"/>
              <a:gd name="connsiteX17" fmla="*/ 2814705 w 4091414"/>
              <a:gd name="connsiteY17" fmla="*/ 1000665 h 3701215"/>
              <a:gd name="connsiteX18" fmla="*/ 2659430 w 4091414"/>
              <a:gd name="connsiteY18" fmla="*/ 1086929 h 3701215"/>
              <a:gd name="connsiteX19" fmla="*/ 2780199 w 4091414"/>
              <a:gd name="connsiteY19" fmla="*/ 1233578 h 3701215"/>
              <a:gd name="connsiteX20" fmla="*/ 2883716 w 4091414"/>
              <a:gd name="connsiteY20" fmla="*/ 1104182 h 3701215"/>
              <a:gd name="connsiteX21" fmla="*/ 2952728 w 4091414"/>
              <a:gd name="connsiteY21" fmla="*/ 1164566 h 3701215"/>
              <a:gd name="connsiteX22" fmla="*/ 2875090 w 4091414"/>
              <a:gd name="connsiteY22" fmla="*/ 1268083 h 3701215"/>
              <a:gd name="connsiteX23" fmla="*/ 2840584 w 4091414"/>
              <a:gd name="connsiteY23" fmla="*/ 1380227 h 3701215"/>
              <a:gd name="connsiteX24" fmla="*/ 2944101 w 4091414"/>
              <a:gd name="connsiteY24" fmla="*/ 1449238 h 3701215"/>
              <a:gd name="connsiteX25" fmla="*/ 3099377 w 4091414"/>
              <a:gd name="connsiteY25" fmla="*/ 1509623 h 3701215"/>
              <a:gd name="connsiteX26" fmla="*/ 3228773 w 4091414"/>
              <a:gd name="connsiteY26" fmla="*/ 1526876 h 3701215"/>
              <a:gd name="connsiteX27" fmla="*/ 3418554 w 4091414"/>
              <a:gd name="connsiteY27" fmla="*/ 1526876 h 3701215"/>
              <a:gd name="connsiteX28" fmla="*/ 3703226 w 4091414"/>
              <a:gd name="connsiteY28" fmla="*/ 1604514 h 3701215"/>
              <a:gd name="connsiteX29" fmla="*/ 3832622 w 4091414"/>
              <a:gd name="connsiteY29" fmla="*/ 1604514 h 3701215"/>
              <a:gd name="connsiteX30" fmla="*/ 3875754 w 4091414"/>
              <a:gd name="connsiteY30" fmla="*/ 1578634 h 3701215"/>
              <a:gd name="connsiteX31" fmla="*/ 3788189 w 4091414"/>
              <a:gd name="connsiteY31" fmla="*/ 1714603 h 3701215"/>
              <a:gd name="connsiteX32" fmla="*/ 3845835 w 4091414"/>
              <a:gd name="connsiteY32" fmla="*/ 1898428 h 3701215"/>
              <a:gd name="connsiteX33" fmla="*/ 3939357 w 4091414"/>
              <a:gd name="connsiteY33" fmla="*/ 2108064 h 3701215"/>
              <a:gd name="connsiteX34" fmla="*/ 4091141 w 4091414"/>
              <a:gd name="connsiteY34" fmla="*/ 2194328 h 3701215"/>
              <a:gd name="connsiteX35" fmla="*/ 4091414 w 4091414"/>
              <a:gd name="connsiteY35" fmla="*/ 2260121 h 3701215"/>
              <a:gd name="connsiteX36" fmla="*/ 3953392 w 4091414"/>
              <a:gd name="connsiteY36" fmla="*/ 2432649 h 3701215"/>
              <a:gd name="connsiteX37" fmla="*/ 3841248 w 4091414"/>
              <a:gd name="connsiteY37" fmla="*/ 2493034 h 3701215"/>
              <a:gd name="connsiteX38" fmla="*/ 3711852 w 4091414"/>
              <a:gd name="connsiteY38" fmla="*/ 2553419 h 3701215"/>
              <a:gd name="connsiteX39" fmla="*/ 3634214 w 4091414"/>
              <a:gd name="connsiteY39" fmla="*/ 2631057 h 3701215"/>
              <a:gd name="connsiteX40" fmla="*/ 3427180 w 4091414"/>
              <a:gd name="connsiteY40" fmla="*/ 2605178 h 3701215"/>
              <a:gd name="connsiteX41" fmla="*/ 3315037 w 4091414"/>
              <a:gd name="connsiteY41" fmla="*/ 2458529 h 3701215"/>
              <a:gd name="connsiteX42" fmla="*/ 3194267 w 4091414"/>
              <a:gd name="connsiteY42" fmla="*/ 2458529 h 3701215"/>
              <a:gd name="connsiteX43" fmla="*/ 3021739 w 4091414"/>
              <a:gd name="connsiteY43" fmla="*/ 2441276 h 3701215"/>
              <a:gd name="connsiteX44" fmla="*/ 2981962 w 4091414"/>
              <a:gd name="connsiteY44" fmla="*/ 2528224 h 3701215"/>
              <a:gd name="connsiteX45" fmla="*/ 2905762 w 4091414"/>
              <a:gd name="connsiteY45" fmla="*/ 2535482 h 3701215"/>
              <a:gd name="connsiteX46" fmla="*/ 2832642 w 4091414"/>
              <a:gd name="connsiteY46" fmla="*/ 2491871 h 3701215"/>
              <a:gd name="connsiteX47" fmla="*/ 2771299 w 4091414"/>
              <a:gd name="connsiteY47" fmla="*/ 2423885 h 3701215"/>
              <a:gd name="connsiteX48" fmla="*/ 2650529 w 4091414"/>
              <a:gd name="connsiteY48" fmla="*/ 2416218 h 3701215"/>
              <a:gd name="connsiteX49" fmla="*/ 2366200 w 4091414"/>
              <a:gd name="connsiteY49" fmla="*/ 2471810 h 3701215"/>
              <a:gd name="connsiteX50" fmla="*/ 1979311 w 4091414"/>
              <a:gd name="connsiteY50" fmla="*/ 2746282 h 3701215"/>
              <a:gd name="connsiteX51" fmla="*/ 1910917 w 4091414"/>
              <a:gd name="connsiteY51" fmla="*/ 2923944 h 3701215"/>
              <a:gd name="connsiteX52" fmla="*/ 1850121 w 4091414"/>
              <a:gd name="connsiteY52" fmla="*/ 2960024 h 3701215"/>
              <a:gd name="connsiteX53" fmla="*/ 1634119 w 4091414"/>
              <a:gd name="connsiteY53" fmla="*/ 2970499 h 3701215"/>
              <a:gd name="connsiteX54" fmla="*/ 1561141 w 4091414"/>
              <a:gd name="connsiteY54" fmla="*/ 3244014 h 3701215"/>
              <a:gd name="connsiteX55" fmla="*/ 1619199 w 4091414"/>
              <a:gd name="connsiteY55" fmla="*/ 3625014 h 3701215"/>
              <a:gd name="connsiteX56" fmla="*/ 1604685 w 4091414"/>
              <a:gd name="connsiteY56" fmla="*/ 3672186 h 3701215"/>
              <a:gd name="connsiteX57" fmla="*/ 1499455 w 4091414"/>
              <a:gd name="connsiteY57" fmla="*/ 3701215 h 3701215"/>
              <a:gd name="connsiteX58" fmla="*/ 1460358 w 4091414"/>
              <a:gd name="connsiteY58" fmla="*/ 3614468 h 3701215"/>
              <a:gd name="connsiteX59" fmla="*/ 1408599 w 4091414"/>
              <a:gd name="connsiteY59" fmla="*/ 3338423 h 3701215"/>
              <a:gd name="connsiteX60" fmla="*/ 1365467 w 4091414"/>
              <a:gd name="connsiteY60" fmla="*/ 3200400 h 3701215"/>
              <a:gd name="connsiteX61" fmla="*/ 1468984 w 4091414"/>
              <a:gd name="connsiteY61" fmla="*/ 2950234 h 3701215"/>
              <a:gd name="connsiteX62" fmla="*/ 1512116 w 4091414"/>
              <a:gd name="connsiteY62" fmla="*/ 2734574 h 3701215"/>
              <a:gd name="connsiteX63" fmla="*/ 1581128 w 4091414"/>
              <a:gd name="connsiteY63" fmla="*/ 2510287 h 3701215"/>
              <a:gd name="connsiteX64" fmla="*/ 1477611 w 4091414"/>
              <a:gd name="connsiteY64" fmla="*/ 2424023 h 3701215"/>
              <a:gd name="connsiteX65" fmla="*/ 1408599 w 4091414"/>
              <a:gd name="connsiteY65" fmla="*/ 2329132 h 3701215"/>
              <a:gd name="connsiteX66" fmla="*/ 1236071 w 4091414"/>
              <a:gd name="connsiteY66" fmla="*/ 2363638 h 3701215"/>
              <a:gd name="connsiteX67" fmla="*/ 1158433 w 4091414"/>
              <a:gd name="connsiteY67" fmla="*/ 2475782 h 3701215"/>
              <a:gd name="connsiteX68" fmla="*/ 968652 w 4091414"/>
              <a:gd name="connsiteY68" fmla="*/ 2553419 h 3701215"/>
              <a:gd name="connsiteX69" fmla="*/ 977279 w 4091414"/>
              <a:gd name="connsiteY69" fmla="*/ 2406770 h 3701215"/>
              <a:gd name="connsiteX70" fmla="*/ 977279 w 4091414"/>
              <a:gd name="connsiteY70" fmla="*/ 2286000 h 3701215"/>
              <a:gd name="connsiteX71" fmla="*/ 839256 w 4091414"/>
              <a:gd name="connsiteY71" fmla="*/ 2208363 h 3701215"/>
              <a:gd name="connsiteX72" fmla="*/ 778871 w 4091414"/>
              <a:gd name="connsiteY72" fmla="*/ 2139351 h 3701215"/>
              <a:gd name="connsiteX73" fmla="*/ 545958 w 4091414"/>
              <a:gd name="connsiteY73" fmla="*/ 2260121 h 3701215"/>
              <a:gd name="connsiteX74" fmla="*/ 407935 w 4091414"/>
              <a:gd name="connsiteY74" fmla="*/ 2216989 h 3701215"/>
              <a:gd name="connsiteX75" fmla="*/ 278539 w 4091414"/>
              <a:gd name="connsiteY75" fmla="*/ 2242868 h 3701215"/>
              <a:gd name="connsiteX76" fmla="*/ 252660 w 4091414"/>
              <a:gd name="connsiteY76" fmla="*/ 2087593 h 3701215"/>
              <a:gd name="connsiteX77" fmla="*/ 295792 w 4091414"/>
              <a:gd name="connsiteY77" fmla="*/ 2001329 h 3701215"/>
              <a:gd name="connsiteX78" fmla="*/ 244033 w 4091414"/>
              <a:gd name="connsiteY78" fmla="*/ 1949570 h 3701215"/>
              <a:gd name="connsiteX79" fmla="*/ 149143 w 4091414"/>
              <a:gd name="connsiteY79" fmla="*/ 1863306 h 3701215"/>
              <a:gd name="connsiteX80" fmla="*/ 39739 w 4091414"/>
              <a:gd name="connsiteY80" fmla="*/ 1815901 h 3701215"/>
              <a:gd name="connsiteX81" fmla="*/ 51666 w 4091414"/>
              <a:gd name="connsiteY81" fmla="*/ 1720485 h 3701215"/>
              <a:gd name="connsiteX82" fmla="*/ 159008 w 4091414"/>
              <a:gd name="connsiteY82" fmla="*/ 1788071 h 3701215"/>
              <a:gd name="connsiteX83" fmla="*/ 233831 w 4091414"/>
              <a:gd name="connsiteY83" fmla="*/ 1756873 h 3701215"/>
              <a:gd name="connsiteX84" fmla="*/ 112593 w 4091414"/>
              <a:gd name="connsiteY84" fmla="*/ 1621567 h 3701215"/>
              <a:gd name="connsiteX85" fmla="*/ 248322 w 4091414"/>
              <a:gd name="connsiteY85" fmla="*/ 1682451 h 3701215"/>
              <a:gd name="connsiteX86" fmla="*/ 296740 w 4091414"/>
              <a:gd name="connsiteY86" fmla="*/ 1625406 h 3701215"/>
              <a:gd name="connsiteX87" fmla="*/ 178213 w 4091414"/>
              <a:gd name="connsiteY87" fmla="*/ 1562229 h 3701215"/>
              <a:gd name="connsiteX88" fmla="*/ 181005 w 4091414"/>
              <a:gd name="connsiteY88" fmla="*/ 1507678 h 3701215"/>
              <a:gd name="connsiteX89" fmla="*/ 196862 w 4091414"/>
              <a:gd name="connsiteY89" fmla="*/ 1394438 h 3701215"/>
              <a:gd name="connsiteX90" fmla="*/ 327173 w 4091414"/>
              <a:gd name="connsiteY90" fmla="*/ 1426521 h 3701215"/>
              <a:gd name="connsiteX91" fmla="*/ 433329 w 4091414"/>
              <a:gd name="connsiteY91" fmla="*/ 1374603 h 3701215"/>
              <a:gd name="connsiteX92" fmla="*/ 542351 w 4091414"/>
              <a:gd name="connsiteY92" fmla="*/ 1439431 h 3701215"/>
              <a:gd name="connsiteX93" fmla="*/ 484210 w 4091414"/>
              <a:gd name="connsiteY93" fmla="*/ 1312579 h 3701215"/>
              <a:gd name="connsiteX94" fmla="*/ 509801 w 4091414"/>
              <a:gd name="connsiteY94" fmla="*/ 1234481 h 3701215"/>
              <a:gd name="connsiteX95" fmla="*/ 353815 w 4091414"/>
              <a:gd name="connsiteY95" fmla="*/ 1303042 h 3701215"/>
              <a:gd name="connsiteX96" fmla="*/ 320358 w 4091414"/>
              <a:gd name="connsiteY96" fmla="*/ 1270294 h 3701215"/>
              <a:gd name="connsiteX97" fmla="*/ 350343 w 4091414"/>
              <a:gd name="connsiteY97" fmla="*/ 1159929 h 3701215"/>
              <a:gd name="connsiteX98" fmla="*/ 310083 w 4091414"/>
              <a:gd name="connsiteY98" fmla="*/ 1028722 h 3701215"/>
              <a:gd name="connsiteX99" fmla="*/ 246473 w 4091414"/>
              <a:gd name="connsiteY99" fmla="*/ 1008843 h 3701215"/>
              <a:gd name="connsiteX100" fmla="*/ 266351 w 4091414"/>
              <a:gd name="connsiteY100" fmla="*/ 945233 h 3701215"/>
              <a:gd name="connsiteX101" fmla="*/ 226594 w 4091414"/>
              <a:gd name="connsiteY101" fmla="*/ 861744 h 3701215"/>
              <a:gd name="connsiteX102" fmla="*/ 151057 w 4091414"/>
              <a:gd name="connsiteY102" fmla="*/ 865720 h 3701215"/>
              <a:gd name="connsiteX103" fmla="*/ 164320 w 4091414"/>
              <a:gd name="connsiteY103" fmla="*/ 691459 h 3701215"/>
              <a:gd name="connsiteX104" fmla="*/ 0 w 4091414"/>
              <a:gd name="connsiteY104" fmla="*/ 667626 h 3701215"/>
              <a:gd name="connsiteX105" fmla="*/ 88309 w 4091414"/>
              <a:gd name="connsiteY105" fmla="*/ 533093 h 3701215"/>
              <a:gd name="connsiteX106" fmla="*/ 93077 w 4091414"/>
              <a:gd name="connsiteY106" fmla="*/ 477463 h 3701215"/>
              <a:gd name="connsiteX107" fmla="*/ 132738 w 4091414"/>
              <a:gd name="connsiteY107" fmla="*/ 298036 h 3701215"/>
              <a:gd name="connsiteX108" fmla="*/ 261286 w 4091414"/>
              <a:gd name="connsiteY108" fmla="*/ 224287 h 3701215"/>
              <a:gd name="connsiteX109" fmla="*/ 433814 w 4091414"/>
              <a:gd name="connsiteY109" fmla="*/ 181155 h 3701215"/>
              <a:gd name="connsiteX110" fmla="*/ 614969 w 4091414"/>
              <a:gd name="connsiteY110" fmla="*/ 129397 h 3701215"/>
              <a:gd name="connsiteX111" fmla="*/ 735739 w 4091414"/>
              <a:gd name="connsiteY111" fmla="*/ 0 h 3701215"/>
              <a:gd name="connsiteX0" fmla="*/ 735739 w 4091414"/>
              <a:gd name="connsiteY0" fmla="*/ 0 h 3701215"/>
              <a:gd name="connsiteX1" fmla="*/ 1270577 w 4091414"/>
              <a:gd name="connsiteY1" fmla="*/ 457200 h 3701215"/>
              <a:gd name="connsiteX2" fmla="*/ 1581128 w 4091414"/>
              <a:gd name="connsiteY2" fmla="*/ 595223 h 3701215"/>
              <a:gd name="connsiteX3" fmla="*/ 1770909 w 4091414"/>
              <a:gd name="connsiteY3" fmla="*/ 603849 h 3701215"/>
              <a:gd name="connsiteX4" fmla="*/ 1926184 w 4091414"/>
              <a:gd name="connsiteY4" fmla="*/ 500332 h 3701215"/>
              <a:gd name="connsiteX5" fmla="*/ 1848547 w 4091414"/>
              <a:gd name="connsiteY5" fmla="*/ 345057 h 3701215"/>
              <a:gd name="connsiteX6" fmla="*/ 1917558 w 4091414"/>
              <a:gd name="connsiteY6" fmla="*/ 491706 h 3701215"/>
              <a:gd name="connsiteX7" fmla="*/ 2159097 w 4091414"/>
              <a:gd name="connsiteY7" fmla="*/ 595223 h 3701215"/>
              <a:gd name="connsiteX8" fmla="*/ 2288494 w 4091414"/>
              <a:gd name="connsiteY8" fmla="*/ 715993 h 3701215"/>
              <a:gd name="connsiteX9" fmla="*/ 2400637 w 4091414"/>
              <a:gd name="connsiteY9" fmla="*/ 733246 h 3701215"/>
              <a:gd name="connsiteX10" fmla="*/ 2504154 w 4091414"/>
              <a:gd name="connsiteY10" fmla="*/ 785004 h 3701215"/>
              <a:gd name="connsiteX11" fmla="*/ 2754320 w 4091414"/>
              <a:gd name="connsiteY11" fmla="*/ 664234 h 3701215"/>
              <a:gd name="connsiteX12" fmla="*/ 2780199 w 4091414"/>
              <a:gd name="connsiteY12" fmla="*/ 586597 h 3701215"/>
              <a:gd name="connsiteX13" fmla="*/ 2840584 w 4091414"/>
              <a:gd name="connsiteY13" fmla="*/ 577970 h 3701215"/>
              <a:gd name="connsiteX14" fmla="*/ 3038992 w 4091414"/>
              <a:gd name="connsiteY14" fmla="*/ 690114 h 3701215"/>
              <a:gd name="connsiteX15" fmla="*/ 2944101 w 4091414"/>
              <a:gd name="connsiteY15" fmla="*/ 871268 h 3701215"/>
              <a:gd name="connsiteX16" fmla="*/ 3056245 w 4091414"/>
              <a:gd name="connsiteY16" fmla="*/ 966159 h 3701215"/>
              <a:gd name="connsiteX17" fmla="*/ 2814705 w 4091414"/>
              <a:gd name="connsiteY17" fmla="*/ 1000665 h 3701215"/>
              <a:gd name="connsiteX18" fmla="*/ 2659430 w 4091414"/>
              <a:gd name="connsiteY18" fmla="*/ 1086929 h 3701215"/>
              <a:gd name="connsiteX19" fmla="*/ 2780199 w 4091414"/>
              <a:gd name="connsiteY19" fmla="*/ 1233578 h 3701215"/>
              <a:gd name="connsiteX20" fmla="*/ 2883716 w 4091414"/>
              <a:gd name="connsiteY20" fmla="*/ 1104182 h 3701215"/>
              <a:gd name="connsiteX21" fmla="*/ 2952728 w 4091414"/>
              <a:gd name="connsiteY21" fmla="*/ 1164566 h 3701215"/>
              <a:gd name="connsiteX22" fmla="*/ 2875090 w 4091414"/>
              <a:gd name="connsiteY22" fmla="*/ 1268083 h 3701215"/>
              <a:gd name="connsiteX23" fmla="*/ 2840584 w 4091414"/>
              <a:gd name="connsiteY23" fmla="*/ 1380227 h 3701215"/>
              <a:gd name="connsiteX24" fmla="*/ 2944101 w 4091414"/>
              <a:gd name="connsiteY24" fmla="*/ 1449238 h 3701215"/>
              <a:gd name="connsiteX25" fmla="*/ 3099377 w 4091414"/>
              <a:gd name="connsiteY25" fmla="*/ 1509623 h 3701215"/>
              <a:gd name="connsiteX26" fmla="*/ 3228773 w 4091414"/>
              <a:gd name="connsiteY26" fmla="*/ 1526876 h 3701215"/>
              <a:gd name="connsiteX27" fmla="*/ 3418554 w 4091414"/>
              <a:gd name="connsiteY27" fmla="*/ 1526876 h 3701215"/>
              <a:gd name="connsiteX28" fmla="*/ 3703226 w 4091414"/>
              <a:gd name="connsiteY28" fmla="*/ 1604514 h 3701215"/>
              <a:gd name="connsiteX29" fmla="*/ 3832622 w 4091414"/>
              <a:gd name="connsiteY29" fmla="*/ 1604514 h 3701215"/>
              <a:gd name="connsiteX30" fmla="*/ 3875754 w 4091414"/>
              <a:gd name="connsiteY30" fmla="*/ 1578634 h 3701215"/>
              <a:gd name="connsiteX31" fmla="*/ 3788189 w 4091414"/>
              <a:gd name="connsiteY31" fmla="*/ 1714603 h 3701215"/>
              <a:gd name="connsiteX32" fmla="*/ 3845835 w 4091414"/>
              <a:gd name="connsiteY32" fmla="*/ 1898428 h 3701215"/>
              <a:gd name="connsiteX33" fmla="*/ 3939357 w 4091414"/>
              <a:gd name="connsiteY33" fmla="*/ 2108064 h 3701215"/>
              <a:gd name="connsiteX34" fmla="*/ 4091141 w 4091414"/>
              <a:gd name="connsiteY34" fmla="*/ 2194328 h 3701215"/>
              <a:gd name="connsiteX35" fmla="*/ 4091414 w 4091414"/>
              <a:gd name="connsiteY35" fmla="*/ 2260121 h 3701215"/>
              <a:gd name="connsiteX36" fmla="*/ 3953392 w 4091414"/>
              <a:gd name="connsiteY36" fmla="*/ 2432649 h 3701215"/>
              <a:gd name="connsiteX37" fmla="*/ 3841248 w 4091414"/>
              <a:gd name="connsiteY37" fmla="*/ 2493034 h 3701215"/>
              <a:gd name="connsiteX38" fmla="*/ 3711852 w 4091414"/>
              <a:gd name="connsiteY38" fmla="*/ 2553419 h 3701215"/>
              <a:gd name="connsiteX39" fmla="*/ 3634214 w 4091414"/>
              <a:gd name="connsiteY39" fmla="*/ 2631057 h 3701215"/>
              <a:gd name="connsiteX40" fmla="*/ 3427180 w 4091414"/>
              <a:gd name="connsiteY40" fmla="*/ 2605178 h 3701215"/>
              <a:gd name="connsiteX41" fmla="*/ 3315037 w 4091414"/>
              <a:gd name="connsiteY41" fmla="*/ 2458529 h 3701215"/>
              <a:gd name="connsiteX42" fmla="*/ 3194267 w 4091414"/>
              <a:gd name="connsiteY42" fmla="*/ 2458529 h 3701215"/>
              <a:gd name="connsiteX43" fmla="*/ 3021739 w 4091414"/>
              <a:gd name="connsiteY43" fmla="*/ 2441276 h 3701215"/>
              <a:gd name="connsiteX44" fmla="*/ 2981962 w 4091414"/>
              <a:gd name="connsiteY44" fmla="*/ 2528224 h 3701215"/>
              <a:gd name="connsiteX45" fmla="*/ 2905762 w 4091414"/>
              <a:gd name="connsiteY45" fmla="*/ 2535482 h 3701215"/>
              <a:gd name="connsiteX46" fmla="*/ 2832642 w 4091414"/>
              <a:gd name="connsiteY46" fmla="*/ 2491871 h 3701215"/>
              <a:gd name="connsiteX47" fmla="*/ 2771299 w 4091414"/>
              <a:gd name="connsiteY47" fmla="*/ 2423885 h 3701215"/>
              <a:gd name="connsiteX48" fmla="*/ 2650529 w 4091414"/>
              <a:gd name="connsiteY48" fmla="*/ 2416218 h 3701215"/>
              <a:gd name="connsiteX49" fmla="*/ 2366200 w 4091414"/>
              <a:gd name="connsiteY49" fmla="*/ 2471810 h 3701215"/>
              <a:gd name="connsiteX50" fmla="*/ 1979311 w 4091414"/>
              <a:gd name="connsiteY50" fmla="*/ 2746282 h 3701215"/>
              <a:gd name="connsiteX51" fmla="*/ 1910917 w 4091414"/>
              <a:gd name="connsiteY51" fmla="*/ 2923944 h 3701215"/>
              <a:gd name="connsiteX52" fmla="*/ 1850121 w 4091414"/>
              <a:gd name="connsiteY52" fmla="*/ 2960024 h 3701215"/>
              <a:gd name="connsiteX53" fmla="*/ 1634119 w 4091414"/>
              <a:gd name="connsiteY53" fmla="*/ 2970499 h 3701215"/>
              <a:gd name="connsiteX54" fmla="*/ 1561141 w 4091414"/>
              <a:gd name="connsiteY54" fmla="*/ 3244014 h 3701215"/>
              <a:gd name="connsiteX55" fmla="*/ 1619199 w 4091414"/>
              <a:gd name="connsiteY55" fmla="*/ 3625014 h 3701215"/>
              <a:gd name="connsiteX56" fmla="*/ 1604685 w 4091414"/>
              <a:gd name="connsiteY56" fmla="*/ 3672186 h 3701215"/>
              <a:gd name="connsiteX57" fmla="*/ 1499455 w 4091414"/>
              <a:gd name="connsiteY57" fmla="*/ 3701215 h 3701215"/>
              <a:gd name="connsiteX58" fmla="*/ 1460358 w 4091414"/>
              <a:gd name="connsiteY58" fmla="*/ 3614468 h 3701215"/>
              <a:gd name="connsiteX59" fmla="*/ 1408599 w 4091414"/>
              <a:gd name="connsiteY59" fmla="*/ 3338423 h 3701215"/>
              <a:gd name="connsiteX60" fmla="*/ 1365467 w 4091414"/>
              <a:gd name="connsiteY60" fmla="*/ 3200400 h 3701215"/>
              <a:gd name="connsiteX61" fmla="*/ 1468984 w 4091414"/>
              <a:gd name="connsiteY61" fmla="*/ 2950234 h 3701215"/>
              <a:gd name="connsiteX62" fmla="*/ 1512116 w 4091414"/>
              <a:gd name="connsiteY62" fmla="*/ 2734574 h 3701215"/>
              <a:gd name="connsiteX63" fmla="*/ 1581128 w 4091414"/>
              <a:gd name="connsiteY63" fmla="*/ 2510287 h 3701215"/>
              <a:gd name="connsiteX64" fmla="*/ 1477611 w 4091414"/>
              <a:gd name="connsiteY64" fmla="*/ 2424023 h 3701215"/>
              <a:gd name="connsiteX65" fmla="*/ 1408599 w 4091414"/>
              <a:gd name="connsiteY65" fmla="*/ 2329132 h 3701215"/>
              <a:gd name="connsiteX66" fmla="*/ 1236071 w 4091414"/>
              <a:gd name="connsiteY66" fmla="*/ 2363638 h 3701215"/>
              <a:gd name="connsiteX67" fmla="*/ 1158433 w 4091414"/>
              <a:gd name="connsiteY67" fmla="*/ 2475782 h 3701215"/>
              <a:gd name="connsiteX68" fmla="*/ 968652 w 4091414"/>
              <a:gd name="connsiteY68" fmla="*/ 2553419 h 3701215"/>
              <a:gd name="connsiteX69" fmla="*/ 977279 w 4091414"/>
              <a:gd name="connsiteY69" fmla="*/ 2406770 h 3701215"/>
              <a:gd name="connsiteX70" fmla="*/ 977279 w 4091414"/>
              <a:gd name="connsiteY70" fmla="*/ 2286000 h 3701215"/>
              <a:gd name="connsiteX71" fmla="*/ 839256 w 4091414"/>
              <a:gd name="connsiteY71" fmla="*/ 2208363 h 3701215"/>
              <a:gd name="connsiteX72" fmla="*/ 778871 w 4091414"/>
              <a:gd name="connsiteY72" fmla="*/ 2139351 h 3701215"/>
              <a:gd name="connsiteX73" fmla="*/ 545958 w 4091414"/>
              <a:gd name="connsiteY73" fmla="*/ 2260121 h 3701215"/>
              <a:gd name="connsiteX74" fmla="*/ 407935 w 4091414"/>
              <a:gd name="connsiteY74" fmla="*/ 2216989 h 3701215"/>
              <a:gd name="connsiteX75" fmla="*/ 278539 w 4091414"/>
              <a:gd name="connsiteY75" fmla="*/ 2242868 h 3701215"/>
              <a:gd name="connsiteX76" fmla="*/ 252660 w 4091414"/>
              <a:gd name="connsiteY76" fmla="*/ 2087593 h 3701215"/>
              <a:gd name="connsiteX77" fmla="*/ 295792 w 4091414"/>
              <a:gd name="connsiteY77" fmla="*/ 2001329 h 3701215"/>
              <a:gd name="connsiteX78" fmla="*/ 244033 w 4091414"/>
              <a:gd name="connsiteY78" fmla="*/ 1949570 h 3701215"/>
              <a:gd name="connsiteX79" fmla="*/ 149143 w 4091414"/>
              <a:gd name="connsiteY79" fmla="*/ 1863306 h 3701215"/>
              <a:gd name="connsiteX80" fmla="*/ 39739 w 4091414"/>
              <a:gd name="connsiteY80" fmla="*/ 1815901 h 3701215"/>
              <a:gd name="connsiteX81" fmla="*/ 51666 w 4091414"/>
              <a:gd name="connsiteY81" fmla="*/ 1720485 h 3701215"/>
              <a:gd name="connsiteX82" fmla="*/ 159008 w 4091414"/>
              <a:gd name="connsiteY82" fmla="*/ 1788071 h 3701215"/>
              <a:gd name="connsiteX83" fmla="*/ 233831 w 4091414"/>
              <a:gd name="connsiteY83" fmla="*/ 1756873 h 3701215"/>
              <a:gd name="connsiteX84" fmla="*/ 112593 w 4091414"/>
              <a:gd name="connsiteY84" fmla="*/ 1621567 h 3701215"/>
              <a:gd name="connsiteX85" fmla="*/ 248322 w 4091414"/>
              <a:gd name="connsiteY85" fmla="*/ 1682451 h 3701215"/>
              <a:gd name="connsiteX86" fmla="*/ 296740 w 4091414"/>
              <a:gd name="connsiteY86" fmla="*/ 1625406 h 3701215"/>
              <a:gd name="connsiteX87" fmla="*/ 178213 w 4091414"/>
              <a:gd name="connsiteY87" fmla="*/ 1562229 h 3701215"/>
              <a:gd name="connsiteX88" fmla="*/ 181005 w 4091414"/>
              <a:gd name="connsiteY88" fmla="*/ 1507678 h 3701215"/>
              <a:gd name="connsiteX89" fmla="*/ 196862 w 4091414"/>
              <a:gd name="connsiteY89" fmla="*/ 1394438 h 3701215"/>
              <a:gd name="connsiteX90" fmla="*/ 327173 w 4091414"/>
              <a:gd name="connsiteY90" fmla="*/ 1426521 h 3701215"/>
              <a:gd name="connsiteX91" fmla="*/ 433329 w 4091414"/>
              <a:gd name="connsiteY91" fmla="*/ 1374603 h 3701215"/>
              <a:gd name="connsiteX92" fmla="*/ 542351 w 4091414"/>
              <a:gd name="connsiteY92" fmla="*/ 1439431 h 3701215"/>
              <a:gd name="connsiteX93" fmla="*/ 484210 w 4091414"/>
              <a:gd name="connsiteY93" fmla="*/ 1312579 h 3701215"/>
              <a:gd name="connsiteX94" fmla="*/ 509801 w 4091414"/>
              <a:gd name="connsiteY94" fmla="*/ 1234481 h 3701215"/>
              <a:gd name="connsiteX95" fmla="*/ 353815 w 4091414"/>
              <a:gd name="connsiteY95" fmla="*/ 1303042 h 3701215"/>
              <a:gd name="connsiteX96" fmla="*/ 320358 w 4091414"/>
              <a:gd name="connsiteY96" fmla="*/ 1270294 h 3701215"/>
              <a:gd name="connsiteX97" fmla="*/ 350343 w 4091414"/>
              <a:gd name="connsiteY97" fmla="*/ 1159929 h 3701215"/>
              <a:gd name="connsiteX98" fmla="*/ 310083 w 4091414"/>
              <a:gd name="connsiteY98" fmla="*/ 1028722 h 3701215"/>
              <a:gd name="connsiteX99" fmla="*/ 246473 w 4091414"/>
              <a:gd name="connsiteY99" fmla="*/ 1008843 h 3701215"/>
              <a:gd name="connsiteX100" fmla="*/ 266351 w 4091414"/>
              <a:gd name="connsiteY100" fmla="*/ 945233 h 3701215"/>
              <a:gd name="connsiteX101" fmla="*/ 226594 w 4091414"/>
              <a:gd name="connsiteY101" fmla="*/ 861744 h 3701215"/>
              <a:gd name="connsiteX102" fmla="*/ 151057 w 4091414"/>
              <a:gd name="connsiteY102" fmla="*/ 865720 h 3701215"/>
              <a:gd name="connsiteX103" fmla="*/ 164320 w 4091414"/>
              <a:gd name="connsiteY103" fmla="*/ 691459 h 3701215"/>
              <a:gd name="connsiteX104" fmla="*/ 0 w 4091414"/>
              <a:gd name="connsiteY104" fmla="*/ 667626 h 3701215"/>
              <a:gd name="connsiteX105" fmla="*/ 88309 w 4091414"/>
              <a:gd name="connsiteY105" fmla="*/ 533093 h 3701215"/>
              <a:gd name="connsiteX106" fmla="*/ 93077 w 4091414"/>
              <a:gd name="connsiteY106" fmla="*/ 477463 h 3701215"/>
              <a:gd name="connsiteX107" fmla="*/ 132738 w 4091414"/>
              <a:gd name="connsiteY107" fmla="*/ 298036 h 3701215"/>
              <a:gd name="connsiteX108" fmla="*/ 261286 w 4091414"/>
              <a:gd name="connsiteY108" fmla="*/ 224287 h 3701215"/>
              <a:gd name="connsiteX109" fmla="*/ 433814 w 4091414"/>
              <a:gd name="connsiteY109" fmla="*/ 181155 h 3701215"/>
              <a:gd name="connsiteX110" fmla="*/ 614969 w 4091414"/>
              <a:gd name="connsiteY110" fmla="*/ 129397 h 3701215"/>
              <a:gd name="connsiteX111" fmla="*/ 735739 w 4091414"/>
              <a:gd name="connsiteY111" fmla="*/ 0 h 3701215"/>
              <a:gd name="connsiteX0" fmla="*/ 735739 w 4091414"/>
              <a:gd name="connsiteY0" fmla="*/ 0 h 3701215"/>
              <a:gd name="connsiteX1" fmla="*/ 1270577 w 4091414"/>
              <a:gd name="connsiteY1" fmla="*/ 457200 h 3701215"/>
              <a:gd name="connsiteX2" fmla="*/ 1581128 w 4091414"/>
              <a:gd name="connsiteY2" fmla="*/ 595223 h 3701215"/>
              <a:gd name="connsiteX3" fmla="*/ 1770909 w 4091414"/>
              <a:gd name="connsiteY3" fmla="*/ 603849 h 3701215"/>
              <a:gd name="connsiteX4" fmla="*/ 1926184 w 4091414"/>
              <a:gd name="connsiteY4" fmla="*/ 500332 h 3701215"/>
              <a:gd name="connsiteX5" fmla="*/ 1848547 w 4091414"/>
              <a:gd name="connsiteY5" fmla="*/ 345057 h 3701215"/>
              <a:gd name="connsiteX6" fmla="*/ 1917558 w 4091414"/>
              <a:gd name="connsiteY6" fmla="*/ 491706 h 3701215"/>
              <a:gd name="connsiteX7" fmla="*/ 2159097 w 4091414"/>
              <a:gd name="connsiteY7" fmla="*/ 595223 h 3701215"/>
              <a:gd name="connsiteX8" fmla="*/ 2288494 w 4091414"/>
              <a:gd name="connsiteY8" fmla="*/ 715993 h 3701215"/>
              <a:gd name="connsiteX9" fmla="*/ 2400637 w 4091414"/>
              <a:gd name="connsiteY9" fmla="*/ 733246 h 3701215"/>
              <a:gd name="connsiteX10" fmla="*/ 2504154 w 4091414"/>
              <a:gd name="connsiteY10" fmla="*/ 785004 h 3701215"/>
              <a:gd name="connsiteX11" fmla="*/ 2754320 w 4091414"/>
              <a:gd name="connsiteY11" fmla="*/ 664234 h 3701215"/>
              <a:gd name="connsiteX12" fmla="*/ 2780199 w 4091414"/>
              <a:gd name="connsiteY12" fmla="*/ 586597 h 3701215"/>
              <a:gd name="connsiteX13" fmla="*/ 2840584 w 4091414"/>
              <a:gd name="connsiteY13" fmla="*/ 577970 h 3701215"/>
              <a:gd name="connsiteX14" fmla="*/ 3038992 w 4091414"/>
              <a:gd name="connsiteY14" fmla="*/ 690114 h 3701215"/>
              <a:gd name="connsiteX15" fmla="*/ 2944101 w 4091414"/>
              <a:gd name="connsiteY15" fmla="*/ 871268 h 3701215"/>
              <a:gd name="connsiteX16" fmla="*/ 3056245 w 4091414"/>
              <a:gd name="connsiteY16" fmla="*/ 966159 h 3701215"/>
              <a:gd name="connsiteX17" fmla="*/ 2814705 w 4091414"/>
              <a:gd name="connsiteY17" fmla="*/ 1000665 h 3701215"/>
              <a:gd name="connsiteX18" fmla="*/ 2659430 w 4091414"/>
              <a:gd name="connsiteY18" fmla="*/ 1086929 h 3701215"/>
              <a:gd name="connsiteX19" fmla="*/ 2780199 w 4091414"/>
              <a:gd name="connsiteY19" fmla="*/ 1233578 h 3701215"/>
              <a:gd name="connsiteX20" fmla="*/ 2883716 w 4091414"/>
              <a:gd name="connsiteY20" fmla="*/ 1104182 h 3701215"/>
              <a:gd name="connsiteX21" fmla="*/ 2952728 w 4091414"/>
              <a:gd name="connsiteY21" fmla="*/ 1164566 h 3701215"/>
              <a:gd name="connsiteX22" fmla="*/ 2875090 w 4091414"/>
              <a:gd name="connsiteY22" fmla="*/ 1268083 h 3701215"/>
              <a:gd name="connsiteX23" fmla="*/ 2840584 w 4091414"/>
              <a:gd name="connsiteY23" fmla="*/ 1380227 h 3701215"/>
              <a:gd name="connsiteX24" fmla="*/ 2944101 w 4091414"/>
              <a:gd name="connsiteY24" fmla="*/ 1449238 h 3701215"/>
              <a:gd name="connsiteX25" fmla="*/ 3099377 w 4091414"/>
              <a:gd name="connsiteY25" fmla="*/ 1509623 h 3701215"/>
              <a:gd name="connsiteX26" fmla="*/ 3228773 w 4091414"/>
              <a:gd name="connsiteY26" fmla="*/ 1526876 h 3701215"/>
              <a:gd name="connsiteX27" fmla="*/ 3418554 w 4091414"/>
              <a:gd name="connsiteY27" fmla="*/ 1526876 h 3701215"/>
              <a:gd name="connsiteX28" fmla="*/ 3703226 w 4091414"/>
              <a:gd name="connsiteY28" fmla="*/ 1604514 h 3701215"/>
              <a:gd name="connsiteX29" fmla="*/ 3832622 w 4091414"/>
              <a:gd name="connsiteY29" fmla="*/ 1604514 h 3701215"/>
              <a:gd name="connsiteX30" fmla="*/ 3875754 w 4091414"/>
              <a:gd name="connsiteY30" fmla="*/ 1578634 h 3701215"/>
              <a:gd name="connsiteX31" fmla="*/ 3788189 w 4091414"/>
              <a:gd name="connsiteY31" fmla="*/ 1714603 h 3701215"/>
              <a:gd name="connsiteX32" fmla="*/ 3845835 w 4091414"/>
              <a:gd name="connsiteY32" fmla="*/ 1898428 h 3701215"/>
              <a:gd name="connsiteX33" fmla="*/ 3939357 w 4091414"/>
              <a:gd name="connsiteY33" fmla="*/ 2108064 h 3701215"/>
              <a:gd name="connsiteX34" fmla="*/ 4091141 w 4091414"/>
              <a:gd name="connsiteY34" fmla="*/ 2194328 h 3701215"/>
              <a:gd name="connsiteX35" fmla="*/ 4091414 w 4091414"/>
              <a:gd name="connsiteY35" fmla="*/ 2260121 h 3701215"/>
              <a:gd name="connsiteX36" fmla="*/ 3953392 w 4091414"/>
              <a:gd name="connsiteY36" fmla="*/ 2432649 h 3701215"/>
              <a:gd name="connsiteX37" fmla="*/ 3841248 w 4091414"/>
              <a:gd name="connsiteY37" fmla="*/ 2493034 h 3701215"/>
              <a:gd name="connsiteX38" fmla="*/ 3711852 w 4091414"/>
              <a:gd name="connsiteY38" fmla="*/ 2553419 h 3701215"/>
              <a:gd name="connsiteX39" fmla="*/ 3634214 w 4091414"/>
              <a:gd name="connsiteY39" fmla="*/ 2631057 h 3701215"/>
              <a:gd name="connsiteX40" fmla="*/ 3427180 w 4091414"/>
              <a:gd name="connsiteY40" fmla="*/ 2605178 h 3701215"/>
              <a:gd name="connsiteX41" fmla="*/ 3315037 w 4091414"/>
              <a:gd name="connsiteY41" fmla="*/ 2458529 h 3701215"/>
              <a:gd name="connsiteX42" fmla="*/ 3194267 w 4091414"/>
              <a:gd name="connsiteY42" fmla="*/ 2458529 h 3701215"/>
              <a:gd name="connsiteX43" fmla="*/ 3021739 w 4091414"/>
              <a:gd name="connsiteY43" fmla="*/ 2441276 h 3701215"/>
              <a:gd name="connsiteX44" fmla="*/ 2981962 w 4091414"/>
              <a:gd name="connsiteY44" fmla="*/ 2528224 h 3701215"/>
              <a:gd name="connsiteX45" fmla="*/ 2905762 w 4091414"/>
              <a:gd name="connsiteY45" fmla="*/ 2535482 h 3701215"/>
              <a:gd name="connsiteX46" fmla="*/ 2832642 w 4091414"/>
              <a:gd name="connsiteY46" fmla="*/ 2491871 h 3701215"/>
              <a:gd name="connsiteX47" fmla="*/ 2771299 w 4091414"/>
              <a:gd name="connsiteY47" fmla="*/ 2423885 h 3701215"/>
              <a:gd name="connsiteX48" fmla="*/ 2650529 w 4091414"/>
              <a:gd name="connsiteY48" fmla="*/ 2416218 h 3701215"/>
              <a:gd name="connsiteX49" fmla="*/ 2366200 w 4091414"/>
              <a:gd name="connsiteY49" fmla="*/ 2471810 h 3701215"/>
              <a:gd name="connsiteX50" fmla="*/ 1979311 w 4091414"/>
              <a:gd name="connsiteY50" fmla="*/ 2746282 h 3701215"/>
              <a:gd name="connsiteX51" fmla="*/ 1910917 w 4091414"/>
              <a:gd name="connsiteY51" fmla="*/ 2923944 h 3701215"/>
              <a:gd name="connsiteX52" fmla="*/ 1850121 w 4091414"/>
              <a:gd name="connsiteY52" fmla="*/ 2960024 h 3701215"/>
              <a:gd name="connsiteX53" fmla="*/ 1634119 w 4091414"/>
              <a:gd name="connsiteY53" fmla="*/ 2970499 h 3701215"/>
              <a:gd name="connsiteX54" fmla="*/ 1561141 w 4091414"/>
              <a:gd name="connsiteY54" fmla="*/ 3244014 h 3701215"/>
              <a:gd name="connsiteX55" fmla="*/ 1619199 w 4091414"/>
              <a:gd name="connsiteY55" fmla="*/ 3625014 h 3701215"/>
              <a:gd name="connsiteX56" fmla="*/ 1604685 w 4091414"/>
              <a:gd name="connsiteY56" fmla="*/ 3672186 h 3701215"/>
              <a:gd name="connsiteX57" fmla="*/ 1499455 w 4091414"/>
              <a:gd name="connsiteY57" fmla="*/ 3701215 h 3701215"/>
              <a:gd name="connsiteX58" fmla="*/ 1460358 w 4091414"/>
              <a:gd name="connsiteY58" fmla="*/ 3614468 h 3701215"/>
              <a:gd name="connsiteX59" fmla="*/ 1408599 w 4091414"/>
              <a:gd name="connsiteY59" fmla="*/ 3338423 h 3701215"/>
              <a:gd name="connsiteX60" fmla="*/ 1365467 w 4091414"/>
              <a:gd name="connsiteY60" fmla="*/ 3200400 h 3701215"/>
              <a:gd name="connsiteX61" fmla="*/ 1468984 w 4091414"/>
              <a:gd name="connsiteY61" fmla="*/ 2950234 h 3701215"/>
              <a:gd name="connsiteX62" fmla="*/ 1512116 w 4091414"/>
              <a:gd name="connsiteY62" fmla="*/ 2734574 h 3701215"/>
              <a:gd name="connsiteX63" fmla="*/ 1581128 w 4091414"/>
              <a:gd name="connsiteY63" fmla="*/ 2510287 h 3701215"/>
              <a:gd name="connsiteX64" fmla="*/ 1477611 w 4091414"/>
              <a:gd name="connsiteY64" fmla="*/ 2424023 h 3701215"/>
              <a:gd name="connsiteX65" fmla="*/ 1408599 w 4091414"/>
              <a:gd name="connsiteY65" fmla="*/ 2329132 h 3701215"/>
              <a:gd name="connsiteX66" fmla="*/ 1236071 w 4091414"/>
              <a:gd name="connsiteY66" fmla="*/ 2363638 h 3701215"/>
              <a:gd name="connsiteX67" fmla="*/ 1158433 w 4091414"/>
              <a:gd name="connsiteY67" fmla="*/ 2475782 h 3701215"/>
              <a:gd name="connsiteX68" fmla="*/ 968652 w 4091414"/>
              <a:gd name="connsiteY68" fmla="*/ 2553419 h 3701215"/>
              <a:gd name="connsiteX69" fmla="*/ 977279 w 4091414"/>
              <a:gd name="connsiteY69" fmla="*/ 2406770 h 3701215"/>
              <a:gd name="connsiteX70" fmla="*/ 977279 w 4091414"/>
              <a:gd name="connsiteY70" fmla="*/ 2286000 h 3701215"/>
              <a:gd name="connsiteX71" fmla="*/ 839256 w 4091414"/>
              <a:gd name="connsiteY71" fmla="*/ 2208363 h 3701215"/>
              <a:gd name="connsiteX72" fmla="*/ 778871 w 4091414"/>
              <a:gd name="connsiteY72" fmla="*/ 2139351 h 3701215"/>
              <a:gd name="connsiteX73" fmla="*/ 545958 w 4091414"/>
              <a:gd name="connsiteY73" fmla="*/ 2260121 h 3701215"/>
              <a:gd name="connsiteX74" fmla="*/ 407935 w 4091414"/>
              <a:gd name="connsiteY74" fmla="*/ 2216989 h 3701215"/>
              <a:gd name="connsiteX75" fmla="*/ 278539 w 4091414"/>
              <a:gd name="connsiteY75" fmla="*/ 2242868 h 3701215"/>
              <a:gd name="connsiteX76" fmla="*/ 252660 w 4091414"/>
              <a:gd name="connsiteY76" fmla="*/ 2087593 h 3701215"/>
              <a:gd name="connsiteX77" fmla="*/ 295792 w 4091414"/>
              <a:gd name="connsiteY77" fmla="*/ 2001329 h 3701215"/>
              <a:gd name="connsiteX78" fmla="*/ 244033 w 4091414"/>
              <a:gd name="connsiteY78" fmla="*/ 1949570 h 3701215"/>
              <a:gd name="connsiteX79" fmla="*/ 149143 w 4091414"/>
              <a:gd name="connsiteY79" fmla="*/ 1863306 h 3701215"/>
              <a:gd name="connsiteX80" fmla="*/ 39739 w 4091414"/>
              <a:gd name="connsiteY80" fmla="*/ 1815901 h 3701215"/>
              <a:gd name="connsiteX81" fmla="*/ 51666 w 4091414"/>
              <a:gd name="connsiteY81" fmla="*/ 1720485 h 3701215"/>
              <a:gd name="connsiteX82" fmla="*/ 159008 w 4091414"/>
              <a:gd name="connsiteY82" fmla="*/ 1788071 h 3701215"/>
              <a:gd name="connsiteX83" fmla="*/ 233831 w 4091414"/>
              <a:gd name="connsiteY83" fmla="*/ 1756873 h 3701215"/>
              <a:gd name="connsiteX84" fmla="*/ 112593 w 4091414"/>
              <a:gd name="connsiteY84" fmla="*/ 1621567 h 3701215"/>
              <a:gd name="connsiteX85" fmla="*/ 248322 w 4091414"/>
              <a:gd name="connsiteY85" fmla="*/ 1682451 h 3701215"/>
              <a:gd name="connsiteX86" fmla="*/ 296740 w 4091414"/>
              <a:gd name="connsiteY86" fmla="*/ 1625406 h 3701215"/>
              <a:gd name="connsiteX87" fmla="*/ 178213 w 4091414"/>
              <a:gd name="connsiteY87" fmla="*/ 1562229 h 3701215"/>
              <a:gd name="connsiteX88" fmla="*/ 181005 w 4091414"/>
              <a:gd name="connsiteY88" fmla="*/ 1507678 h 3701215"/>
              <a:gd name="connsiteX89" fmla="*/ 196862 w 4091414"/>
              <a:gd name="connsiteY89" fmla="*/ 1394438 h 3701215"/>
              <a:gd name="connsiteX90" fmla="*/ 327173 w 4091414"/>
              <a:gd name="connsiteY90" fmla="*/ 1426521 h 3701215"/>
              <a:gd name="connsiteX91" fmla="*/ 433329 w 4091414"/>
              <a:gd name="connsiteY91" fmla="*/ 1374603 h 3701215"/>
              <a:gd name="connsiteX92" fmla="*/ 542351 w 4091414"/>
              <a:gd name="connsiteY92" fmla="*/ 1439431 h 3701215"/>
              <a:gd name="connsiteX93" fmla="*/ 484210 w 4091414"/>
              <a:gd name="connsiteY93" fmla="*/ 1312579 h 3701215"/>
              <a:gd name="connsiteX94" fmla="*/ 509801 w 4091414"/>
              <a:gd name="connsiteY94" fmla="*/ 1234481 h 3701215"/>
              <a:gd name="connsiteX95" fmla="*/ 353815 w 4091414"/>
              <a:gd name="connsiteY95" fmla="*/ 1303042 h 3701215"/>
              <a:gd name="connsiteX96" fmla="*/ 320358 w 4091414"/>
              <a:gd name="connsiteY96" fmla="*/ 1270294 h 3701215"/>
              <a:gd name="connsiteX97" fmla="*/ 481036 w 4091414"/>
              <a:gd name="connsiteY97" fmla="*/ 1052576 h 3701215"/>
              <a:gd name="connsiteX98" fmla="*/ 350343 w 4091414"/>
              <a:gd name="connsiteY98" fmla="*/ 1159929 h 3701215"/>
              <a:gd name="connsiteX99" fmla="*/ 310083 w 4091414"/>
              <a:gd name="connsiteY99" fmla="*/ 1028722 h 3701215"/>
              <a:gd name="connsiteX100" fmla="*/ 246473 w 4091414"/>
              <a:gd name="connsiteY100" fmla="*/ 1008843 h 3701215"/>
              <a:gd name="connsiteX101" fmla="*/ 266351 w 4091414"/>
              <a:gd name="connsiteY101" fmla="*/ 945233 h 3701215"/>
              <a:gd name="connsiteX102" fmla="*/ 226594 w 4091414"/>
              <a:gd name="connsiteY102" fmla="*/ 861744 h 3701215"/>
              <a:gd name="connsiteX103" fmla="*/ 151057 w 4091414"/>
              <a:gd name="connsiteY103" fmla="*/ 865720 h 3701215"/>
              <a:gd name="connsiteX104" fmla="*/ 164320 w 4091414"/>
              <a:gd name="connsiteY104" fmla="*/ 691459 h 3701215"/>
              <a:gd name="connsiteX105" fmla="*/ 0 w 4091414"/>
              <a:gd name="connsiteY105" fmla="*/ 667626 h 3701215"/>
              <a:gd name="connsiteX106" fmla="*/ 88309 w 4091414"/>
              <a:gd name="connsiteY106" fmla="*/ 533093 h 3701215"/>
              <a:gd name="connsiteX107" fmla="*/ 93077 w 4091414"/>
              <a:gd name="connsiteY107" fmla="*/ 477463 h 3701215"/>
              <a:gd name="connsiteX108" fmla="*/ 132738 w 4091414"/>
              <a:gd name="connsiteY108" fmla="*/ 298036 h 3701215"/>
              <a:gd name="connsiteX109" fmla="*/ 261286 w 4091414"/>
              <a:gd name="connsiteY109" fmla="*/ 224287 h 3701215"/>
              <a:gd name="connsiteX110" fmla="*/ 433814 w 4091414"/>
              <a:gd name="connsiteY110" fmla="*/ 181155 h 3701215"/>
              <a:gd name="connsiteX111" fmla="*/ 614969 w 4091414"/>
              <a:gd name="connsiteY111" fmla="*/ 129397 h 3701215"/>
              <a:gd name="connsiteX112" fmla="*/ 735739 w 4091414"/>
              <a:gd name="connsiteY112" fmla="*/ 0 h 3701215"/>
              <a:gd name="connsiteX0" fmla="*/ 735739 w 4091414"/>
              <a:gd name="connsiteY0" fmla="*/ 0 h 3701215"/>
              <a:gd name="connsiteX1" fmla="*/ 1270577 w 4091414"/>
              <a:gd name="connsiteY1" fmla="*/ 457200 h 3701215"/>
              <a:gd name="connsiteX2" fmla="*/ 1581128 w 4091414"/>
              <a:gd name="connsiteY2" fmla="*/ 595223 h 3701215"/>
              <a:gd name="connsiteX3" fmla="*/ 1770909 w 4091414"/>
              <a:gd name="connsiteY3" fmla="*/ 603849 h 3701215"/>
              <a:gd name="connsiteX4" fmla="*/ 1926184 w 4091414"/>
              <a:gd name="connsiteY4" fmla="*/ 500332 h 3701215"/>
              <a:gd name="connsiteX5" fmla="*/ 1848547 w 4091414"/>
              <a:gd name="connsiteY5" fmla="*/ 345057 h 3701215"/>
              <a:gd name="connsiteX6" fmla="*/ 1917558 w 4091414"/>
              <a:gd name="connsiteY6" fmla="*/ 491706 h 3701215"/>
              <a:gd name="connsiteX7" fmla="*/ 2159097 w 4091414"/>
              <a:gd name="connsiteY7" fmla="*/ 595223 h 3701215"/>
              <a:gd name="connsiteX8" fmla="*/ 2288494 w 4091414"/>
              <a:gd name="connsiteY8" fmla="*/ 715993 h 3701215"/>
              <a:gd name="connsiteX9" fmla="*/ 2400637 w 4091414"/>
              <a:gd name="connsiteY9" fmla="*/ 733246 h 3701215"/>
              <a:gd name="connsiteX10" fmla="*/ 2504154 w 4091414"/>
              <a:gd name="connsiteY10" fmla="*/ 785004 h 3701215"/>
              <a:gd name="connsiteX11" fmla="*/ 2754320 w 4091414"/>
              <a:gd name="connsiteY11" fmla="*/ 664234 h 3701215"/>
              <a:gd name="connsiteX12" fmla="*/ 2780199 w 4091414"/>
              <a:gd name="connsiteY12" fmla="*/ 586597 h 3701215"/>
              <a:gd name="connsiteX13" fmla="*/ 2840584 w 4091414"/>
              <a:gd name="connsiteY13" fmla="*/ 577970 h 3701215"/>
              <a:gd name="connsiteX14" fmla="*/ 3038992 w 4091414"/>
              <a:gd name="connsiteY14" fmla="*/ 690114 h 3701215"/>
              <a:gd name="connsiteX15" fmla="*/ 2944101 w 4091414"/>
              <a:gd name="connsiteY15" fmla="*/ 871268 h 3701215"/>
              <a:gd name="connsiteX16" fmla="*/ 3056245 w 4091414"/>
              <a:gd name="connsiteY16" fmla="*/ 966159 h 3701215"/>
              <a:gd name="connsiteX17" fmla="*/ 2814705 w 4091414"/>
              <a:gd name="connsiteY17" fmla="*/ 1000665 h 3701215"/>
              <a:gd name="connsiteX18" fmla="*/ 2659430 w 4091414"/>
              <a:gd name="connsiteY18" fmla="*/ 1086929 h 3701215"/>
              <a:gd name="connsiteX19" fmla="*/ 2780199 w 4091414"/>
              <a:gd name="connsiteY19" fmla="*/ 1233578 h 3701215"/>
              <a:gd name="connsiteX20" fmla="*/ 2883716 w 4091414"/>
              <a:gd name="connsiteY20" fmla="*/ 1104182 h 3701215"/>
              <a:gd name="connsiteX21" fmla="*/ 2952728 w 4091414"/>
              <a:gd name="connsiteY21" fmla="*/ 1164566 h 3701215"/>
              <a:gd name="connsiteX22" fmla="*/ 2875090 w 4091414"/>
              <a:gd name="connsiteY22" fmla="*/ 1268083 h 3701215"/>
              <a:gd name="connsiteX23" fmla="*/ 2840584 w 4091414"/>
              <a:gd name="connsiteY23" fmla="*/ 1380227 h 3701215"/>
              <a:gd name="connsiteX24" fmla="*/ 2944101 w 4091414"/>
              <a:gd name="connsiteY24" fmla="*/ 1449238 h 3701215"/>
              <a:gd name="connsiteX25" fmla="*/ 3099377 w 4091414"/>
              <a:gd name="connsiteY25" fmla="*/ 1509623 h 3701215"/>
              <a:gd name="connsiteX26" fmla="*/ 3228773 w 4091414"/>
              <a:gd name="connsiteY26" fmla="*/ 1526876 h 3701215"/>
              <a:gd name="connsiteX27" fmla="*/ 3418554 w 4091414"/>
              <a:gd name="connsiteY27" fmla="*/ 1526876 h 3701215"/>
              <a:gd name="connsiteX28" fmla="*/ 3703226 w 4091414"/>
              <a:gd name="connsiteY28" fmla="*/ 1604514 h 3701215"/>
              <a:gd name="connsiteX29" fmla="*/ 3832622 w 4091414"/>
              <a:gd name="connsiteY29" fmla="*/ 1604514 h 3701215"/>
              <a:gd name="connsiteX30" fmla="*/ 3875754 w 4091414"/>
              <a:gd name="connsiteY30" fmla="*/ 1578634 h 3701215"/>
              <a:gd name="connsiteX31" fmla="*/ 3788189 w 4091414"/>
              <a:gd name="connsiteY31" fmla="*/ 1714603 h 3701215"/>
              <a:gd name="connsiteX32" fmla="*/ 3845835 w 4091414"/>
              <a:gd name="connsiteY32" fmla="*/ 1898428 h 3701215"/>
              <a:gd name="connsiteX33" fmla="*/ 3939357 w 4091414"/>
              <a:gd name="connsiteY33" fmla="*/ 2108064 h 3701215"/>
              <a:gd name="connsiteX34" fmla="*/ 4091141 w 4091414"/>
              <a:gd name="connsiteY34" fmla="*/ 2194328 h 3701215"/>
              <a:gd name="connsiteX35" fmla="*/ 4091414 w 4091414"/>
              <a:gd name="connsiteY35" fmla="*/ 2260121 h 3701215"/>
              <a:gd name="connsiteX36" fmla="*/ 3953392 w 4091414"/>
              <a:gd name="connsiteY36" fmla="*/ 2432649 h 3701215"/>
              <a:gd name="connsiteX37" fmla="*/ 3841248 w 4091414"/>
              <a:gd name="connsiteY37" fmla="*/ 2493034 h 3701215"/>
              <a:gd name="connsiteX38" fmla="*/ 3711852 w 4091414"/>
              <a:gd name="connsiteY38" fmla="*/ 2553419 h 3701215"/>
              <a:gd name="connsiteX39" fmla="*/ 3634214 w 4091414"/>
              <a:gd name="connsiteY39" fmla="*/ 2631057 h 3701215"/>
              <a:gd name="connsiteX40" fmla="*/ 3427180 w 4091414"/>
              <a:gd name="connsiteY40" fmla="*/ 2605178 h 3701215"/>
              <a:gd name="connsiteX41" fmla="*/ 3315037 w 4091414"/>
              <a:gd name="connsiteY41" fmla="*/ 2458529 h 3701215"/>
              <a:gd name="connsiteX42" fmla="*/ 3194267 w 4091414"/>
              <a:gd name="connsiteY42" fmla="*/ 2458529 h 3701215"/>
              <a:gd name="connsiteX43" fmla="*/ 3021739 w 4091414"/>
              <a:gd name="connsiteY43" fmla="*/ 2441276 h 3701215"/>
              <a:gd name="connsiteX44" fmla="*/ 2981962 w 4091414"/>
              <a:gd name="connsiteY44" fmla="*/ 2528224 h 3701215"/>
              <a:gd name="connsiteX45" fmla="*/ 2905762 w 4091414"/>
              <a:gd name="connsiteY45" fmla="*/ 2535482 h 3701215"/>
              <a:gd name="connsiteX46" fmla="*/ 2832642 w 4091414"/>
              <a:gd name="connsiteY46" fmla="*/ 2491871 h 3701215"/>
              <a:gd name="connsiteX47" fmla="*/ 2771299 w 4091414"/>
              <a:gd name="connsiteY47" fmla="*/ 2423885 h 3701215"/>
              <a:gd name="connsiteX48" fmla="*/ 2650529 w 4091414"/>
              <a:gd name="connsiteY48" fmla="*/ 2416218 h 3701215"/>
              <a:gd name="connsiteX49" fmla="*/ 2366200 w 4091414"/>
              <a:gd name="connsiteY49" fmla="*/ 2471810 h 3701215"/>
              <a:gd name="connsiteX50" fmla="*/ 1979311 w 4091414"/>
              <a:gd name="connsiteY50" fmla="*/ 2746282 h 3701215"/>
              <a:gd name="connsiteX51" fmla="*/ 1910917 w 4091414"/>
              <a:gd name="connsiteY51" fmla="*/ 2923944 h 3701215"/>
              <a:gd name="connsiteX52" fmla="*/ 1850121 w 4091414"/>
              <a:gd name="connsiteY52" fmla="*/ 2960024 h 3701215"/>
              <a:gd name="connsiteX53" fmla="*/ 1634119 w 4091414"/>
              <a:gd name="connsiteY53" fmla="*/ 2970499 h 3701215"/>
              <a:gd name="connsiteX54" fmla="*/ 1561141 w 4091414"/>
              <a:gd name="connsiteY54" fmla="*/ 3244014 h 3701215"/>
              <a:gd name="connsiteX55" fmla="*/ 1619199 w 4091414"/>
              <a:gd name="connsiteY55" fmla="*/ 3625014 h 3701215"/>
              <a:gd name="connsiteX56" fmla="*/ 1604685 w 4091414"/>
              <a:gd name="connsiteY56" fmla="*/ 3672186 h 3701215"/>
              <a:gd name="connsiteX57" fmla="*/ 1499455 w 4091414"/>
              <a:gd name="connsiteY57" fmla="*/ 3701215 h 3701215"/>
              <a:gd name="connsiteX58" fmla="*/ 1460358 w 4091414"/>
              <a:gd name="connsiteY58" fmla="*/ 3614468 h 3701215"/>
              <a:gd name="connsiteX59" fmla="*/ 1408599 w 4091414"/>
              <a:gd name="connsiteY59" fmla="*/ 3338423 h 3701215"/>
              <a:gd name="connsiteX60" fmla="*/ 1365467 w 4091414"/>
              <a:gd name="connsiteY60" fmla="*/ 3200400 h 3701215"/>
              <a:gd name="connsiteX61" fmla="*/ 1468984 w 4091414"/>
              <a:gd name="connsiteY61" fmla="*/ 2950234 h 3701215"/>
              <a:gd name="connsiteX62" fmla="*/ 1512116 w 4091414"/>
              <a:gd name="connsiteY62" fmla="*/ 2734574 h 3701215"/>
              <a:gd name="connsiteX63" fmla="*/ 1581128 w 4091414"/>
              <a:gd name="connsiteY63" fmla="*/ 2510287 h 3701215"/>
              <a:gd name="connsiteX64" fmla="*/ 1477611 w 4091414"/>
              <a:gd name="connsiteY64" fmla="*/ 2424023 h 3701215"/>
              <a:gd name="connsiteX65" fmla="*/ 1408599 w 4091414"/>
              <a:gd name="connsiteY65" fmla="*/ 2329132 h 3701215"/>
              <a:gd name="connsiteX66" fmla="*/ 1236071 w 4091414"/>
              <a:gd name="connsiteY66" fmla="*/ 2363638 h 3701215"/>
              <a:gd name="connsiteX67" fmla="*/ 1158433 w 4091414"/>
              <a:gd name="connsiteY67" fmla="*/ 2475782 h 3701215"/>
              <a:gd name="connsiteX68" fmla="*/ 968652 w 4091414"/>
              <a:gd name="connsiteY68" fmla="*/ 2553419 h 3701215"/>
              <a:gd name="connsiteX69" fmla="*/ 977279 w 4091414"/>
              <a:gd name="connsiteY69" fmla="*/ 2406770 h 3701215"/>
              <a:gd name="connsiteX70" fmla="*/ 977279 w 4091414"/>
              <a:gd name="connsiteY70" fmla="*/ 2286000 h 3701215"/>
              <a:gd name="connsiteX71" fmla="*/ 839256 w 4091414"/>
              <a:gd name="connsiteY71" fmla="*/ 2208363 h 3701215"/>
              <a:gd name="connsiteX72" fmla="*/ 778871 w 4091414"/>
              <a:gd name="connsiteY72" fmla="*/ 2139351 h 3701215"/>
              <a:gd name="connsiteX73" fmla="*/ 545958 w 4091414"/>
              <a:gd name="connsiteY73" fmla="*/ 2260121 h 3701215"/>
              <a:gd name="connsiteX74" fmla="*/ 407935 w 4091414"/>
              <a:gd name="connsiteY74" fmla="*/ 2216989 h 3701215"/>
              <a:gd name="connsiteX75" fmla="*/ 278539 w 4091414"/>
              <a:gd name="connsiteY75" fmla="*/ 2242868 h 3701215"/>
              <a:gd name="connsiteX76" fmla="*/ 252660 w 4091414"/>
              <a:gd name="connsiteY76" fmla="*/ 2087593 h 3701215"/>
              <a:gd name="connsiteX77" fmla="*/ 295792 w 4091414"/>
              <a:gd name="connsiteY77" fmla="*/ 2001329 h 3701215"/>
              <a:gd name="connsiteX78" fmla="*/ 244033 w 4091414"/>
              <a:gd name="connsiteY78" fmla="*/ 1949570 h 3701215"/>
              <a:gd name="connsiteX79" fmla="*/ 149143 w 4091414"/>
              <a:gd name="connsiteY79" fmla="*/ 1863306 h 3701215"/>
              <a:gd name="connsiteX80" fmla="*/ 39739 w 4091414"/>
              <a:gd name="connsiteY80" fmla="*/ 1815901 h 3701215"/>
              <a:gd name="connsiteX81" fmla="*/ 51666 w 4091414"/>
              <a:gd name="connsiteY81" fmla="*/ 1720485 h 3701215"/>
              <a:gd name="connsiteX82" fmla="*/ 159008 w 4091414"/>
              <a:gd name="connsiteY82" fmla="*/ 1788071 h 3701215"/>
              <a:gd name="connsiteX83" fmla="*/ 233831 w 4091414"/>
              <a:gd name="connsiteY83" fmla="*/ 1756873 h 3701215"/>
              <a:gd name="connsiteX84" fmla="*/ 112593 w 4091414"/>
              <a:gd name="connsiteY84" fmla="*/ 1621567 h 3701215"/>
              <a:gd name="connsiteX85" fmla="*/ 248322 w 4091414"/>
              <a:gd name="connsiteY85" fmla="*/ 1682451 h 3701215"/>
              <a:gd name="connsiteX86" fmla="*/ 296740 w 4091414"/>
              <a:gd name="connsiteY86" fmla="*/ 1625406 h 3701215"/>
              <a:gd name="connsiteX87" fmla="*/ 178213 w 4091414"/>
              <a:gd name="connsiteY87" fmla="*/ 1562229 h 3701215"/>
              <a:gd name="connsiteX88" fmla="*/ 181005 w 4091414"/>
              <a:gd name="connsiteY88" fmla="*/ 1507678 h 3701215"/>
              <a:gd name="connsiteX89" fmla="*/ 196862 w 4091414"/>
              <a:gd name="connsiteY89" fmla="*/ 1394438 h 3701215"/>
              <a:gd name="connsiteX90" fmla="*/ 327173 w 4091414"/>
              <a:gd name="connsiteY90" fmla="*/ 1426521 h 3701215"/>
              <a:gd name="connsiteX91" fmla="*/ 433329 w 4091414"/>
              <a:gd name="connsiteY91" fmla="*/ 1374603 h 3701215"/>
              <a:gd name="connsiteX92" fmla="*/ 542351 w 4091414"/>
              <a:gd name="connsiteY92" fmla="*/ 1439431 h 3701215"/>
              <a:gd name="connsiteX93" fmla="*/ 484210 w 4091414"/>
              <a:gd name="connsiteY93" fmla="*/ 1312579 h 3701215"/>
              <a:gd name="connsiteX94" fmla="*/ 509801 w 4091414"/>
              <a:gd name="connsiteY94" fmla="*/ 1234481 h 3701215"/>
              <a:gd name="connsiteX95" fmla="*/ 353815 w 4091414"/>
              <a:gd name="connsiteY95" fmla="*/ 1303042 h 3701215"/>
              <a:gd name="connsiteX96" fmla="*/ 320358 w 4091414"/>
              <a:gd name="connsiteY96" fmla="*/ 1270294 h 3701215"/>
              <a:gd name="connsiteX97" fmla="*/ 481036 w 4091414"/>
              <a:gd name="connsiteY97" fmla="*/ 1052576 h 3701215"/>
              <a:gd name="connsiteX98" fmla="*/ 298660 w 4091414"/>
              <a:gd name="connsiteY98" fmla="*/ 1211612 h 3701215"/>
              <a:gd name="connsiteX99" fmla="*/ 310083 w 4091414"/>
              <a:gd name="connsiteY99" fmla="*/ 1028722 h 3701215"/>
              <a:gd name="connsiteX100" fmla="*/ 246473 w 4091414"/>
              <a:gd name="connsiteY100" fmla="*/ 1008843 h 3701215"/>
              <a:gd name="connsiteX101" fmla="*/ 266351 w 4091414"/>
              <a:gd name="connsiteY101" fmla="*/ 945233 h 3701215"/>
              <a:gd name="connsiteX102" fmla="*/ 226594 w 4091414"/>
              <a:gd name="connsiteY102" fmla="*/ 861744 h 3701215"/>
              <a:gd name="connsiteX103" fmla="*/ 151057 w 4091414"/>
              <a:gd name="connsiteY103" fmla="*/ 865720 h 3701215"/>
              <a:gd name="connsiteX104" fmla="*/ 164320 w 4091414"/>
              <a:gd name="connsiteY104" fmla="*/ 691459 h 3701215"/>
              <a:gd name="connsiteX105" fmla="*/ 0 w 4091414"/>
              <a:gd name="connsiteY105" fmla="*/ 667626 h 3701215"/>
              <a:gd name="connsiteX106" fmla="*/ 88309 w 4091414"/>
              <a:gd name="connsiteY106" fmla="*/ 533093 h 3701215"/>
              <a:gd name="connsiteX107" fmla="*/ 93077 w 4091414"/>
              <a:gd name="connsiteY107" fmla="*/ 477463 h 3701215"/>
              <a:gd name="connsiteX108" fmla="*/ 132738 w 4091414"/>
              <a:gd name="connsiteY108" fmla="*/ 298036 h 3701215"/>
              <a:gd name="connsiteX109" fmla="*/ 261286 w 4091414"/>
              <a:gd name="connsiteY109" fmla="*/ 224287 h 3701215"/>
              <a:gd name="connsiteX110" fmla="*/ 433814 w 4091414"/>
              <a:gd name="connsiteY110" fmla="*/ 181155 h 3701215"/>
              <a:gd name="connsiteX111" fmla="*/ 614969 w 4091414"/>
              <a:gd name="connsiteY111" fmla="*/ 129397 h 3701215"/>
              <a:gd name="connsiteX112" fmla="*/ 735739 w 4091414"/>
              <a:gd name="connsiteY112" fmla="*/ 0 h 3701215"/>
              <a:gd name="connsiteX0" fmla="*/ 735739 w 4091414"/>
              <a:gd name="connsiteY0" fmla="*/ 0 h 3701215"/>
              <a:gd name="connsiteX1" fmla="*/ 1270577 w 4091414"/>
              <a:gd name="connsiteY1" fmla="*/ 457200 h 3701215"/>
              <a:gd name="connsiteX2" fmla="*/ 1581128 w 4091414"/>
              <a:gd name="connsiteY2" fmla="*/ 595223 h 3701215"/>
              <a:gd name="connsiteX3" fmla="*/ 1770909 w 4091414"/>
              <a:gd name="connsiteY3" fmla="*/ 603849 h 3701215"/>
              <a:gd name="connsiteX4" fmla="*/ 1926184 w 4091414"/>
              <a:gd name="connsiteY4" fmla="*/ 500332 h 3701215"/>
              <a:gd name="connsiteX5" fmla="*/ 1848547 w 4091414"/>
              <a:gd name="connsiteY5" fmla="*/ 345057 h 3701215"/>
              <a:gd name="connsiteX6" fmla="*/ 1917558 w 4091414"/>
              <a:gd name="connsiteY6" fmla="*/ 491706 h 3701215"/>
              <a:gd name="connsiteX7" fmla="*/ 2159097 w 4091414"/>
              <a:gd name="connsiteY7" fmla="*/ 595223 h 3701215"/>
              <a:gd name="connsiteX8" fmla="*/ 2288494 w 4091414"/>
              <a:gd name="connsiteY8" fmla="*/ 715993 h 3701215"/>
              <a:gd name="connsiteX9" fmla="*/ 2400637 w 4091414"/>
              <a:gd name="connsiteY9" fmla="*/ 733246 h 3701215"/>
              <a:gd name="connsiteX10" fmla="*/ 2504154 w 4091414"/>
              <a:gd name="connsiteY10" fmla="*/ 785004 h 3701215"/>
              <a:gd name="connsiteX11" fmla="*/ 2754320 w 4091414"/>
              <a:gd name="connsiteY11" fmla="*/ 664234 h 3701215"/>
              <a:gd name="connsiteX12" fmla="*/ 2780199 w 4091414"/>
              <a:gd name="connsiteY12" fmla="*/ 586597 h 3701215"/>
              <a:gd name="connsiteX13" fmla="*/ 2840584 w 4091414"/>
              <a:gd name="connsiteY13" fmla="*/ 577970 h 3701215"/>
              <a:gd name="connsiteX14" fmla="*/ 3038992 w 4091414"/>
              <a:gd name="connsiteY14" fmla="*/ 690114 h 3701215"/>
              <a:gd name="connsiteX15" fmla="*/ 2944101 w 4091414"/>
              <a:gd name="connsiteY15" fmla="*/ 871268 h 3701215"/>
              <a:gd name="connsiteX16" fmla="*/ 3056245 w 4091414"/>
              <a:gd name="connsiteY16" fmla="*/ 966159 h 3701215"/>
              <a:gd name="connsiteX17" fmla="*/ 2814705 w 4091414"/>
              <a:gd name="connsiteY17" fmla="*/ 1000665 h 3701215"/>
              <a:gd name="connsiteX18" fmla="*/ 2659430 w 4091414"/>
              <a:gd name="connsiteY18" fmla="*/ 1086929 h 3701215"/>
              <a:gd name="connsiteX19" fmla="*/ 2780199 w 4091414"/>
              <a:gd name="connsiteY19" fmla="*/ 1233578 h 3701215"/>
              <a:gd name="connsiteX20" fmla="*/ 2883716 w 4091414"/>
              <a:gd name="connsiteY20" fmla="*/ 1104182 h 3701215"/>
              <a:gd name="connsiteX21" fmla="*/ 2952728 w 4091414"/>
              <a:gd name="connsiteY21" fmla="*/ 1164566 h 3701215"/>
              <a:gd name="connsiteX22" fmla="*/ 2875090 w 4091414"/>
              <a:gd name="connsiteY22" fmla="*/ 1268083 h 3701215"/>
              <a:gd name="connsiteX23" fmla="*/ 2840584 w 4091414"/>
              <a:gd name="connsiteY23" fmla="*/ 1380227 h 3701215"/>
              <a:gd name="connsiteX24" fmla="*/ 2944101 w 4091414"/>
              <a:gd name="connsiteY24" fmla="*/ 1449238 h 3701215"/>
              <a:gd name="connsiteX25" fmla="*/ 3099377 w 4091414"/>
              <a:gd name="connsiteY25" fmla="*/ 1509623 h 3701215"/>
              <a:gd name="connsiteX26" fmla="*/ 3228773 w 4091414"/>
              <a:gd name="connsiteY26" fmla="*/ 1526876 h 3701215"/>
              <a:gd name="connsiteX27" fmla="*/ 3418554 w 4091414"/>
              <a:gd name="connsiteY27" fmla="*/ 1526876 h 3701215"/>
              <a:gd name="connsiteX28" fmla="*/ 3703226 w 4091414"/>
              <a:gd name="connsiteY28" fmla="*/ 1604514 h 3701215"/>
              <a:gd name="connsiteX29" fmla="*/ 3832622 w 4091414"/>
              <a:gd name="connsiteY29" fmla="*/ 1604514 h 3701215"/>
              <a:gd name="connsiteX30" fmla="*/ 3875754 w 4091414"/>
              <a:gd name="connsiteY30" fmla="*/ 1578634 h 3701215"/>
              <a:gd name="connsiteX31" fmla="*/ 3788189 w 4091414"/>
              <a:gd name="connsiteY31" fmla="*/ 1714603 h 3701215"/>
              <a:gd name="connsiteX32" fmla="*/ 3845835 w 4091414"/>
              <a:gd name="connsiteY32" fmla="*/ 1898428 h 3701215"/>
              <a:gd name="connsiteX33" fmla="*/ 3939357 w 4091414"/>
              <a:gd name="connsiteY33" fmla="*/ 2108064 h 3701215"/>
              <a:gd name="connsiteX34" fmla="*/ 4091141 w 4091414"/>
              <a:gd name="connsiteY34" fmla="*/ 2194328 h 3701215"/>
              <a:gd name="connsiteX35" fmla="*/ 4091414 w 4091414"/>
              <a:gd name="connsiteY35" fmla="*/ 2260121 h 3701215"/>
              <a:gd name="connsiteX36" fmla="*/ 3953392 w 4091414"/>
              <a:gd name="connsiteY36" fmla="*/ 2432649 h 3701215"/>
              <a:gd name="connsiteX37" fmla="*/ 3841248 w 4091414"/>
              <a:gd name="connsiteY37" fmla="*/ 2493034 h 3701215"/>
              <a:gd name="connsiteX38" fmla="*/ 3711852 w 4091414"/>
              <a:gd name="connsiteY38" fmla="*/ 2553419 h 3701215"/>
              <a:gd name="connsiteX39" fmla="*/ 3634214 w 4091414"/>
              <a:gd name="connsiteY39" fmla="*/ 2631057 h 3701215"/>
              <a:gd name="connsiteX40" fmla="*/ 3427180 w 4091414"/>
              <a:gd name="connsiteY40" fmla="*/ 2605178 h 3701215"/>
              <a:gd name="connsiteX41" fmla="*/ 3315037 w 4091414"/>
              <a:gd name="connsiteY41" fmla="*/ 2458529 h 3701215"/>
              <a:gd name="connsiteX42" fmla="*/ 3194267 w 4091414"/>
              <a:gd name="connsiteY42" fmla="*/ 2458529 h 3701215"/>
              <a:gd name="connsiteX43" fmla="*/ 3021739 w 4091414"/>
              <a:gd name="connsiteY43" fmla="*/ 2441276 h 3701215"/>
              <a:gd name="connsiteX44" fmla="*/ 2981962 w 4091414"/>
              <a:gd name="connsiteY44" fmla="*/ 2528224 h 3701215"/>
              <a:gd name="connsiteX45" fmla="*/ 2905762 w 4091414"/>
              <a:gd name="connsiteY45" fmla="*/ 2535482 h 3701215"/>
              <a:gd name="connsiteX46" fmla="*/ 2832642 w 4091414"/>
              <a:gd name="connsiteY46" fmla="*/ 2491871 h 3701215"/>
              <a:gd name="connsiteX47" fmla="*/ 2771299 w 4091414"/>
              <a:gd name="connsiteY47" fmla="*/ 2423885 h 3701215"/>
              <a:gd name="connsiteX48" fmla="*/ 2650529 w 4091414"/>
              <a:gd name="connsiteY48" fmla="*/ 2416218 h 3701215"/>
              <a:gd name="connsiteX49" fmla="*/ 2366200 w 4091414"/>
              <a:gd name="connsiteY49" fmla="*/ 2471810 h 3701215"/>
              <a:gd name="connsiteX50" fmla="*/ 1979311 w 4091414"/>
              <a:gd name="connsiteY50" fmla="*/ 2746282 h 3701215"/>
              <a:gd name="connsiteX51" fmla="*/ 1910917 w 4091414"/>
              <a:gd name="connsiteY51" fmla="*/ 2923944 h 3701215"/>
              <a:gd name="connsiteX52" fmla="*/ 1850121 w 4091414"/>
              <a:gd name="connsiteY52" fmla="*/ 2960024 h 3701215"/>
              <a:gd name="connsiteX53" fmla="*/ 1634119 w 4091414"/>
              <a:gd name="connsiteY53" fmla="*/ 2970499 h 3701215"/>
              <a:gd name="connsiteX54" fmla="*/ 1561141 w 4091414"/>
              <a:gd name="connsiteY54" fmla="*/ 3244014 h 3701215"/>
              <a:gd name="connsiteX55" fmla="*/ 1619199 w 4091414"/>
              <a:gd name="connsiteY55" fmla="*/ 3625014 h 3701215"/>
              <a:gd name="connsiteX56" fmla="*/ 1604685 w 4091414"/>
              <a:gd name="connsiteY56" fmla="*/ 3672186 h 3701215"/>
              <a:gd name="connsiteX57" fmla="*/ 1499455 w 4091414"/>
              <a:gd name="connsiteY57" fmla="*/ 3701215 h 3701215"/>
              <a:gd name="connsiteX58" fmla="*/ 1460358 w 4091414"/>
              <a:gd name="connsiteY58" fmla="*/ 3614468 h 3701215"/>
              <a:gd name="connsiteX59" fmla="*/ 1408599 w 4091414"/>
              <a:gd name="connsiteY59" fmla="*/ 3338423 h 3701215"/>
              <a:gd name="connsiteX60" fmla="*/ 1365467 w 4091414"/>
              <a:gd name="connsiteY60" fmla="*/ 3200400 h 3701215"/>
              <a:gd name="connsiteX61" fmla="*/ 1468984 w 4091414"/>
              <a:gd name="connsiteY61" fmla="*/ 2950234 h 3701215"/>
              <a:gd name="connsiteX62" fmla="*/ 1512116 w 4091414"/>
              <a:gd name="connsiteY62" fmla="*/ 2734574 h 3701215"/>
              <a:gd name="connsiteX63" fmla="*/ 1581128 w 4091414"/>
              <a:gd name="connsiteY63" fmla="*/ 2510287 h 3701215"/>
              <a:gd name="connsiteX64" fmla="*/ 1477611 w 4091414"/>
              <a:gd name="connsiteY64" fmla="*/ 2424023 h 3701215"/>
              <a:gd name="connsiteX65" fmla="*/ 1408599 w 4091414"/>
              <a:gd name="connsiteY65" fmla="*/ 2329132 h 3701215"/>
              <a:gd name="connsiteX66" fmla="*/ 1236071 w 4091414"/>
              <a:gd name="connsiteY66" fmla="*/ 2363638 h 3701215"/>
              <a:gd name="connsiteX67" fmla="*/ 1158433 w 4091414"/>
              <a:gd name="connsiteY67" fmla="*/ 2475782 h 3701215"/>
              <a:gd name="connsiteX68" fmla="*/ 968652 w 4091414"/>
              <a:gd name="connsiteY68" fmla="*/ 2553419 h 3701215"/>
              <a:gd name="connsiteX69" fmla="*/ 977279 w 4091414"/>
              <a:gd name="connsiteY69" fmla="*/ 2406770 h 3701215"/>
              <a:gd name="connsiteX70" fmla="*/ 977279 w 4091414"/>
              <a:gd name="connsiteY70" fmla="*/ 2286000 h 3701215"/>
              <a:gd name="connsiteX71" fmla="*/ 839256 w 4091414"/>
              <a:gd name="connsiteY71" fmla="*/ 2208363 h 3701215"/>
              <a:gd name="connsiteX72" fmla="*/ 778871 w 4091414"/>
              <a:gd name="connsiteY72" fmla="*/ 2139351 h 3701215"/>
              <a:gd name="connsiteX73" fmla="*/ 545958 w 4091414"/>
              <a:gd name="connsiteY73" fmla="*/ 2260121 h 3701215"/>
              <a:gd name="connsiteX74" fmla="*/ 407935 w 4091414"/>
              <a:gd name="connsiteY74" fmla="*/ 2216989 h 3701215"/>
              <a:gd name="connsiteX75" fmla="*/ 278539 w 4091414"/>
              <a:gd name="connsiteY75" fmla="*/ 2242868 h 3701215"/>
              <a:gd name="connsiteX76" fmla="*/ 252660 w 4091414"/>
              <a:gd name="connsiteY76" fmla="*/ 2087593 h 3701215"/>
              <a:gd name="connsiteX77" fmla="*/ 295792 w 4091414"/>
              <a:gd name="connsiteY77" fmla="*/ 2001329 h 3701215"/>
              <a:gd name="connsiteX78" fmla="*/ 244033 w 4091414"/>
              <a:gd name="connsiteY78" fmla="*/ 1949570 h 3701215"/>
              <a:gd name="connsiteX79" fmla="*/ 149143 w 4091414"/>
              <a:gd name="connsiteY79" fmla="*/ 1863306 h 3701215"/>
              <a:gd name="connsiteX80" fmla="*/ 39739 w 4091414"/>
              <a:gd name="connsiteY80" fmla="*/ 1815901 h 3701215"/>
              <a:gd name="connsiteX81" fmla="*/ 51666 w 4091414"/>
              <a:gd name="connsiteY81" fmla="*/ 1720485 h 3701215"/>
              <a:gd name="connsiteX82" fmla="*/ 159008 w 4091414"/>
              <a:gd name="connsiteY82" fmla="*/ 1788071 h 3701215"/>
              <a:gd name="connsiteX83" fmla="*/ 233831 w 4091414"/>
              <a:gd name="connsiteY83" fmla="*/ 1756873 h 3701215"/>
              <a:gd name="connsiteX84" fmla="*/ 112593 w 4091414"/>
              <a:gd name="connsiteY84" fmla="*/ 1621567 h 3701215"/>
              <a:gd name="connsiteX85" fmla="*/ 248322 w 4091414"/>
              <a:gd name="connsiteY85" fmla="*/ 1682451 h 3701215"/>
              <a:gd name="connsiteX86" fmla="*/ 296740 w 4091414"/>
              <a:gd name="connsiteY86" fmla="*/ 1625406 h 3701215"/>
              <a:gd name="connsiteX87" fmla="*/ 178213 w 4091414"/>
              <a:gd name="connsiteY87" fmla="*/ 1562229 h 3701215"/>
              <a:gd name="connsiteX88" fmla="*/ 181005 w 4091414"/>
              <a:gd name="connsiteY88" fmla="*/ 1507678 h 3701215"/>
              <a:gd name="connsiteX89" fmla="*/ 196862 w 4091414"/>
              <a:gd name="connsiteY89" fmla="*/ 1394438 h 3701215"/>
              <a:gd name="connsiteX90" fmla="*/ 327173 w 4091414"/>
              <a:gd name="connsiteY90" fmla="*/ 1426521 h 3701215"/>
              <a:gd name="connsiteX91" fmla="*/ 433329 w 4091414"/>
              <a:gd name="connsiteY91" fmla="*/ 1374603 h 3701215"/>
              <a:gd name="connsiteX92" fmla="*/ 542351 w 4091414"/>
              <a:gd name="connsiteY92" fmla="*/ 1439431 h 3701215"/>
              <a:gd name="connsiteX93" fmla="*/ 484210 w 4091414"/>
              <a:gd name="connsiteY93" fmla="*/ 1312579 h 3701215"/>
              <a:gd name="connsiteX94" fmla="*/ 509801 w 4091414"/>
              <a:gd name="connsiteY94" fmla="*/ 1234481 h 3701215"/>
              <a:gd name="connsiteX95" fmla="*/ 353815 w 4091414"/>
              <a:gd name="connsiteY95" fmla="*/ 1303042 h 3701215"/>
              <a:gd name="connsiteX96" fmla="*/ 320358 w 4091414"/>
              <a:gd name="connsiteY96" fmla="*/ 1270294 h 3701215"/>
              <a:gd name="connsiteX97" fmla="*/ 433328 w 4091414"/>
              <a:gd name="connsiteY97" fmla="*/ 1171845 h 3701215"/>
              <a:gd name="connsiteX98" fmla="*/ 481036 w 4091414"/>
              <a:gd name="connsiteY98" fmla="*/ 1052576 h 3701215"/>
              <a:gd name="connsiteX99" fmla="*/ 298660 w 4091414"/>
              <a:gd name="connsiteY99" fmla="*/ 1211612 h 3701215"/>
              <a:gd name="connsiteX100" fmla="*/ 310083 w 4091414"/>
              <a:gd name="connsiteY100" fmla="*/ 1028722 h 3701215"/>
              <a:gd name="connsiteX101" fmla="*/ 246473 w 4091414"/>
              <a:gd name="connsiteY101" fmla="*/ 1008843 h 3701215"/>
              <a:gd name="connsiteX102" fmla="*/ 266351 w 4091414"/>
              <a:gd name="connsiteY102" fmla="*/ 945233 h 3701215"/>
              <a:gd name="connsiteX103" fmla="*/ 226594 w 4091414"/>
              <a:gd name="connsiteY103" fmla="*/ 861744 h 3701215"/>
              <a:gd name="connsiteX104" fmla="*/ 151057 w 4091414"/>
              <a:gd name="connsiteY104" fmla="*/ 865720 h 3701215"/>
              <a:gd name="connsiteX105" fmla="*/ 164320 w 4091414"/>
              <a:gd name="connsiteY105" fmla="*/ 691459 h 3701215"/>
              <a:gd name="connsiteX106" fmla="*/ 0 w 4091414"/>
              <a:gd name="connsiteY106" fmla="*/ 667626 h 3701215"/>
              <a:gd name="connsiteX107" fmla="*/ 88309 w 4091414"/>
              <a:gd name="connsiteY107" fmla="*/ 533093 h 3701215"/>
              <a:gd name="connsiteX108" fmla="*/ 93077 w 4091414"/>
              <a:gd name="connsiteY108" fmla="*/ 477463 h 3701215"/>
              <a:gd name="connsiteX109" fmla="*/ 132738 w 4091414"/>
              <a:gd name="connsiteY109" fmla="*/ 298036 h 3701215"/>
              <a:gd name="connsiteX110" fmla="*/ 261286 w 4091414"/>
              <a:gd name="connsiteY110" fmla="*/ 224287 h 3701215"/>
              <a:gd name="connsiteX111" fmla="*/ 433814 w 4091414"/>
              <a:gd name="connsiteY111" fmla="*/ 181155 h 3701215"/>
              <a:gd name="connsiteX112" fmla="*/ 614969 w 4091414"/>
              <a:gd name="connsiteY112" fmla="*/ 129397 h 3701215"/>
              <a:gd name="connsiteX113" fmla="*/ 735739 w 4091414"/>
              <a:gd name="connsiteY113" fmla="*/ 0 h 3701215"/>
              <a:gd name="connsiteX0" fmla="*/ 735739 w 4091414"/>
              <a:gd name="connsiteY0" fmla="*/ 0 h 3701215"/>
              <a:gd name="connsiteX1" fmla="*/ 1270577 w 4091414"/>
              <a:gd name="connsiteY1" fmla="*/ 457200 h 3701215"/>
              <a:gd name="connsiteX2" fmla="*/ 1581128 w 4091414"/>
              <a:gd name="connsiteY2" fmla="*/ 595223 h 3701215"/>
              <a:gd name="connsiteX3" fmla="*/ 1770909 w 4091414"/>
              <a:gd name="connsiteY3" fmla="*/ 603849 h 3701215"/>
              <a:gd name="connsiteX4" fmla="*/ 1926184 w 4091414"/>
              <a:gd name="connsiteY4" fmla="*/ 500332 h 3701215"/>
              <a:gd name="connsiteX5" fmla="*/ 1848547 w 4091414"/>
              <a:gd name="connsiteY5" fmla="*/ 345057 h 3701215"/>
              <a:gd name="connsiteX6" fmla="*/ 1917558 w 4091414"/>
              <a:gd name="connsiteY6" fmla="*/ 491706 h 3701215"/>
              <a:gd name="connsiteX7" fmla="*/ 2159097 w 4091414"/>
              <a:gd name="connsiteY7" fmla="*/ 595223 h 3701215"/>
              <a:gd name="connsiteX8" fmla="*/ 2288494 w 4091414"/>
              <a:gd name="connsiteY8" fmla="*/ 715993 h 3701215"/>
              <a:gd name="connsiteX9" fmla="*/ 2400637 w 4091414"/>
              <a:gd name="connsiteY9" fmla="*/ 733246 h 3701215"/>
              <a:gd name="connsiteX10" fmla="*/ 2504154 w 4091414"/>
              <a:gd name="connsiteY10" fmla="*/ 785004 h 3701215"/>
              <a:gd name="connsiteX11" fmla="*/ 2754320 w 4091414"/>
              <a:gd name="connsiteY11" fmla="*/ 664234 h 3701215"/>
              <a:gd name="connsiteX12" fmla="*/ 2780199 w 4091414"/>
              <a:gd name="connsiteY12" fmla="*/ 586597 h 3701215"/>
              <a:gd name="connsiteX13" fmla="*/ 2840584 w 4091414"/>
              <a:gd name="connsiteY13" fmla="*/ 577970 h 3701215"/>
              <a:gd name="connsiteX14" fmla="*/ 3038992 w 4091414"/>
              <a:gd name="connsiteY14" fmla="*/ 690114 h 3701215"/>
              <a:gd name="connsiteX15" fmla="*/ 2944101 w 4091414"/>
              <a:gd name="connsiteY15" fmla="*/ 871268 h 3701215"/>
              <a:gd name="connsiteX16" fmla="*/ 3056245 w 4091414"/>
              <a:gd name="connsiteY16" fmla="*/ 966159 h 3701215"/>
              <a:gd name="connsiteX17" fmla="*/ 2814705 w 4091414"/>
              <a:gd name="connsiteY17" fmla="*/ 1000665 h 3701215"/>
              <a:gd name="connsiteX18" fmla="*/ 2659430 w 4091414"/>
              <a:gd name="connsiteY18" fmla="*/ 1086929 h 3701215"/>
              <a:gd name="connsiteX19" fmla="*/ 2780199 w 4091414"/>
              <a:gd name="connsiteY19" fmla="*/ 1233578 h 3701215"/>
              <a:gd name="connsiteX20" fmla="*/ 2883716 w 4091414"/>
              <a:gd name="connsiteY20" fmla="*/ 1104182 h 3701215"/>
              <a:gd name="connsiteX21" fmla="*/ 2952728 w 4091414"/>
              <a:gd name="connsiteY21" fmla="*/ 1164566 h 3701215"/>
              <a:gd name="connsiteX22" fmla="*/ 2875090 w 4091414"/>
              <a:gd name="connsiteY22" fmla="*/ 1268083 h 3701215"/>
              <a:gd name="connsiteX23" fmla="*/ 2840584 w 4091414"/>
              <a:gd name="connsiteY23" fmla="*/ 1380227 h 3701215"/>
              <a:gd name="connsiteX24" fmla="*/ 2944101 w 4091414"/>
              <a:gd name="connsiteY24" fmla="*/ 1449238 h 3701215"/>
              <a:gd name="connsiteX25" fmla="*/ 3099377 w 4091414"/>
              <a:gd name="connsiteY25" fmla="*/ 1509623 h 3701215"/>
              <a:gd name="connsiteX26" fmla="*/ 3228773 w 4091414"/>
              <a:gd name="connsiteY26" fmla="*/ 1526876 h 3701215"/>
              <a:gd name="connsiteX27" fmla="*/ 3418554 w 4091414"/>
              <a:gd name="connsiteY27" fmla="*/ 1526876 h 3701215"/>
              <a:gd name="connsiteX28" fmla="*/ 3703226 w 4091414"/>
              <a:gd name="connsiteY28" fmla="*/ 1604514 h 3701215"/>
              <a:gd name="connsiteX29" fmla="*/ 3832622 w 4091414"/>
              <a:gd name="connsiteY29" fmla="*/ 1604514 h 3701215"/>
              <a:gd name="connsiteX30" fmla="*/ 3875754 w 4091414"/>
              <a:gd name="connsiteY30" fmla="*/ 1578634 h 3701215"/>
              <a:gd name="connsiteX31" fmla="*/ 3788189 w 4091414"/>
              <a:gd name="connsiteY31" fmla="*/ 1714603 h 3701215"/>
              <a:gd name="connsiteX32" fmla="*/ 3845835 w 4091414"/>
              <a:gd name="connsiteY32" fmla="*/ 1898428 h 3701215"/>
              <a:gd name="connsiteX33" fmla="*/ 3939357 w 4091414"/>
              <a:gd name="connsiteY33" fmla="*/ 2108064 h 3701215"/>
              <a:gd name="connsiteX34" fmla="*/ 4091141 w 4091414"/>
              <a:gd name="connsiteY34" fmla="*/ 2194328 h 3701215"/>
              <a:gd name="connsiteX35" fmla="*/ 4091414 w 4091414"/>
              <a:gd name="connsiteY35" fmla="*/ 2260121 h 3701215"/>
              <a:gd name="connsiteX36" fmla="*/ 3953392 w 4091414"/>
              <a:gd name="connsiteY36" fmla="*/ 2432649 h 3701215"/>
              <a:gd name="connsiteX37" fmla="*/ 3841248 w 4091414"/>
              <a:gd name="connsiteY37" fmla="*/ 2493034 h 3701215"/>
              <a:gd name="connsiteX38" fmla="*/ 3711852 w 4091414"/>
              <a:gd name="connsiteY38" fmla="*/ 2553419 h 3701215"/>
              <a:gd name="connsiteX39" fmla="*/ 3634214 w 4091414"/>
              <a:gd name="connsiteY39" fmla="*/ 2631057 h 3701215"/>
              <a:gd name="connsiteX40" fmla="*/ 3427180 w 4091414"/>
              <a:gd name="connsiteY40" fmla="*/ 2605178 h 3701215"/>
              <a:gd name="connsiteX41" fmla="*/ 3315037 w 4091414"/>
              <a:gd name="connsiteY41" fmla="*/ 2458529 h 3701215"/>
              <a:gd name="connsiteX42" fmla="*/ 3194267 w 4091414"/>
              <a:gd name="connsiteY42" fmla="*/ 2458529 h 3701215"/>
              <a:gd name="connsiteX43" fmla="*/ 3021739 w 4091414"/>
              <a:gd name="connsiteY43" fmla="*/ 2441276 h 3701215"/>
              <a:gd name="connsiteX44" fmla="*/ 2981962 w 4091414"/>
              <a:gd name="connsiteY44" fmla="*/ 2528224 h 3701215"/>
              <a:gd name="connsiteX45" fmla="*/ 2905762 w 4091414"/>
              <a:gd name="connsiteY45" fmla="*/ 2535482 h 3701215"/>
              <a:gd name="connsiteX46" fmla="*/ 2832642 w 4091414"/>
              <a:gd name="connsiteY46" fmla="*/ 2491871 h 3701215"/>
              <a:gd name="connsiteX47" fmla="*/ 2771299 w 4091414"/>
              <a:gd name="connsiteY47" fmla="*/ 2423885 h 3701215"/>
              <a:gd name="connsiteX48" fmla="*/ 2650529 w 4091414"/>
              <a:gd name="connsiteY48" fmla="*/ 2416218 h 3701215"/>
              <a:gd name="connsiteX49" fmla="*/ 2366200 w 4091414"/>
              <a:gd name="connsiteY49" fmla="*/ 2471810 h 3701215"/>
              <a:gd name="connsiteX50" fmla="*/ 1979311 w 4091414"/>
              <a:gd name="connsiteY50" fmla="*/ 2746282 h 3701215"/>
              <a:gd name="connsiteX51" fmla="*/ 1910917 w 4091414"/>
              <a:gd name="connsiteY51" fmla="*/ 2923944 h 3701215"/>
              <a:gd name="connsiteX52" fmla="*/ 1850121 w 4091414"/>
              <a:gd name="connsiteY52" fmla="*/ 2960024 h 3701215"/>
              <a:gd name="connsiteX53" fmla="*/ 1634119 w 4091414"/>
              <a:gd name="connsiteY53" fmla="*/ 2970499 h 3701215"/>
              <a:gd name="connsiteX54" fmla="*/ 1561141 w 4091414"/>
              <a:gd name="connsiteY54" fmla="*/ 3244014 h 3701215"/>
              <a:gd name="connsiteX55" fmla="*/ 1619199 w 4091414"/>
              <a:gd name="connsiteY55" fmla="*/ 3625014 h 3701215"/>
              <a:gd name="connsiteX56" fmla="*/ 1604685 w 4091414"/>
              <a:gd name="connsiteY56" fmla="*/ 3672186 h 3701215"/>
              <a:gd name="connsiteX57" fmla="*/ 1499455 w 4091414"/>
              <a:gd name="connsiteY57" fmla="*/ 3701215 h 3701215"/>
              <a:gd name="connsiteX58" fmla="*/ 1460358 w 4091414"/>
              <a:gd name="connsiteY58" fmla="*/ 3614468 h 3701215"/>
              <a:gd name="connsiteX59" fmla="*/ 1408599 w 4091414"/>
              <a:gd name="connsiteY59" fmla="*/ 3338423 h 3701215"/>
              <a:gd name="connsiteX60" fmla="*/ 1365467 w 4091414"/>
              <a:gd name="connsiteY60" fmla="*/ 3200400 h 3701215"/>
              <a:gd name="connsiteX61" fmla="*/ 1468984 w 4091414"/>
              <a:gd name="connsiteY61" fmla="*/ 2950234 h 3701215"/>
              <a:gd name="connsiteX62" fmla="*/ 1512116 w 4091414"/>
              <a:gd name="connsiteY62" fmla="*/ 2734574 h 3701215"/>
              <a:gd name="connsiteX63" fmla="*/ 1581128 w 4091414"/>
              <a:gd name="connsiteY63" fmla="*/ 2510287 h 3701215"/>
              <a:gd name="connsiteX64" fmla="*/ 1477611 w 4091414"/>
              <a:gd name="connsiteY64" fmla="*/ 2424023 h 3701215"/>
              <a:gd name="connsiteX65" fmla="*/ 1408599 w 4091414"/>
              <a:gd name="connsiteY65" fmla="*/ 2329132 h 3701215"/>
              <a:gd name="connsiteX66" fmla="*/ 1236071 w 4091414"/>
              <a:gd name="connsiteY66" fmla="*/ 2363638 h 3701215"/>
              <a:gd name="connsiteX67" fmla="*/ 1158433 w 4091414"/>
              <a:gd name="connsiteY67" fmla="*/ 2475782 h 3701215"/>
              <a:gd name="connsiteX68" fmla="*/ 968652 w 4091414"/>
              <a:gd name="connsiteY68" fmla="*/ 2553419 h 3701215"/>
              <a:gd name="connsiteX69" fmla="*/ 977279 w 4091414"/>
              <a:gd name="connsiteY69" fmla="*/ 2406770 h 3701215"/>
              <a:gd name="connsiteX70" fmla="*/ 977279 w 4091414"/>
              <a:gd name="connsiteY70" fmla="*/ 2286000 h 3701215"/>
              <a:gd name="connsiteX71" fmla="*/ 839256 w 4091414"/>
              <a:gd name="connsiteY71" fmla="*/ 2208363 h 3701215"/>
              <a:gd name="connsiteX72" fmla="*/ 778871 w 4091414"/>
              <a:gd name="connsiteY72" fmla="*/ 2139351 h 3701215"/>
              <a:gd name="connsiteX73" fmla="*/ 545958 w 4091414"/>
              <a:gd name="connsiteY73" fmla="*/ 2260121 h 3701215"/>
              <a:gd name="connsiteX74" fmla="*/ 407935 w 4091414"/>
              <a:gd name="connsiteY74" fmla="*/ 2216989 h 3701215"/>
              <a:gd name="connsiteX75" fmla="*/ 278539 w 4091414"/>
              <a:gd name="connsiteY75" fmla="*/ 2242868 h 3701215"/>
              <a:gd name="connsiteX76" fmla="*/ 252660 w 4091414"/>
              <a:gd name="connsiteY76" fmla="*/ 2087593 h 3701215"/>
              <a:gd name="connsiteX77" fmla="*/ 295792 w 4091414"/>
              <a:gd name="connsiteY77" fmla="*/ 2001329 h 3701215"/>
              <a:gd name="connsiteX78" fmla="*/ 244033 w 4091414"/>
              <a:gd name="connsiteY78" fmla="*/ 1949570 h 3701215"/>
              <a:gd name="connsiteX79" fmla="*/ 149143 w 4091414"/>
              <a:gd name="connsiteY79" fmla="*/ 1863306 h 3701215"/>
              <a:gd name="connsiteX80" fmla="*/ 39739 w 4091414"/>
              <a:gd name="connsiteY80" fmla="*/ 1815901 h 3701215"/>
              <a:gd name="connsiteX81" fmla="*/ 51666 w 4091414"/>
              <a:gd name="connsiteY81" fmla="*/ 1720485 h 3701215"/>
              <a:gd name="connsiteX82" fmla="*/ 159008 w 4091414"/>
              <a:gd name="connsiteY82" fmla="*/ 1788071 h 3701215"/>
              <a:gd name="connsiteX83" fmla="*/ 233831 w 4091414"/>
              <a:gd name="connsiteY83" fmla="*/ 1756873 h 3701215"/>
              <a:gd name="connsiteX84" fmla="*/ 112593 w 4091414"/>
              <a:gd name="connsiteY84" fmla="*/ 1621567 h 3701215"/>
              <a:gd name="connsiteX85" fmla="*/ 248322 w 4091414"/>
              <a:gd name="connsiteY85" fmla="*/ 1682451 h 3701215"/>
              <a:gd name="connsiteX86" fmla="*/ 296740 w 4091414"/>
              <a:gd name="connsiteY86" fmla="*/ 1625406 h 3701215"/>
              <a:gd name="connsiteX87" fmla="*/ 178213 w 4091414"/>
              <a:gd name="connsiteY87" fmla="*/ 1562229 h 3701215"/>
              <a:gd name="connsiteX88" fmla="*/ 181005 w 4091414"/>
              <a:gd name="connsiteY88" fmla="*/ 1507678 h 3701215"/>
              <a:gd name="connsiteX89" fmla="*/ 196862 w 4091414"/>
              <a:gd name="connsiteY89" fmla="*/ 1394438 h 3701215"/>
              <a:gd name="connsiteX90" fmla="*/ 327173 w 4091414"/>
              <a:gd name="connsiteY90" fmla="*/ 1426521 h 3701215"/>
              <a:gd name="connsiteX91" fmla="*/ 433329 w 4091414"/>
              <a:gd name="connsiteY91" fmla="*/ 1374603 h 3701215"/>
              <a:gd name="connsiteX92" fmla="*/ 542351 w 4091414"/>
              <a:gd name="connsiteY92" fmla="*/ 1439431 h 3701215"/>
              <a:gd name="connsiteX93" fmla="*/ 484210 w 4091414"/>
              <a:gd name="connsiteY93" fmla="*/ 1312579 h 3701215"/>
              <a:gd name="connsiteX94" fmla="*/ 509801 w 4091414"/>
              <a:gd name="connsiteY94" fmla="*/ 1234481 h 3701215"/>
              <a:gd name="connsiteX95" fmla="*/ 353815 w 4091414"/>
              <a:gd name="connsiteY95" fmla="*/ 1303042 h 3701215"/>
              <a:gd name="connsiteX96" fmla="*/ 320358 w 4091414"/>
              <a:gd name="connsiteY96" fmla="*/ 1270294 h 3701215"/>
              <a:gd name="connsiteX97" fmla="*/ 433328 w 4091414"/>
              <a:gd name="connsiteY97" fmla="*/ 1171845 h 3701215"/>
              <a:gd name="connsiteX98" fmla="*/ 413450 w 4091414"/>
              <a:gd name="connsiteY98" fmla="*/ 1116186 h 3701215"/>
              <a:gd name="connsiteX99" fmla="*/ 298660 w 4091414"/>
              <a:gd name="connsiteY99" fmla="*/ 1211612 h 3701215"/>
              <a:gd name="connsiteX100" fmla="*/ 310083 w 4091414"/>
              <a:gd name="connsiteY100" fmla="*/ 1028722 h 3701215"/>
              <a:gd name="connsiteX101" fmla="*/ 246473 w 4091414"/>
              <a:gd name="connsiteY101" fmla="*/ 1008843 h 3701215"/>
              <a:gd name="connsiteX102" fmla="*/ 266351 w 4091414"/>
              <a:gd name="connsiteY102" fmla="*/ 945233 h 3701215"/>
              <a:gd name="connsiteX103" fmla="*/ 226594 w 4091414"/>
              <a:gd name="connsiteY103" fmla="*/ 861744 h 3701215"/>
              <a:gd name="connsiteX104" fmla="*/ 151057 w 4091414"/>
              <a:gd name="connsiteY104" fmla="*/ 865720 h 3701215"/>
              <a:gd name="connsiteX105" fmla="*/ 164320 w 4091414"/>
              <a:gd name="connsiteY105" fmla="*/ 691459 h 3701215"/>
              <a:gd name="connsiteX106" fmla="*/ 0 w 4091414"/>
              <a:gd name="connsiteY106" fmla="*/ 667626 h 3701215"/>
              <a:gd name="connsiteX107" fmla="*/ 88309 w 4091414"/>
              <a:gd name="connsiteY107" fmla="*/ 533093 h 3701215"/>
              <a:gd name="connsiteX108" fmla="*/ 93077 w 4091414"/>
              <a:gd name="connsiteY108" fmla="*/ 477463 h 3701215"/>
              <a:gd name="connsiteX109" fmla="*/ 132738 w 4091414"/>
              <a:gd name="connsiteY109" fmla="*/ 298036 h 3701215"/>
              <a:gd name="connsiteX110" fmla="*/ 261286 w 4091414"/>
              <a:gd name="connsiteY110" fmla="*/ 224287 h 3701215"/>
              <a:gd name="connsiteX111" fmla="*/ 433814 w 4091414"/>
              <a:gd name="connsiteY111" fmla="*/ 181155 h 3701215"/>
              <a:gd name="connsiteX112" fmla="*/ 614969 w 4091414"/>
              <a:gd name="connsiteY112" fmla="*/ 129397 h 3701215"/>
              <a:gd name="connsiteX113" fmla="*/ 735739 w 4091414"/>
              <a:gd name="connsiteY113" fmla="*/ 0 h 3701215"/>
              <a:gd name="connsiteX0" fmla="*/ 735739 w 4091414"/>
              <a:gd name="connsiteY0" fmla="*/ 0 h 3701215"/>
              <a:gd name="connsiteX1" fmla="*/ 1270577 w 4091414"/>
              <a:gd name="connsiteY1" fmla="*/ 457200 h 3701215"/>
              <a:gd name="connsiteX2" fmla="*/ 1581128 w 4091414"/>
              <a:gd name="connsiteY2" fmla="*/ 595223 h 3701215"/>
              <a:gd name="connsiteX3" fmla="*/ 1770909 w 4091414"/>
              <a:gd name="connsiteY3" fmla="*/ 603849 h 3701215"/>
              <a:gd name="connsiteX4" fmla="*/ 1926184 w 4091414"/>
              <a:gd name="connsiteY4" fmla="*/ 500332 h 3701215"/>
              <a:gd name="connsiteX5" fmla="*/ 1848547 w 4091414"/>
              <a:gd name="connsiteY5" fmla="*/ 345057 h 3701215"/>
              <a:gd name="connsiteX6" fmla="*/ 1917558 w 4091414"/>
              <a:gd name="connsiteY6" fmla="*/ 491706 h 3701215"/>
              <a:gd name="connsiteX7" fmla="*/ 2159097 w 4091414"/>
              <a:gd name="connsiteY7" fmla="*/ 595223 h 3701215"/>
              <a:gd name="connsiteX8" fmla="*/ 2288494 w 4091414"/>
              <a:gd name="connsiteY8" fmla="*/ 715993 h 3701215"/>
              <a:gd name="connsiteX9" fmla="*/ 2400637 w 4091414"/>
              <a:gd name="connsiteY9" fmla="*/ 733246 h 3701215"/>
              <a:gd name="connsiteX10" fmla="*/ 2504154 w 4091414"/>
              <a:gd name="connsiteY10" fmla="*/ 785004 h 3701215"/>
              <a:gd name="connsiteX11" fmla="*/ 2754320 w 4091414"/>
              <a:gd name="connsiteY11" fmla="*/ 664234 h 3701215"/>
              <a:gd name="connsiteX12" fmla="*/ 2780199 w 4091414"/>
              <a:gd name="connsiteY12" fmla="*/ 586597 h 3701215"/>
              <a:gd name="connsiteX13" fmla="*/ 2840584 w 4091414"/>
              <a:gd name="connsiteY13" fmla="*/ 577970 h 3701215"/>
              <a:gd name="connsiteX14" fmla="*/ 3038992 w 4091414"/>
              <a:gd name="connsiteY14" fmla="*/ 690114 h 3701215"/>
              <a:gd name="connsiteX15" fmla="*/ 2944101 w 4091414"/>
              <a:gd name="connsiteY15" fmla="*/ 871268 h 3701215"/>
              <a:gd name="connsiteX16" fmla="*/ 3056245 w 4091414"/>
              <a:gd name="connsiteY16" fmla="*/ 966159 h 3701215"/>
              <a:gd name="connsiteX17" fmla="*/ 2814705 w 4091414"/>
              <a:gd name="connsiteY17" fmla="*/ 1000665 h 3701215"/>
              <a:gd name="connsiteX18" fmla="*/ 2659430 w 4091414"/>
              <a:gd name="connsiteY18" fmla="*/ 1086929 h 3701215"/>
              <a:gd name="connsiteX19" fmla="*/ 2780199 w 4091414"/>
              <a:gd name="connsiteY19" fmla="*/ 1233578 h 3701215"/>
              <a:gd name="connsiteX20" fmla="*/ 2883716 w 4091414"/>
              <a:gd name="connsiteY20" fmla="*/ 1104182 h 3701215"/>
              <a:gd name="connsiteX21" fmla="*/ 2952728 w 4091414"/>
              <a:gd name="connsiteY21" fmla="*/ 1164566 h 3701215"/>
              <a:gd name="connsiteX22" fmla="*/ 2875090 w 4091414"/>
              <a:gd name="connsiteY22" fmla="*/ 1268083 h 3701215"/>
              <a:gd name="connsiteX23" fmla="*/ 2840584 w 4091414"/>
              <a:gd name="connsiteY23" fmla="*/ 1380227 h 3701215"/>
              <a:gd name="connsiteX24" fmla="*/ 2944101 w 4091414"/>
              <a:gd name="connsiteY24" fmla="*/ 1449238 h 3701215"/>
              <a:gd name="connsiteX25" fmla="*/ 3099377 w 4091414"/>
              <a:gd name="connsiteY25" fmla="*/ 1509623 h 3701215"/>
              <a:gd name="connsiteX26" fmla="*/ 3228773 w 4091414"/>
              <a:gd name="connsiteY26" fmla="*/ 1526876 h 3701215"/>
              <a:gd name="connsiteX27" fmla="*/ 3418554 w 4091414"/>
              <a:gd name="connsiteY27" fmla="*/ 1526876 h 3701215"/>
              <a:gd name="connsiteX28" fmla="*/ 3703226 w 4091414"/>
              <a:gd name="connsiteY28" fmla="*/ 1604514 h 3701215"/>
              <a:gd name="connsiteX29" fmla="*/ 3832622 w 4091414"/>
              <a:gd name="connsiteY29" fmla="*/ 1604514 h 3701215"/>
              <a:gd name="connsiteX30" fmla="*/ 3875754 w 4091414"/>
              <a:gd name="connsiteY30" fmla="*/ 1578634 h 3701215"/>
              <a:gd name="connsiteX31" fmla="*/ 3788189 w 4091414"/>
              <a:gd name="connsiteY31" fmla="*/ 1714603 h 3701215"/>
              <a:gd name="connsiteX32" fmla="*/ 3845835 w 4091414"/>
              <a:gd name="connsiteY32" fmla="*/ 1898428 h 3701215"/>
              <a:gd name="connsiteX33" fmla="*/ 3939357 w 4091414"/>
              <a:gd name="connsiteY33" fmla="*/ 2108064 h 3701215"/>
              <a:gd name="connsiteX34" fmla="*/ 4091141 w 4091414"/>
              <a:gd name="connsiteY34" fmla="*/ 2194328 h 3701215"/>
              <a:gd name="connsiteX35" fmla="*/ 4091414 w 4091414"/>
              <a:gd name="connsiteY35" fmla="*/ 2260121 h 3701215"/>
              <a:gd name="connsiteX36" fmla="*/ 3953392 w 4091414"/>
              <a:gd name="connsiteY36" fmla="*/ 2432649 h 3701215"/>
              <a:gd name="connsiteX37" fmla="*/ 3841248 w 4091414"/>
              <a:gd name="connsiteY37" fmla="*/ 2493034 h 3701215"/>
              <a:gd name="connsiteX38" fmla="*/ 3711852 w 4091414"/>
              <a:gd name="connsiteY38" fmla="*/ 2553419 h 3701215"/>
              <a:gd name="connsiteX39" fmla="*/ 3675590 w 4091414"/>
              <a:gd name="connsiteY39" fmla="*/ 2680708 h 3701215"/>
              <a:gd name="connsiteX40" fmla="*/ 3427180 w 4091414"/>
              <a:gd name="connsiteY40" fmla="*/ 2605178 h 3701215"/>
              <a:gd name="connsiteX41" fmla="*/ 3315037 w 4091414"/>
              <a:gd name="connsiteY41" fmla="*/ 2458529 h 3701215"/>
              <a:gd name="connsiteX42" fmla="*/ 3194267 w 4091414"/>
              <a:gd name="connsiteY42" fmla="*/ 2458529 h 3701215"/>
              <a:gd name="connsiteX43" fmla="*/ 3021739 w 4091414"/>
              <a:gd name="connsiteY43" fmla="*/ 2441276 h 3701215"/>
              <a:gd name="connsiteX44" fmla="*/ 2981962 w 4091414"/>
              <a:gd name="connsiteY44" fmla="*/ 2528224 h 3701215"/>
              <a:gd name="connsiteX45" fmla="*/ 2905762 w 4091414"/>
              <a:gd name="connsiteY45" fmla="*/ 2535482 h 3701215"/>
              <a:gd name="connsiteX46" fmla="*/ 2832642 w 4091414"/>
              <a:gd name="connsiteY46" fmla="*/ 2491871 h 3701215"/>
              <a:gd name="connsiteX47" fmla="*/ 2771299 w 4091414"/>
              <a:gd name="connsiteY47" fmla="*/ 2423885 h 3701215"/>
              <a:gd name="connsiteX48" fmla="*/ 2650529 w 4091414"/>
              <a:gd name="connsiteY48" fmla="*/ 2416218 h 3701215"/>
              <a:gd name="connsiteX49" fmla="*/ 2366200 w 4091414"/>
              <a:gd name="connsiteY49" fmla="*/ 2471810 h 3701215"/>
              <a:gd name="connsiteX50" fmla="*/ 1979311 w 4091414"/>
              <a:gd name="connsiteY50" fmla="*/ 2746282 h 3701215"/>
              <a:gd name="connsiteX51" fmla="*/ 1910917 w 4091414"/>
              <a:gd name="connsiteY51" fmla="*/ 2923944 h 3701215"/>
              <a:gd name="connsiteX52" fmla="*/ 1850121 w 4091414"/>
              <a:gd name="connsiteY52" fmla="*/ 2960024 h 3701215"/>
              <a:gd name="connsiteX53" fmla="*/ 1634119 w 4091414"/>
              <a:gd name="connsiteY53" fmla="*/ 2970499 h 3701215"/>
              <a:gd name="connsiteX54" fmla="*/ 1561141 w 4091414"/>
              <a:gd name="connsiteY54" fmla="*/ 3244014 h 3701215"/>
              <a:gd name="connsiteX55" fmla="*/ 1619199 w 4091414"/>
              <a:gd name="connsiteY55" fmla="*/ 3625014 h 3701215"/>
              <a:gd name="connsiteX56" fmla="*/ 1604685 w 4091414"/>
              <a:gd name="connsiteY56" fmla="*/ 3672186 h 3701215"/>
              <a:gd name="connsiteX57" fmla="*/ 1499455 w 4091414"/>
              <a:gd name="connsiteY57" fmla="*/ 3701215 h 3701215"/>
              <a:gd name="connsiteX58" fmla="*/ 1460358 w 4091414"/>
              <a:gd name="connsiteY58" fmla="*/ 3614468 h 3701215"/>
              <a:gd name="connsiteX59" fmla="*/ 1408599 w 4091414"/>
              <a:gd name="connsiteY59" fmla="*/ 3338423 h 3701215"/>
              <a:gd name="connsiteX60" fmla="*/ 1365467 w 4091414"/>
              <a:gd name="connsiteY60" fmla="*/ 3200400 h 3701215"/>
              <a:gd name="connsiteX61" fmla="*/ 1468984 w 4091414"/>
              <a:gd name="connsiteY61" fmla="*/ 2950234 h 3701215"/>
              <a:gd name="connsiteX62" fmla="*/ 1512116 w 4091414"/>
              <a:gd name="connsiteY62" fmla="*/ 2734574 h 3701215"/>
              <a:gd name="connsiteX63" fmla="*/ 1581128 w 4091414"/>
              <a:gd name="connsiteY63" fmla="*/ 2510287 h 3701215"/>
              <a:gd name="connsiteX64" fmla="*/ 1477611 w 4091414"/>
              <a:gd name="connsiteY64" fmla="*/ 2424023 h 3701215"/>
              <a:gd name="connsiteX65" fmla="*/ 1408599 w 4091414"/>
              <a:gd name="connsiteY65" fmla="*/ 2329132 h 3701215"/>
              <a:gd name="connsiteX66" fmla="*/ 1236071 w 4091414"/>
              <a:gd name="connsiteY66" fmla="*/ 2363638 h 3701215"/>
              <a:gd name="connsiteX67" fmla="*/ 1158433 w 4091414"/>
              <a:gd name="connsiteY67" fmla="*/ 2475782 h 3701215"/>
              <a:gd name="connsiteX68" fmla="*/ 968652 w 4091414"/>
              <a:gd name="connsiteY68" fmla="*/ 2553419 h 3701215"/>
              <a:gd name="connsiteX69" fmla="*/ 977279 w 4091414"/>
              <a:gd name="connsiteY69" fmla="*/ 2406770 h 3701215"/>
              <a:gd name="connsiteX70" fmla="*/ 977279 w 4091414"/>
              <a:gd name="connsiteY70" fmla="*/ 2286000 h 3701215"/>
              <a:gd name="connsiteX71" fmla="*/ 839256 w 4091414"/>
              <a:gd name="connsiteY71" fmla="*/ 2208363 h 3701215"/>
              <a:gd name="connsiteX72" fmla="*/ 778871 w 4091414"/>
              <a:gd name="connsiteY72" fmla="*/ 2139351 h 3701215"/>
              <a:gd name="connsiteX73" fmla="*/ 545958 w 4091414"/>
              <a:gd name="connsiteY73" fmla="*/ 2260121 h 3701215"/>
              <a:gd name="connsiteX74" fmla="*/ 407935 w 4091414"/>
              <a:gd name="connsiteY74" fmla="*/ 2216989 h 3701215"/>
              <a:gd name="connsiteX75" fmla="*/ 278539 w 4091414"/>
              <a:gd name="connsiteY75" fmla="*/ 2242868 h 3701215"/>
              <a:gd name="connsiteX76" fmla="*/ 252660 w 4091414"/>
              <a:gd name="connsiteY76" fmla="*/ 2087593 h 3701215"/>
              <a:gd name="connsiteX77" fmla="*/ 295792 w 4091414"/>
              <a:gd name="connsiteY77" fmla="*/ 2001329 h 3701215"/>
              <a:gd name="connsiteX78" fmla="*/ 244033 w 4091414"/>
              <a:gd name="connsiteY78" fmla="*/ 1949570 h 3701215"/>
              <a:gd name="connsiteX79" fmla="*/ 149143 w 4091414"/>
              <a:gd name="connsiteY79" fmla="*/ 1863306 h 3701215"/>
              <a:gd name="connsiteX80" fmla="*/ 39739 w 4091414"/>
              <a:gd name="connsiteY80" fmla="*/ 1815901 h 3701215"/>
              <a:gd name="connsiteX81" fmla="*/ 51666 w 4091414"/>
              <a:gd name="connsiteY81" fmla="*/ 1720485 h 3701215"/>
              <a:gd name="connsiteX82" fmla="*/ 159008 w 4091414"/>
              <a:gd name="connsiteY82" fmla="*/ 1788071 h 3701215"/>
              <a:gd name="connsiteX83" fmla="*/ 233831 w 4091414"/>
              <a:gd name="connsiteY83" fmla="*/ 1756873 h 3701215"/>
              <a:gd name="connsiteX84" fmla="*/ 112593 w 4091414"/>
              <a:gd name="connsiteY84" fmla="*/ 1621567 h 3701215"/>
              <a:gd name="connsiteX85" fmla="*/ 248322 w 4091414"/>
              <a:gd name="connsiteY85" fmla="*/ 1682451 h 3701215"/>
              <a:gd name="connsiteX86" fmla="*/ 296740 w 4091414"/>
              <a:gd name="connsiteY86" fmla="*/ 1625406 h 3701215"/>
              <a:gd name="connsiteX87" fmla="*/ 178213 w 4091414"/>
              <a:gd name="connsiteY87" fmla="*/ 1562229 h 3701215"/>
              <a:gd name="connsiteX88" fmla="*/ 181005 w 4091414"/>
              <a:gd name="connsiteY88" fmla="*/ 1507678 h 3701215"/>
              <a:gd name="connsiteX89" fmla="*/ 196862 w 4091414"/>
              <a:gd name="connsiteY89" fmla="*/ 1394438 h 3701215"/>
              <a:gd name="connsiteX90" fmla="*/ 327173 w 4091414"/>
              <a:gd name="connsiteY90" fmla="*/ 1426521 h 3701215"/>
              <a:gd name="connsiteX91" fmla="*/ 433329 w 4091414"/>
              <a:gd name="connsiteY91" fmla="*/ 1374603 h 3701215"/>
              <a:gd name="connsiteX92" fmla="*/ 542351 w 4091414"/>
              <a:gd name="connsiteY92" fmla="*/ 1439431 h 3701215"/>
              <a:gd name="connsiteX93" fmla="*/ 484210 w 4091414"/>
              <a:gd name="connsiteY93" fmla="*/ 1312579 h 3701215"/>
              <a:gd name="connsiteX94" fmla="*/ 509801 w 4091414"/>
              <a:gd name="connsiteY94" fmla="*/ 1234481 h 3701215"/>
              <a:gd name="connsiteX95" fmla="*/ 353815 w 4091414"/>
              <a:gd name="connsiteY95" fmla="*/ 1303042 h 3701215"/>
              <a:gd name="connsiteX96" fmla="*/ 320358 w 4091414"/>
              <a:gd name="connsiteY96" fmla="*/ 1270294 h 3701215"/>
              <a:gd name="connsiteX97" fmla="*/ 433328 w 4091414"/>
              <a:gd name="connsiteY97" fmla="*/ 1171845 h 3701215"/>
              <a:gd name="connsiteX98" fmla="*/ 413450 w 4091414"/>
              <a:gd name="connsiteY98" fmla="*/ 1116186 h 3701215"/>
              <a:gd name="connsiteX99" fmla="*/ 298660 w 4091414"/>
              <a:gd name="connsiteY99" fmla="*/ 1211612 h 3701215"/>
              <a:gd name="connsiteX100" fmla="*/ 310083 w 4091414"/>
              <a:gd name="connsiteY100" fmla="*/ 1028722 h 3701215"/>
              <a:gd name="connsiteX101" fmla="*/ 246473 w 4091414"/>
              <a:gd name="connsiteY101" fmla="*/ 1008843 h 3701215"/>
              <a:gd name="connsiteX102" fmla="*/ 266351 w 4091414"/>
              <a:gd name="connsiteY102" fmla="*/ 945233 h 3701215"/>
              <a:gd name="connsiteX103" fmla="*/ 226594 w 4091414"/>
              <a:gd name="connsiteY103" fmla="*/ 861744 h 3701215"/>
              <a:gd name="connsiteX104" fmla="*/ 151057 w 4091414"/>
              <a:gd name="connsiteY104" fmla="*/ 865720 h 3701215"/>
              <a:gd name="connsiteX105" fmla="*/ 164320 w 4091414"/>
              <a:gd name="connsiteY105" fmla="*/ 691459 h 3701215"/>
              <a:gd name="connsiteX106" fmla="*/ 0 w 4091414"/>
              <a:gd name="connsiteY106" fmla="*/ 667626 h 3701215"/>
              <a:gd name="connsiteX107" fmla="*/ 88309 w 4091414"/>
              <a:gd name="connsiteY107" fmla="*/ 533093 h 3701215"/>
              <a:gd name="connsiteX108" fmla="*/ 93077 w 4091414"/>
              <a:gd name="connsiteY108" fmla="*/ 477463 h 3701215"/>
              <a:gd name="connsiteX109" fmla="*/ 132738 w 4091414"/>
              <a:gd name="connsiteY109" fmla="*/ 298036 h 3701215"/>
              <a:gd name="connsiteX110" fmla="*/ 261286 w 4091414"/>
              <a:gd name="connsiteY110" fmla="*/ 224287 h 3701215"/>
              <a:gd name="connsiteX111" fmla="*/ 433814 w 4091414"/>
              <a:gd name="connsiteY111" fmla="*/ 181155 h 3701215"/>
              <a:gd name="connsiteX112" fmla="*/ 614969 w 4091414"/>
              <a:gd name="connsiteY112" fmla="*/ 129397 h 3701215"/>
              <a:gd name="connsiteX113" fmla="*/ 735739 w 4091414"/>
              <a:gd name="connsiteY113" fmla="*/ 0 h 3701215"/>
              <a:gd name="connsiteX0" fmla="*/ 735739 w 4091414"/>
              <a:gd name="connsiteY0" fmla="*/ 0 h 3701215"/>
              <a:gd name="connsiteX1" fmla="*/ 1270577 w 4091414"/>
              <a:gd name="connsiteY1" fmla="*/ 457200 h 3701215"/>
              <a:gd name="connsiteX2" fmla="*/ 1581128 w 4091414"/>
              <a:gd name="connsiteY2" fmla="*/ 595223 h 3701215"/>
              <a:gd name="connsiteX3" fmla="*/ 1770909 w 4091414"/>
              <a:gd name="connsiteY3" fmla="*/ 603849 h 3701215"/>
              <a:gd name="connsiteX4" fmla="*/ 1926184 w 4091414"/>
              <a:gd name="connsiteY4" fmla="*/ 500332 h 3701215"/>
              <a:gd name="connsiteX5" fmla="*/ 1848547 w 4091414"/>
              <a:gd name="connsiteY5" fmla="*/ 345057 h 3701215"/>
              <a:gd name="connsiteX6" fmla="*/ 1917558 w 4091414"/>
              <a:gd name="connsiteY6" fmla="*/ 491706 h 3701215"/>
              <a:gd name="connsiteX7" fmla="*/ 2159097 w 4091414"/>
              <a:gd name="connsiteY7" fmla="*/ 595223 h 3701215"/>
              <a:gd name="connsiteX8" fmla="*/ 2288494 w 4091414"/>
              <a:gd name="connsiteY8" fmla="*/ 715993 h 3701215"/>
              <a:gd name="connsiteX9" fmla="*/ 2400637 w 4091414"/>
              <a:gd name="connsiteY9" fmla="*/ 733246 h 3701215"/>
              <a:gd name="connsiteX10" fmla="*/ 2504154 w 4091414"/>
              <a:gd name="connsiteY10" fmla="*/ 785004 h 3701215"/>
              <a:gd name="connsiteX11" fmla="*/ 2754320 w 4091414"/>
              <a:gd name="connsiteY11" fmla="*/ 664234 h 3701215"/>
              <a:gd name="connsiteX12" fmla="*/ 2780199 w 4091414"/>
              <a:gd name="connsiteY12" fmla="*/ 586597 h 3701215"/>
              <a:gd name="connsiteX13" fmla="*/ 2840584 w 4091414"/>
              <a:gd name="connsiteY13" fmla="*/ 577970 h 3701215"/>
              <a:gd name="connsiteX14" fmla="*/ 3038992 w 4091414"/>
              <a:gd name="connsiteY14" fmla="*/ 690114 h 3701215"/>
              <a:gd name="connsiteX15" fmla="*/ 2944101 w 4091414"/>
              <a:gd name="connsiteY15" fmla="*/ 871268 h 3701215"/>
              <a:gd name="connsiteX16" fmla="*/ 3056245 w 4091414"/>
              <a:gd name="connsiteY16" fmla="*/ 966159 h 3701215"/>
              <a:gd name="connsiteX17" fmla="*/ 2814705 w 4091414"/>
              <a:gd name="connsiteY17" fmla="*/ 1000665 h 3701215"/>
              <a:gd name="connsiteX18" fmla="*/ 2659430 w 4091414"/>
              <a:gd name="connsiteY18" fmla="*/ 1086929 h 3701215"/>
              <a:gd name="connsiteX19" fmla="*/ 2780199 w 4091414"/>
              <a:gd name="connsiteY19" fmla="*/ 1233578 h 3701215"/>
              <a:gd name="connsiteX20" fmla="*/ 2883716 w 4091414"/>
              <a:gd name="connsiteY20" fmla="*/ 1104182 h 3701215"/>
              <a:gd name="connsiteX21" fmla="*/ 2952728 w 4091414"/>
              <a:gd name="connsiteY21" fmla="*/ 1164566 h 3701215"/>
              <a:gd name="connsiteX22" fmla="*/ 2875090 w 4091414"/>
              <a:gd name="connsiteY22" fmla="*/ 1268083 h 3701215"/>
              <a:gd name="connsiteX23" fmla="*/ 2840584 w 4091414"/>
              <a:gd name="connsiteY23" fmla="*/ 1380227 h 3701215"/>
              <a:gd name="connsiteX24" fmla="*/ 2944101 w 4091414"/>
              <a:gd name="connsiteY24" fmla="*/ 1449238 h 3701215"/>
              <a:gd name="connsiteX25" fmla="*/ 3099377 w 4091414"/>
              <a:gd name="connsiteY25" fmla="*/ 1509623 h 3701215"/>
              <a:gd name="connsiteX26" fmla="*/ 3228773 w 4091414"/>
              <a:gd name="connsiteY26" fmla="*/ 1526876 h 3701215"/>
              <a:gd name="connsiteX27" fmla="*/ 3418554 w 4091414"/>
              <a:gd name="connsiteY27" fmla="*/ 1526876 h 3701215"/>
              <a:gd name="connsiteX28" fmla="*/ 3703226 w 4091414"/>
              <a:gd name="connsiteY28" fmla="*/ 1604514 h 3701215"/>
              <a:gd name="connsiteX29" fmla="*/ 3832622 w 4091414"/>
              <a:gd name="connsiteY29" fmla="*/ 1604514 h 3701215"/>
              <a:gd name="connsiteX30" fmla="*/ 3875754 w 4091414"/>
              <a:gd name="connsiteY30" fmla="*/ 1578634 h 3701215"/>
              <a:gd name="connsiteX31" fmla="*/ 3788189 w 4091414"/>
              <a:gd name="connsiteY31" fmla="*/ 1714603 h 3701215"/>
              <a:gd name="connsiteX32" fmla="*/ 3845835 w 4091414"/>
              <a:gd name="connsiteY32" fmla="*/ 1898428 h 3701215"/>
              <a:gd name="connsiteX33" fmla="*/ 3939357 w 4091414"/>
              <a:gd name="connsiteY33" fmla="*/ 2108064 h 3701215"/>
              <a:gd name="connsiteX34" fmla="*/ 4091141 w 4091414"/>
              <a:gd name="connsiteY34" fmla="*/ 2194328 h 3701215"/>
              <a:gd name="connsiteX35" fmla="*/ 4091414 w 4091414"/>
              <a:gd name="connsiteY35" fmla="*/ 2260121 h 3701215"/>
              <a:gd name="connsiteX36" fmla="*/ 3953392 w 4091414"/>
              <a:gd name="connsiteY36" fmla="*/ 2432649 h 3701215"/>
              <a:gd name="connsiteX37" fmla="*/ 3841248 w 4091414"/>
              <a:gd name="connsiteY37" fmla="*/ 2493034 h 3701215"/>
              <a:gd name="connsiteX38" fmla="*/ 3732540 w 4091414"/>
              <a:gd name="connsiteY38" fmla="*/ 2578244 h 3701215"/>
              <a:gd name="connsiteX39" fmla="*/ 3675590 w 4091414"/>
              <a:gd name="connsiteY39" fmla="*/ 2680708 h 3701215"/>
              <a:gd name="connsiteX40" fmla="*/ 3427180 w 4091414"/>
              <a:gd name="connsiteY40" fmla="*/ 2605178 h 3701215"/>
              <a:gd name="connsiteX41" fmla="*/ 3315037 w 4091414"/>
              <a:gd name="connsiteY41" fmla="*/ 2458529 h 3701215"/>
              <a:gd name="connsiteX42" fmla="*/ 3194267 w 4091414"/>
              <a:gd name="connsiteY42" fmla="*/ 2458529 h 3701215"/>
              <a:gd name="connsiteX43" fmla="*/ 3021739 w 4091414"/>
              <a:gd name="connsiteY43" fmla="*/ 2441276 h 3701215"/>
              <a:gd name="connsiteX44" fmla="*/ 2981962 w 4091414"/>
              <a:gd name="connsiteY44" fmla="*/ 2528224 h 3701215"/>
              <a:gd name="connsiteX45" fmla="*/ 2905762 w 4091414"/>
              <a:gd name="connsiteY45" fmla="*/ 2535482 h 3701215"/>
              <a:gd name="connsiteX46" fmla="*/ 2832642 w 4091414"/>
              <a:gd name="connsiteY46" fmla="*/ 2491871 h 3701215"/>
              <a:gd name="connsiteX47" fmla="*/ 2771299 w 4091414"/>
              <a:gd name="connsiteY47" fmla="*/ 2423885 h 3701215"/>
              <a:gd name="connsiteX48" fmla="*/ 2650529 w 4091414"/>
              <a:gd name="connsiteY48" fmla="*/ 2416218 h 3701215"/>
              <a:gd name="connsiteX49" fmla="*/ 2366200 w 4091414"/>
              <a:gd name="connsiteY49" fmla="*/ 2471810 h 3701215"/>
              <a:gd name="connsiteX50" fmla="*/ 1979311 w 4091414"/>
              <a:gd name="connsiteY50" fmla="*/ 2746282 h 3701215"/>
              <a:gd name="connsiteX51" fmla="*/ 1910917 w 4091414"/>
              <a:gd name="connsiteY51" fmla="*/ 2923944 h 3701215"/>
              <a:gd name="connsiteX52" fmla="*/ 1850121 w 4091414"/>
              <a:gd name="connsiteY52" fmla="*/ 2960024 h 3701215"/>
              <a:gd name="connsiteX53" fmla="*/ 1634119 w 4091414"/>
              <a:gd name="connsiteY53" fmla="*/ 2970499 h 3701215"/>
              <a:gd name="connsiteX54" fmla="*/ 1561141 w 4091414"/>
              <a:gd name="connsiteY54" fmla="*/ 3244014 h 3701215"/>
              <a:gd name="connsiteX55" fmla="*/ 1619199 w 4091414"/>
              <a:gd name="connsiteY55" fmla="*/ 3625014 h 3701215"/>
              <a:gd name="connsiteX56" fmla="*/ 1604685 w 4091414"/>
              <a:gd name="connsiteY56" fmla="*/ 3672186 h 3701215"/>
              <a:gd name="connsiteX57" fmla="*/ 1499455 w 4091414"/>
              <a:gd name="connsiteY57" fmla="*/ 3701215 h 3701215"/>
              <a:gd name="connsiteX58" fmla="*/ 1460358 w 4091414"/>
              <a:gd name="connsiteY58" fmla="*/ 3614468 h 3701215"/>
              <a:gd name="connsiteX59" fmla="*/ 1408599 w 4091414"/>
              <a:gd name="connsiteY59" fmla="*/ 3338423 h 3701215"/>
              <a:gd name="connsiteX60" fmla="*/ 1365467 w 4091414"/>
              <a:gd name="connsiteY60" fmla="*/ 3200400 h 3701215"/>
              <a:gd name="connsiteX61" fmla="*/ 1468984 w 4091414"/>
              <a:gd name="connsiteY61" fmla="*/ 2950234 h 3701215"/>
              <a:gd name="connsiteX62" fmla="*/ 1512116 w 4091414"/>
              <a:gd name="connsiteY62" fmla="*/ 2734574 h 3701215"/>
              <a:gd name="connsiteX63" fmla="*/ 1581128 w 4091414"/>
              <a:gd name="connsiteY63" fmla="*/ 2510287 h 3701215"/>
              <a:gd name="connsiteX64" fmla="*/ 1477611 w 4091414"/>
              <a:gd name="connsiteY64" fmla="*/ 2424023 h 3701215"/>
              <a:gd name="connsiteX65" fmla="*/ 1408599 w 4091414"/>
              <a:gd name="connsiteY65" fmla="*/ 2329132 h 3701215"/>
              <a:gd name="connsiteX66" fmla="*/ 1236071 w 4091414"/>
              <a:gd name="connsiteY66" fmla="*/ 2363638 h 3701215"/>
              <a:gd name="connsiteX67" fmla="*/ 1158433 w 4091414"/>
              <a:gd name="connsiteY67" fmla="*/ 2475782 h 3701215"/>
              <a:gd name="connsiteX68" fmla="*/ 968652 w 4091414"/>
              <a:gd name="connsiteY68" fmla="*/ 2553419 h 3701215"/>
              <a:gd name="connsiteX69" fmla="*/ 977279 w 4091414"/>
              <a:gd name="connsiteY69" fmla="*/ 2406770 h 3701215"/>
              <a:gd name="connsiteX70" fmla="*/ 977279 w 4091414"/>
              <a:gd name="connsiteY70" fmla="*/ 2286000 h 3701215"/>
              <a:gd name="connsiteX71" fmla="*/ 839256 w 4091414"/>
              <a:gd name="connsiteY71" fmla="*/ 2208363 h 3701215"/>
              <a:gd name="connsiteX72" fmla="*/ 778871 w 4091414"/>
              <a:gd name="connsiteY72" fmla="*/ 2139351 h 3701215"/>
              <a:gd name="connsiteX73" fmla="*/ 545958 w 4091414"/>
              <a:gd name="connsiteY73" fmla="*/ 2260121 h 3701215"/>
              <a:gd name="connsiteX74" fmla="*/ 407935 w 4091414"/>
              <a:gd name="connsiteY74" fmla="*/ 2216989 h 3701215"/>
              <a:gd name="connsiteX75" fmla="*/ 278539 w 4091414"/>
              <a:gd name="connsiteY75" fmla="*/ 2242868 h 3701215"/>
              <a:gd name="connsiteX76" fmla="*/ 252660 w 4091414"/>
              <a:gd name="connsiteY76" fmla="*/ 2087593 h 3701215"/>
              <a:gd name="connsiteX77" fmla="*/ 295792 w 4091414"/>
              <a:gd name="connsiteY77" fmla="*/ 2001329 h 3701215"/>
              <a:gd name="connsiteX78" fmla="*/ 244033 w 4091414"/>
              <a:gd name="connsiteY78" fmla="*/ 1949570 h 3701215"/>
              <a:gd name="connsiteX79" fmla="*/ 149143 w 4091414"/>
              <a:gd name="connsiteY79" fmla="*/ 1863306 h 3701215"/>
              <a:gd name="connsiteX80" fmla="*/ 39739 w 4091414"/>
              <a:gd name="connsiteY80" fmla="*/ 1815901 h 3701215"/>
              <a:gd name="connsiteX81" fmla="*/ 51666 w 4091414"/>
              <a:gd name="connsiteY81" fmla="*/ 1720485 h 3701215"/>
              <a:gd name="connsiteX82" fmla="*/ 159008 w 4091414"/>
              <a:gd name="connsiteY82" fmla="*/ 1788071 h 3701215"/>
              <a:gd name="connsiteX83" fmla="*/ 233831 w 4091414"/>
              <a:gd name="connsiteY83" fmla="*/ 1756873 h 3701215"/>
              <a:gd name="connsiteX84" fmla="*/ 112593 w 4091414"/>
              <a:gd name="connsiteY84" fmla="*/ 1621567 h 3701215"/>
              <a:gd name="connsiteX85" fmla="*/ 248322 w 4091414"/>
              <a:gd name="connsiteY85" fmla="*/ 1682451 h 3701215"/>
              <a:gd name="connsiteX86" fmla="*/ 296740 w 4091414"/>
              <a:gd name="connsiteY86" fmla="*/ 1625406 h 3701215"/>
              <a:gd name="connsiteX87" fmla="*/ 178213 w 4091414"/>
              <a:gd name="connsiteY87" fmla="*/ 1562229 h 3701215"/>
              <a:gd name="connsiteX88" fmla="*/ 181005 w 4091414"/>
              <a:gd name="connsiteY88" fmla="*/ 1507678 h 3701215"/>
              <a:gd name="connsiteX89" fmla="*/ 196862 w 4091414"/>
              <a:gd name="connsiteY89" fmla="*/ 1394438 h 3701215"/>
              <a:gd name="connsiteX90" fmla="*/ 327173 w 4091414"/>
              <a:gd name="connsiteY90" fmla="*/ 1426521 h 3701215"/>
              <a:gd name="connsiteX91" fmla="*/ 433329 w 4091414"/>
              <a:gd name="connsiteY91" fmla="*/ 1374603 h 3701215"/>
              <a:gd name="connsiteX92" fmla="*/ 542351 w 4091414"/>
              <a:gd name="connsiteY92" fmla="*/ 1439431 h 3701215"/>
              <a:gd name="connsiteX93" fmla="*/ 484210 w 4091414"/>
              <a:gd name="connsiteY93" fmla="*/ 1312579 h 3701215"/>
              <a:gd name="connsiteX94" fmla="*/ 509801 w 4091414"/>
              <a:gd name="connsiteY94" fmla="*/ 1234481 h 3701215"/>
              <a:gd name="connsiteX95" fmla="*/ 353815 w 4091414"/>
              <a:gd name="connsiteY95" fmla="*/ 1303042 h 3701215"/>
              <a:gd name="connsiteX96" fmla="*/ 320358 w 4091414"/>
              <a:gd name="connsiteY96" fmla="*/ 1270294 h 3701215"/>
              <a:gd name="connsiteX97" fmla="*/ 433328 w 4091414"/>
              <a:gd name="connsiteY97" fmla="*/ 1171845 h 3701215"/>
              <a:gd name="connsiteX98" fmla="*/ 413450 w 4091414"/>
              <a:gd name="connsiteY98" fmla="*/ 1116186 h 3701215"/>
              <a:gd name="connsiteX99" fmla="*/ 298660 w 4091414"/>
              <a:gd name="connsiteY99" fmla="*/ 1211612 h 3701215"/>
              <a:gd name="connsiteX100" fmla="*/ 310083 w 4091414"/>
              <a:gd name="connsiteY100" fmla="*/ 1028722 h 3701215"/>
              <a:gd name="connsiteX101" fmla="*/ 246473 w 4091414"/>
              <a:gd name="connsiteY101" fmla="*/ 1008843 h 3701215"/>
              <a:gd name="connsiteX102" fmla="*/ 266351 w 4091414"/>
              <a:gd name="connsiteY102" fmla="*/ 945233 h 3701215"/>
              <a:gd name="connsiteX103" fmla="*/ 226594 w 4091414"/>
              <a:gd name="connsiteY103" fmla="*/ 861744 h 3701215"/>
              <a:gd name="connsiteX104" fmla="*/ 151057 w 4091414"/>
              <a:gd name="connsiteY104" fmla="*/ 865720 h 3701215"/>
              <a:gd name="connsiteX105" fmla="*/ 164320 w 4091414"/>
              <a:gd name="connsiteY105" fmla="*/ 691459 h 3701215"/>
              <a:gd name="connsiteX106" fmla="*/ 0 w 4091414"/>
              <a:gd name="connsiteY106" fmla="*/ 667626 h 3701215"/>
              <a:gd name="connsiteX107" fmla="*/ 88309 w 4091414"/>
              <a:gd name="connsiteY107" fmla="*/ 533093 h 3701215"/>
              <a:gd name="connsiteX108" fmla="*/ 93077 w 4091414"/>
              <a:gd name="connsiteY108" fmla="*/ 477463 h 3701215"/>
              <a:gd name="connsiteX109" fmla="*/ 132738 w 4091414"/>
              <a:gd name="connsiteY109" fmla="*/ 298036 h 3701215"/>
              <a:gd name="connsiteX110" fmla="*/ 261286 w 4091414"/>
              <a:gd name="connsiteY110" fmla="*/ 224287 h 3701215"/>
              <a:gd name="connsiteX111" fmla="*/ 433814 w 4091414"/>
              <a:gd name="connsiteY111" fmla="*/ 181155 h 3701215"/>
              <a:gd name="connsiteX112" fmla="*/ 614969 w 4091414"/>
              <a:gd name="connsiteY112" fmla="*/ 129397 h 3701215"/>
              <a:gd name="connsiteX113" fmla="*/ 735739 w 4091414"/>
              <a:gd name="connsiteY113" fmla="*/ 0 h 3701215"/>
              <a:gd name="connsiteX0" fmla="*/ 735739 w 4091414"/>
              <a:gd name="connsiteY0" fmla="*/ 0 h 3701215"/>
              <a:gd name="connsiteX1" fmla="*/ 1270577 w 4091414"/>
              <a:gd name="connsiteY1" fmla="*/ 457200 h 3701215"/>
              <a:gd name="connsiteX2" fmla="*/ 1581128 w 4091414"/>
              <a:gd name="connsiteY2" fmla="*/ 595223 h 3701215"/>
              <a:gd name="connsiteX3" fmla="*/ 1770909 w 4091414"/>
              <a:gd name="connsiteY3" fmla="*/ 603849 h 3701215"/>
              <a:gd name="connsiteX4" fmla="*/ 1926184 w 4091414"/>
              <a:gd name="connsiteY4" fmla="*/ 500332 h 3701215"/>
              <a:gd name="connsiteX5" fmla="*/ 1848547 w 4091414"/>
              <a:gd name="connsiteY5" fmla="*/ 345057 h 3701215"/>
              <a:gd name="connsiteX6" fmla="*/ 1917558 w 4091414"/>
              <a:gd name="connsiteY6" fmla="*/ 491706 h 3701215"/>
              <a:gd name="connsiteX7" fmla="*/ 2159097 w 4091414"/>
              <a:gd name="connsiteY7" fmla="*/ 595223 h 3701215"/>
              <a:gd name="connsiteX8" fmla="*/ 2288494 w 4091414"/>
              <a:gd name="connsiteY8" fmla="*/ 715993 h 3701215"/>
              <a:gd name="connsiteX9" fmla="*/ 2400637 w 4091414"/>
              <a:gd name="connsiteY9" fmla="*/ 733246 h 3701215"/>
              <a:gd name="connsiteX10" fmla="*/ 2504154 w 4091414"/>
              <a:gd name="connsiteY10" fmla="*/ 785004 h 3701215"/>
              <a:gd name="connsiteX11" fmla="*/ 2754320 w 4091414"/>
              <a:gd name="connsiteY11" fmla="*/ 664234 h 3701215"/>
              <a:gd name="connsiteX12" fmla="*/ 2780199 w 4091414"/>
              <a:gd name="connsiteY12" fmla="*/ 586597 h 3701215"/>
              <a:gd name="connsiteX13" fmla="*/ 2840584 w 4091414"/>
              <a:gd name="connsiteY13" fmla="*/ 577970 h 3701215"/>
              <a:gd name="connsiteX14" fmla="*/ 3038992 w 4091414"/>
              <a:gd name="connsiteY14" fmla="*/ 690114 h 3701215"/>
              <a:gd name="connsiteX15" fmla="*/ 2944101 w 4091414"/>
              <a:gd name="connsiteY15" fmla="*/ 871268 h 3701215"/>
              <a:gd name="connsiteX16" fmla="*/ 3056245 w 4091414"/>
              <a:gd name="connsiteY16" fmla="*/ 966159 h 3701215"/>
              <a:gd name="connsiteX17" fmla="*/ 2814705 w 4091414"/>
              <a:gd name="connsiteY17" fmla="*/ 1000665 h 3701215"/>
              <a:gd name="connsiteX18" fmla="*/ 2659430 w 4091414"/>
              <a:gd name="connsiteY18" fmla="*/ 1086929 h 3701215"/>
              <a:gd name="connsiteX19" fmla="*/ 2780199 w 4091414"/>
              <a:gd name="connsiteY19" fmla="*/ 1233578 h 3701215"/>
              <a:gd name="connsiteX20" fmla="*/ 2883716 w 4091414"/>
              <a:gd name="connsiteY20" fmla="*/ 1104182 h 3701215"/>
              <a:gd name="connsiteX21" fmla="*/ 2952728 w 4091414"/>
              <a:gd name="connsiteY21" fmla="*/ 1164566 h 3701215"/>
              <a:gd name="connsiteX22" fmla="*/ 2875090 w 4091414"/>
              <a:gd name="connsiteY22" fmla="*/ 1268083 h 3701215"/>
              <a:gd name="connsiteX23" fmla="*/ 2840584 w 4091414"/>
              <a:gd name="connsiteY23" fmla="*/ 1380227 h 3701215"/>
              <a:gd name="connsiteX24" fmla="*/ 2944101 w 4091414"/>
              <a:gd name="connsiteY24" fmla="*/ 1449238 h 3701215"/>
              <a:gd name="connsiteX25" fmla="*/ 3099377 w 4091414"/>
              <a:gd name="connsiteY25" fmla="*/ 1509623 h 3701215"/>
              <a:gd name="connsiteX26" fmla="*/ 3228773 w 4091414"/>
              <a:gd name="connsiteY26" fmla="*/ 1526876 h 3701215"/>
              <a:gd name="connsiteX27" fmla="*/ 3418554 w 4091414"/>
              <a:gd name="connsiteY27" fmla="*/ 1526876 h 3701215"/>
              <a:gd name="connsiteX28" fmla="*/ 3703226 w 4091414"/>
              <a:gd name="connsiteY28" fmla="*/ 1604514 h 3701215"/>
              <a:gd name="connsiteX29" fmla="*/ 3832622 w 4091414"/>
              <a:gd name="connsiteY29" fmla="*/ 1604514 h 3701215"/>
              <a:gd name="connsiteX30" fmla="*/ 3875754 w 4091414"/>
              <a:gd name="connsiteY30" fmla="*/ 1578634 h 3701215"/>
              <a:gd name="connsiteX31" fmla="*/ 3788189 w 4091414"/>
              <a:gd name="connsiteY31" fmla="*/ 1714603 h 3701215"/>
              <a:gd name="connsiteX32" fmla="*/ 3845835 w 4091414"/>
              <a:gd name="connsiteY32" fmla="*/ 1898428 h 3701215"/>
              <a:gd name="connsiteX33" fmla="*/ 3939357 w 4091414"/>
              <a:gd name="connsiteY33" fmla="*/ 2108064 h 3701215"/>
              <a:gd name="connsiteX34" fmla="*/ 4091141 w 4091414"/>
              <a:gd name="connsiteY34" fmla="*/ 2194328 h 3701215"/>
              <a:gd name="connsiteX35" fmla="*/ 4091414 w 4091414"/>
              <a:gd name="connsiteY35" fmla="*/ 2260121 h 3701215"/>
              <a:gd name="connsiteX36" fmla="*/ 3953392 w 4091414"/>
              <a:gd name="connsiteY36" fmla="*/ 2432649 h 3701215"/>
              <a:gd name="connsiteX37" fmla="*/ 3870211 w 4091414"/>
              <a:gd name="connsiteY37" fmla="*/ 2563372 h 3701215"/>
              <a:gd name="connsiteX38" fmla="*/ 3732540 w 4091414"/>
              <a:gd name="connsiteY38" fmla="*/ 2578244 h 3701215"/>
              <a:gd name="connsiteX39" fmla="*/ 3675590 w 4091414"/>
              <a:gd name="connsiteY39" fmla="*/ 2680708 h 3701215"/>
              <a:gd name="connsiteX40" fmla="*/ 3427180 w 4091414"/>
              <a:gd name="connsiteY40" fmla="*/ 2605178 h 3701215"/>
              <a:gd name="connsiteX41" fmla="*/ 3315037 w 4091414"/>
              <a:gd name="connsiteY41" fmla="*/ 2458529 h 3701215"/>
              <a:gd name="connsiteX42" fmla="*/ 3194267 w 4091414"/>
              <a:gd name="connsiteY42" fmla="*/ 2458529 h 3701215"/>
              <a:gd name="connsiteX43" fmla="*/ 3021739 w 4091414"/>
              <a:gd name="connsiteY43" fmla="*/ 2441276 h 3701215"/>
              <a:gd name="connsiteX44" fmla="*/ 2981962 w 4091414"/>
              <a:gd name="connsiteY44" fmla="*/ 2528224 h 3701215"/>
              <a:gd name="connsiteX45" fmla="*/ 2905762 w 4091414"/>
              <a:gd name="connsiteY45" fmla="*/ 2535482 h 3701215"/>
              <a:gd name="connsiteX46" fmla="*/ 2832642 w 4091414"/>
              <a:gd name="connsiteY46" fmla="*/ 2491871 h 3701215"/>
              <a:gd name="connsiteX47" fmla="*/ 2771299 w 4091414"/>
              <a:gd name="connsiteY47" fmla="*/ 2423885 h 3701215"/>
              <a:gd name="connsiteX48" fmla="*/ 2650529 w 4091414"/>
              <a:gd name="connsiteY48" fmla="*/ 2416218 h 3701215"/>
              <a:gd name="connsiteX49" fmla="*/ 2366200 w 4091414"/>
              <a:gd name="connsiteY49" fmla="*/ 2471810 h 3701215"/>
              <a:gd name="connsiteX50" fmla="*/ 1979311 w 4091414"/>
              <a:gd name="connsiteY50" fmla="*/ 2746282 h 3701215"/>
              <a:gd name="connsiteX51" fmla="*/ 1910917 w 4091414"/>
              <a:gd name="connsiteY51" fmla="*/ 2923944 h 3701215"/>
              <a:gd name="connsiteX52" fmla="*/ 1850121 w 4091414"/>
              <a:gd name="connsiteY52" fmla="*/ 2960024 h 3701215"/>
              <a:gd name="connsiteX53" fmla="*/ 1634119 w 4091414"/>
              <a:gd name="connsiteY53" fmla="*/ 2970499 h 3701215"/>
              <a:gd name="connsiteX54" fmla="*/ 1561141 w 4091414"/>
              <a:gd name="connsiteY54" fmla="*/ 3244014 h 3701215"/>
              <a:gd name="connsiteX55" fmla="*/ 1619199 w 4091414"/>
              <a:gd name="connsiteY55" fmla="*/ 3625014 h 3701215"/>
              <a:gd name="connsiteX56" fmla="*/ 1604685 w 4091414"/>
              <a:gd name="connsiteY56" fmla="*/ 3672186 h 3701215"/>
              <a:gd name="connsiteX57" fmla="*/ 1499455 w 4091414"/>
              <a:gd name="connsiteY57" fmla="*/ 3701215 h 3701215"/>
              <a:gd name="connsiteX58" fmla="*/ 1460358 w 4091414"/>
              <a:gd name="connsiteY58" fmla="*/ 3614468 h 3701215"/>
              <a:gd name="connsiteX59" fmla="*/ 1408599 w 4091414"/>
              <a:gd name="connsiteY59" fmla="*/ 3338423 h 3701215"/>
              <a:gd name="connsiteX60" fmla="*/ 1365467 w 4091414"/>
              <a:gd name="connsiteY60" fmla="*/ 3200400 h 3701215"/>
              <a:gd name="connsiteX61" fmla="*/ 1468984 w 4091414"/>
              <a:gd name="connsiteY61" fmla="*/ 2950234 h 3701215"/>
              <a:gd name="connsiteX62" fmla="*/ 1512116 w 4091414"/>
              <a:gd name="connsiteY62" fmla="*/ 2734574 h 3701215"/>
              <a:gd name="connsiteX63" fmla="*/ 1581128 w 4091414"/>
              <a:gd name="connsiteY63" fmla="*/ 2510287 h 3701215"/>
              <a:gd name="connsiteX64" fmla="*/ 1477611 w 4091414"/>
              <a:gd name="connsiteY64" fmla="*/ 2424023 h 3701215"/>
              <a:gd name="connsiteX65" fmla="*/ 1408599 w 4091414"/>
              <a:gd name="connsiteY65" fmla="*/ 2329132 h 3701215"/>
              <a:gd name="connsiteX66" fmla="*/ 1236071 w 4091414"/>
              <a:gd name="connsiteY66" fmla="*/ 2363638 h 3701215"/>
              <a:gd name="connsiteX67" fmla="*/ 1158433 w 4091414"/>
              <a:gd name="connsiteY67" fmla="*/ 2475782 h 3701215"/>
              <a:gd name="connsiteX68" fmla="*/ 968652 w 4091414"/>
              <a:gd name="connsiteY68" fmla="*/ 2553419 h 3701215"/>
              <a:gd name="connsiteX69" fmla="*/ 977279 w 4091414"/>
              <a:gd name="connsiteY69" fmla="*/ 2406770 h 3701215"/>
              <a:gd name="connsiteX70" fmla="*/ 977279 w 4091414"/>
              <a:gd name="connsiteY70" fmla="*/ 2286000 h 3701215"/>
              <a:gd name="connsiteX71" fmla="*/ 839256 w 4091414"/>
              <a:gd name="connsiteY71" fmla="*/ 2208363 h 3701215"/>
              <a:gd name="connsiteX72" fmla="*/ 778871 w 4091414"/>
              <a:gd name="connsiteY72" fmla="*/ 2139351 h 3701215"/>
              <a:gd name="connsiteX73" fmla="*/ 545958 w 4091414"/>
              <a:gd name="connsiteY73" fmla="*/ 2260121 h 3701215"/>
              <a:gd name="connsiteX74" fmla="*/ 407935 w 4091414"/>
              <a:gd name="connsiteY74" fmla="*/ 2216989 h 3701215"/>
              <a:gd name="connsiteX75" fmla="*/ 278539 w 4091414"/>
              <a:gd name="connsiteY75" fmla="*/ 2242868 h 3701215"/>
              <a:gd name="connsiteX76" fmla="*/ 252660 w 4091414"/>
              <a:gd name="connsiteY76" fmla="*/ 2087593 h 3701215"/>
              <a:gd name="connsiteX77" fmla="*/ 295792 w 4091414"/>
              <a:gd name="connsiteY77" fmla="*/ 2001329 h 3701215"/>
              <a:gd name="connsiteX78" fmla="*/ 244033 w 4091414"/>
              <a:gd name="connsiteY78" fmla="*/ 1949570 h 3701215"/>
              <a:gd name="connsiteX79" fmla="*/ 149143 w 4091414"/>
              <a:gd name="connsiteY79" fmla="*/ 1863306 h 3701215"/>
              <a:gd name="connsiteX80" fmla="*/ 39739 w 4091414"/>
              <a:gd name="connsiteY80" fmla="*/ 1815901 h 3701215"/>
              <a:gd name="connsiteX81" fmla="*/ 51666 w 4091414"/>
              <a:gd name="connsiteY81" fmla="*/ 1720485 h 3701215"/>
              <a:gd name="connsiteX82" fmla="*/ 159008 w 4091414"/>
              <a:gd name="connsiteY82" fmla="*/ 1788071 h 3701215"/>
              <a:gd name="connsiteX83" fmla="*/ 233831 w 4091414"/>
              <a:gd name="connsiteY83" fmla="*/ 1756873 h 3701215"/>
              <a:gd name="connsiteX84" fmla="*/ 112593 w 4091414"/>
              <a:gd name="connsiteY84" fmla="*/ 1621567 h 3701215"/>
              <a:gd name="connsiteX85" fmla="*/ 248322 w 4091414"/>
              <a:gd name="connsiteY85" fmla="*/ 1682451 h 3701215"/>
              <a:gd name="connsiteX86" fmla="*/ 296740 w 4091414"/>
              <a:gd name="connsiteY86" fmla="*/ 1625406 h 3701215"/>
              <a:gd name="connsiteX87" fmla="*/ 178213 w 4091414"/>
              <a:gd name="connsiteY87" fmla="*/ 1562229 h 3701215"/>
              <a:gd name="connsiteX88" fmla="*/ 181005 w 4091414"/>
              <a:gd name="connsiteY88" fmla="*/ 1507678 h 3701215"/>
              <a:gd name="connsiteX89" fmla="*/ 196862 w 4091414"/>
              <a:gd name="connsiteY89" fmla="*/ 1394438 h 3701215"/>
              <a:gd name="connsiteX90" fmla="*/ 327173 w 4091414"/>
              <a:gd name="connsiteY90" fmla="*/ 1426521 h 3701215"/>
              <a:gd name="connsiteX91" fmla="*/ 433329 w 4091414"/>
              <a:gd name="connsiteY91" fmla="*/ 1374603 h 3701215"/>
              <a:gd name="connsiteX92" fmla="*/ 542351 w 4091414"/>
              <a:gd name="connsiteY92" fmla="*/ 1439431 h 3701215"/>
              <a:gd name="connsiteX93" fmla="*/ 484210 w 4091414"/>
              <a:gd name="connsiteY93" fmla="*/ 1312579 h 3701215"/>
              <a:gd name="connsiteX94" fmla="*/ 509801 w 4091414"/>
              <a:gd name="connsiteY94" fmla="*/ 1234481 h 3701215"/>
              <a:gd name="connsiteX95" fmla="*/ 353815 w 4091414"/>
              <a:gd name="connsiteY95" fmla="*/ 1303042 h 3701215"/>
              <a:gd name="connsiteX96" fmla="*/ 320358 w 4091414"/>
              <a:gd name="connsiteY96" fmla="*/ 1270294 h 3701215"/>
              <a:gd name="connsiteX97" fmla="*/ 433328 w 4091414"/>
              <a:gd name="connsiteY97" fmla="*/ 1171845 h 3701215"/>
              <a:gd name="connsiteX98" fmla="*/ 413450 w 4091414"/>
              <a:gd name="connsiteY98" fmla="*/ 1116186 h 3701215"/>
              <a:gd name="connsiteX99" fmla="*/ 298660 w 4091414"/>
              <a:gd name="connsiteY99" fmla="*/ 1211612 h 3701215"/>
              <a:gd name="connsiteX100" fmla="*/ 310083 w 4091414"/>
              <a:gd name="connsiteY100" fmla="*/ 1028722 h 3701215"/>
              <a:gd name="connsiteX101" fmla="*/ 246473 w 4091414"/>
              <a:gd name="connsiteY101" fmla="*/ 1008843 h 3701215"/>
              <a:gd name="connsiteX102" fmla="*/ 266351 w 4091414"/>
              <a:gd name="connsiteY102" fmla="*/ 945233 h 3701215"/>
              <a:gd name="connsiteX103" fmla="*/ 226594 w 4091414"/>
              <a:gd name="connsiteY103" fmla="*/ 861744 h 3701215"/>
              <a:gd name="connsiteX104" fmla="*/ 151057 w 4091414"/>
              <a:gd name="connsiteY104" fmla="*/ 865720 h 3701215"/>
              <a:gd name="connsiteX105" fmla="*/ 164320 w 4091414"/>
              <a:gd name="connsiteY105" fmla="*/ 691459 h 3701215"/>
              <a:gd name="connsiteX106" fmla="*/ 0 w 4091414"/>
              <a:gd name="connsiteY106" fmla="*/ 667626 h 3701215"/>
              <a:gd name="connsiteX107" fmla="*/ 88309 w 4091414"/>
              <a:gd name="connsiteY107" fmla="*/ 533093 h 3701215"/>
              <a:gd name="connsiteX108" fmla="*/ 93077 w 4091414"/>
              <a:gd name="connsiteY108" fmla="*/ 477463 h 3701215"/>
              <a:gd name="connsiteX109" fmla="*/ 132738 w 4091414"/>
              <a:gd name="connsiteY109" fmla="*/ 298036 h 3701215"/>
              <a:gd name="connsiteX110" fmla="*/ 261286 w 4091414"/>
              <a:gd name="connsiteY110" fmla="*/ 224287 h 3701215"/>
              <a:gd name="connsiteX111" fmla="*/ 433814 w 4091414"/>
              <a:gd name="connsiteY111" fmla="*/ 181155 h 3701215"/>
              <a:gd name="connsiteX112" fmla="*/ 614969 w 4091414"/>
              <a:gd name="connsiteY112" fmla="*/ 129397 h 3701215"/>
              <a:gd name="connsiteX113" fmla="*/ 735739 w 4091414"/>
              <a:gd name="connsiteY113" fmla="*/ 0 h 3701215"/>
              <a:gd name="connsiteX0" fmla="*/ 735739 w 4149340"/>
              <a:gd name="connsiteY0" fmla="*/ 0 h 3701215"/>
              <a:gd name="connsiteX1" fmla="*/ 1270577 w 4149340"/>
              <a:gd name="connsiteY1" fmla="*/ 457200 h 3701215"/>
              <a:gd name="connsiteX2" fmla="*/ 1581128 w 4149340"/>
              <a:gd name="connsiteY2" fmla="*/ 595223 h 3701215"/>
              <a:gd name="connsiteX3" fmla="*/ 1770909 w 4149340"/>
              <a:gd name="connsiteY3" fmla="*/ 603849 h 3701215"/>
              <a:gd name="connsiteX4" fmla="*/ 1926184 w 4149340"/>
              <a:gd name="connsiteY4" fmla="*/ 500332 h 3701215"/>
              <a:gd name="connsiteX5" fmla="*/ 1848547 w 4149340"/>
              <a:gd name="connsiteY5" fmla="*/ 345057 h 3701215"/>
              <a:gd name="connsiteX6" fmla="*/ 1917558 w 4149340"/>
              <a:gd name="connsiteY6" fmla="*/ 491706 h 3701215"/>
              <a:gd name="connsiteX7" fmla="*/ 2159097 w 4149340"/>
              <a:gd name="connsiteY7" fmla="*/ 595223 h 3701215"/>
              <a:gd name="connsiteX8" fmla="*/ 2288494 w 4149340"/>
              <a:gd name="connsiteY8" fmla="*/ 715993 h 3701215"/>
              <a:gd name="connsiteX9" fmla="*/ 2400637 w 4149340"/>
              <a:gd name="connsiteY9" fmla="*/ 733246 h 3701215"/>
              <a:gd name="connsiteX10" fmla="*/ 2504154 w 4149340"/>
              <a:gd name="connsiteY10" fmla="*/ 785004 h 3701215"/>
              <a:gd name="connsiteX11" fmla="*/ 2754320 w 4149340"/>
              <a:gd name="connsiteY11" fmla="*/ 664234 h 3701215"/>
              <a:gd name="connsiteX12" fmla="*/ 2780199 w 4149340"/>
              <a:gd name="connsiteY12" fmla="*/ 586597 h 3701215"/>
              <a:gd name="connsiteX13" fmla="*/ 2840584 w 4149340"/>
              <a:gd name="connsiteY13" fmla="*/ 577970 h 3701215"/>
              <a:gd name="connsiteX14" fmla="*/ 3038992 w 4149340"/>
              <a:gd name="connsiteY14" fmla="*/ 690114 h 3701215"/>
              <a:gd name="connsiteX15" fmla="*/ 2944101 w 4149340"/>
              <a:gd name="connsiteY15" fmla="*/ 871268 h 3701215"/>
              <a:gd name="connsiteX16" fmla="*/ 3056245 w 4149340"/>
              <a:gd name="connsiteY16" fmla="*/ 966159 h 3701215"/>
              <a:gd name="connsiteX17" fmla="*/ 2814705 w 4149340"/>
              <a:gd name="connsiteY17" fmla="*/ 1000665 h 3701215"/>
              <a:gd name="connsiteX18" fmla="*/ 2659430 w 4149340"/>
              <a:gd name="connsiteY18" fmla="*/ 1086929 h 3701215"/>
              <a:gd name="connsiteX19" fmla="*/ 2780199 w 4149340"/>
              <a:gd name="connsiteY19" fmla="*/ 1233578 h 3701215"/>
              <a:gd name="connsiteX20" fmla="*/ 2883716 w 4149340"/>
              <a:gd name="connsiteY20" fmla="*/ 1104182 h 3701215"/>
              <a:gd name="connsiteX21" fmla="*/ 2952728 w 4149340"/>
              <a:gd name="connsiteY21" fmla="*/ 1164566 h 3701215"/>
              <a:gd name="connsiteX22" fmla="*/ 2875090 w 4149340"/>
              <a:gd name="connsiteY22" fmla="*/ 1268083 h 3701215"/>
              <a:gd name="connsiteX23" fmla="*/ 2840584 w 4149340"/>
              <a:gd name="connsiteY23" fmla="*/ 1380227 h 3701215"/>
              <a:gd name="connsiteX24" fmla="*/ 2944101 w 4149340"/>
              <a:gd name="connsiteY24" fmla="*/ 1449238 h 3701215"/>
              <a:gd name="connsiteX25" fmla="*/ 3099377 w 4149340"/>
              <a:gd name="connsiteY25" fmla="*/ 1509623 h 3701215"/>
              <a:gd name="connsiteX26" fmla="*/ 3228773 w 4149340"/>
              <a:gd name="connsiteY26" fmla="*/ 1526876 h 3701215"/>
              <a:gd name="connsiteX27" fmla="*/ 3418554 w 4149340"/>
              <a:gd name="connsiteY27" fmla="*/ 1526876 h 3701215"/>
              <a:gd name="connsiteX28" fmla="*/ 3703226 w 4149340"/>
              <a:gd name="connsiteY28" fmla="*/ 1604514 h 3701215"/>
              <a:gd name="connsiteX29" fmla="*/ 3832622 w 4149340"/>
              <a:gd name="connsiteY29" fmla="*/ 1604514 h 3701215"/>
              <a:gd name="connsiteX30" fmla="*/ 3875754 w 4149340"/>
              <a:gd name="connsiteY30" fmla="*/ 1578634 h 3701215"/>
              <a:gd name="connsiteX31" fmla="*/ 3788189 w 4149340"/>
              <a:gd name="connsiteY31" fmla="*/ 1714603 h 3701215"/>
              <a:gd name="connsiteX32" fmla="*/ 3845835 w 4149340"/>
              <a:gd name="connsiteY32" fmla="*/ 1898428 h 3701215"/>
              <a:gd name="connsiteX33" fmla="*/ 3939357 w 4149340"/>
              <a:gd name="connsiteY33" fmla="*/ 2108064 h 3701215"/>
              <a:gd name="connsiteX34" fmla="*/ 4091141 w 4149340"/>
              <a:gd name="connsiteY34" fmla="*/ 2194328 h 3701215"/>
              <a:gd name="connsiteX35" fmla="*/ 4149340 w 4149340"/>
              <a:gd name="connsiteY35" fmla="*/ 2289084 h 3701215"/>
              <a:gd name="connsiteX36" fmla="*/ 3953392 w 4149340"/>
              <a:gd name="connsiteY36" fmla="*/ 2432649 h 3701215"/>
              <a:gd name="connsiteX37" fmla="*/ 3870211 w 4149340"/>
              <a:gd name="connsiteY37" fmla="*/ 2563372 h 3701215"/>
              <a:gd name="connsiteX38" fmla="*/ 3732540 w 4149340"/>
              <a:gd name="connsiteY38" fmla="*/ 2578244 h 3701215"/>
              <a:gd name="connsiteX39" fmla="*/ 3675590 w 4149340"/>
              <a:gd name="connsiteY39" fmla="*/ 2680708 h 3701215"/>
              <a:gd name="connsiteX40" fmla="*/ 3427180 w 4149340"/>
              <a:gd name="connsiteY40" fmla="*/ 2605178 h 3701215"/>
              <a:gd name="connsiteX41" fmla="*/ 3315037 w 4149340"/>
              <a:gd name="connsiteY41" fmla="*/ 2458529 h 3701215"/>
              <a:gd name="connsiteX42" fmla="*/ 3194267 w 4149340"/>
              <a:gd name="connsiteY42" fmla="*/ 2458529 h 3701215"/>
              <a:gd name="connsiteX43" fmla="*/ 3021739 w 4149340"/>
              <a:gd name="connsiteY43" fmla="*/ 2441276 h 3701215"/>
              <a:gd name="connsiteX44" fmla="*/ 2981962 w 4149340"/>
              <a:gd name="connsiteY44" fmla="*/ 2528224 h 3701215"/>
              <a:gd name="connsiteX45" fmla="*/ 2905762 w 4149340"/>
              <a:gd name="connsiteY45" fmla="*/ 2535482 h 3701215"/>
              <a:gd name="connsiteX46" fmla="*/ 2832642 w 4149340"/>
              <a:gd name="connsiteY46" fmla="*/ 2491871 h 3701215"/>
              <a:gd name="connsiteX47" fmla="*/ 2771299 w 4149340"/>
              <a:gd name="connsiteY47" fmla="*/ 2423885 h 3701215"/>
              <a:gd name="connsiteX48" fmla="*/ 2650529 w 4149340"/>
              <a:gd name="connsiteY48" fmla="*/ 2416218 h 3701215"/>
              <a:gd name="connsiteX49" fmla="*/ 2366200 w 4149340"/>
              <a:gd name="connsiteY49" fmla="*/ 2471810 h 3701215"/>
              <a:gd name="connsiteX50" fmla="*/ 1979311 w 4149340"/>
              <a:gd name="connsiteY50" fmla="*/ 2746282 h 3701215"/>
              <a:gd name="connsiteX51" fmla="*/ 1910917 w 4149340"/>
              <a:gd name="connsiteY51" fmla="*/ 2923944 h 3701215"/>
              <a:gd name="connsiteX52" fmla="*/ 1850121 w 4149340"/>
              <a:gd name="connsiteY52" fmla="*/ 2960024 h 3701215"/>
              <a:gd name="connsiteX53" fmla="*/ 1634119 w 4149340"/>
              <a:gd name="connsiteY53" fmla="*/ 2970499 h 3701215"/>
              <a:gd name="connsiteX54" fmla="*/ 1561141 w 4149340"/>
              <a:gd name="connsiteY54" fmla="*/ 3244014 h 3701215"/>
              <a:gd name="connsiteX55" fmla="*/ 1619199 w 4149340"/>
              <a:gd name="connsiteY55" fmla="*/ 3625014 h 3701215"/>
              <a:gd name="connsiteX56" fmla="*/ 1604685 w 4149340"/>
              <a:gd name="connsiteY56" fmla="*/ 3672186 h 3701215"/>
              <a:gd name="connsiteX57" fmla="*/ 1499455 w 4149340"/>
              <a:gd name="connsiteY57" fmla="*/ 3701215 h 3701215"/>
              <a:gd name="connsiteX58" fmla="*/ 1460358 w 4149340"/>
              <a:gd name="connsiteY58" fmla="*/ 3614468 h 3701215"/>
              <a:gd name="connsiteX59" fmla="*/ 1408599 w 4149340"/>
              <a:gd name="connsiteY59" fmla="*/ 3338423 h 3701215"/>
              <a:gd name="connsiteX60" fmla="*/ 1365467 w 4149340"/>
              <a:gd name="connsiteY60" fmla="*/ 3200400 h 3701215"/>
              <a:gd name="connsiteX61" fmla="*/ 1468984 w 4149340"/>
              <a:gd name="connsiteY61" fmla="*/ 2950234 h 3701215"/>
              <a:gd name="connsiteX62" fmla="*/ 1512116 w 4149340"/>
              <a:gd name="connsiteY62" fmla="*/ 2734574 h 3701215"/>
              <a:gd name="connsiteX63" fmla="*/ 1581128 w 4149340"/>
              <a:gd name="connsiteY63" fmla="*/ 2510287 h 3701215"/>
              <a:gd name="connsiteX64" fmla="*/ 1477611 w 4149340"/>
              <a:gd name="connsiteY64" fmla="*/ 2424023 h 3701215"/>
              <a:gd name="connsiteX65" fmla="*/ 1408599 w 4149340"/>
              <a:gd name="connsiteY65" fmla="*/ 2329132 h 3701215"/>
              <a:gd name="connsiteX66" fmla="*/ 1236071 w 4149340"/>
              <a:gd name="connsiteY66" fmla="*/ 2363638 h 3701215"/>
              <a:gd name="connsiteX67" fmla="*/ 1158433 w 4149340"/>
              <a:gd name="connsiteY67" fmla="*/ 2475782 h 3701215"/>
              <a:gd name="connsiteX68" fmla="*/ 968652 w 4149340"/>
              <a:gd name="connsiteY68" fmla="*/ 2553419 h 3701215"/>
              <a:gd name="connsiteX69" fmla="*/ 977279 w 4149340"/>
              <a:gd name="connsiteY69" fmla="*/ 2406770 h 3701215"/>
              <a:gd name="connsiteX70" fmla="*/ 977279 w 4149340"/>
              <a:gd name="connsiteY70" fmla="*/ 2286000 h 3701215"/>
              <a:gd name="connsiteX71" fmla="*/ 839256 w 4149340"/>
              <a:gd name="connsiteY71" fmla="*/ 2208363 h 3701215"/>
              <a:gd name="connsiteX72" fmla="*/ 778871 w 4149340"/>
              <a:gd name="connsiteY72" fmla="*/ 2139351 h 3701215"/>
              <a:gd name="connsiteX73" fmla="*/ 545958 w 4149340"/>
              <a:gd name="connsiteY73" fmla="*/ 2260121 h 3701215"/>
              <a:gd name="connsiteX74" fmla="*/ 407935 w 4149340"/>
              <a:gd name="connsiteY74" fmla="*/ 2216989 h 3701215"/>
              <a:gd name="connsiteX75" fmla="*/ 278539 w 4149340"/>
              <a:gd name="connsiteY75" fmla="*/ 2242868 h 3701215"/>
              <a:gd name="connsiteX76" fmla="*/ 252660 w 4149340"/>
              <a:gd name="connsiteY76" fmla="*/ 2087593 h 3701215"/>
              <a:gd name="connsiteX77" fmla="*/ 295792 w 4149340"/>
              <a:gd name="connsiteY77" fmla="*/ 2001329 h 3701215"/>
              <a:gd name="connsiteX78" fmla="*/ 244033 w 4149340"/>
              <a:gd name="connsiteY78" fmla="*/ 1949570 h 3701215"/>
              <a:gd name="connsiteX79" fmla="*/ 149143 w 4149340"/>
              <a:gd name="connsiteY79" fmla="*/ 1863306 h 3701215"/>
              <a:gd name="connsiteX80" fmla="*/ 39739 w 4149340"/>
              <a:gd name="connsiteY80" fmla="*/ 1815901 h 3701215"/>
              <a:gd name="connsiteX81" fmla="*/ 51666 w 4149340"/>
              <a:gd name="connsiteY81" fmla="*/ 1720485 h 3701215"/>
              <a:gd name="connsiteX82" fmla="*/ 159008 w 4149340"/>
              <a:gd name="connsiteY82" fmla="*/ 1788071 h 3701215"/>
              <a:gd name="connsiteX83" fmla="*/ 233831 w 4149340"/>
              <a:gd name="connsiteY83" fmla="*/ 1756873 h 3701215"/>
              <a:gd name="connsiteX84" fmla="*/ 112593 w 4149340"/>
              <a:gd name="connsiteY84" fmla="*/ 1621567 h 3701215"/>
              <a:gd name="connsiteX85" fmla="*/ 248322 w 4149340"/>
              <a:gd name="connsiteY85" fmla="*/ 1682451 h 3701215"/>
              <a:gd name="connsiteX86" fmla="*/ 296740 w 4149340"/>
              <a:gd name="connsiteY86" fmla="*/ 1625406 h 3701215"/>
              <a:gd name="connsiteX87" fmla="*/ 178213 w 4149340"/>
              <a:gd name="connsiteY87" fmla="*/ 1562229 h 3701215"/>
              <a:gd name="connsiteX88" fmla="*/ 181005 w 4149340"/>
              <a:gd name="connsiteY88" fmla="*/ 1507678 h 3701215"/>
              <a:gd name="connsiteX89" fmla="*/ 196862 w 4149340"/>
              <a:gd name="connsiteY89" fmla="*/ 1394438 h 3701215"/>
              <a:gd name="connsiteX90" fmla="*/ 327173 w 4149340"/>
              <a:gd name="connsiteY90" fmla="*/ 1426521 h 3701215"/>
              <a:gd name="connsiteX91" fmla="*/ 433329 w 4149340"/>
              <a:gd name="connsiteY91" fmla="*/ 1374603 h 3701215"/>
              <a:gd name="connsiteX92" fmla="*/ 542351 w 4149340"/>
              <a:gd name="connsiteY92" fmla="*/ 1439431 h 3701215"/>
              <a:gd name="connsiteX93" fmla="*/ 484210 w 4149340"/>
              <a:gd name="connsiteY93" fmla="*/ 1312579 h 3701215"/>
              <a:gd name="connsiteX94" fmla="*/ 509801 w 4149340"/>
              <a:gd name="connsiteY94" fmla="*/ 1234481 h 3701215"/>
              <a:gd name="connsiteX95" fmla="*/ 353815 w 4149340"/>
              <a:gd name="connsiteY95" fmla="*/ 1303042 h 3701215"/>
              <a:gd name="connsiteX96" fmla="*/ 320358 w 4149340"/>
              <a:gd name="connsiteY96" fmla="*/ 1270294 h 3701215"/>
              <a:gd name="connsiteX97" fmla="*/ 433328 w 4149340"/>
              <a:gd name="connsiteY97" fmla="*/ 1171845 h 3701215"/>
              <a:gd name="connsiteX98" fmla="*/ 413450 w 4149340"/>
              <a:gd name="connsiteY98" fmla="*/ 1116186 h 3701215"/>
              <a:gd name="connsiteX99" fmla="*/ 298660 w 4149340"/>
              <a:gd name="connsiteY99" fmla="*/ 1211612 h 3701215"/>
              <a:gd name="connsiteX100" fmla="*/ 310083 w 4149340"/>
              <a:gd name="connsiteY100" fmla="*/ 1028722 h 3701215"/>
              <a:gd name="connsiteX101" fmla="*/ 246473 w 4149340"/>
              <a:gd name="connsiteY101" fmla="*/ 1008843 h 3701215"/>
              <a:gd name="connsiteX102" fmla="*/ 266351 w 4149340"/>
              <a:gd name="connsiteY102" fmla="*/ 945233 h 3701215"/>
              <a:gd name="connsiteX103" fmla="*/ 226594 w 4149340"/>
              <a:gd name="connsiteY103" fmla="*/ 861744 h 3701215"/>
              <a:gd name="connsiteX104" fmla="*/ 151057 w 4149340"/>
              <a:gd name="connsiteY104" fmla="*/ 865720 h 3701215"/>
              <a:gd name="connsiteX105" fmla="*/ 164320 w 4149340"/>
              <a:gd name="connsiteY105" fmla="*/ 691459 h 3701215"/>
              <a:gd name="connsiteX106" fmla="*/ 0 w 4149340"/>
              <a:gd name="connsiteY106" fmla="*/ 667626 h 3701215"/>
              <a:gd name="connsiteX107" fmla="*/ 88309 w 4149340"/>
              <a:gd name="connsiteY107" fmla="*/ 533093 h 3701215"/>
              <a:gd name="connsiteX108" fmla="*/ 93077 w 4149340"/>
              <a:gd name="connsiteY108" fmla="*/ 477463 h 3701215"/>
              <a:gd name="connsiteX109" fmla="*/ 132738 w 4149340"/>
              <a:gd name="connsiteY109" fmla="*/ 298036 h 3701215"/>
              <a:gd name="connsiteX110" fmla="*/ 261286 w 4149340"/>
              <a:gd name="connsiteY110" fmla="*/ 224287 h 3701215"/>
              <a:gd name="connsiteX111" fmla="*/ 433814 w 4149340"/>
              <a:gd name="connsiteY111" fmla="*/ 181155 h 3701215"/>
              <a:gd name="connsiteX112" fmla="*/ 614969 w 4149340"/>
              <a:gd name="connsiteY112" fmla="*/ 129397 h 3701215"/>
              <a:gd name="connsiteX113" fmla="*/ 735739 w 4149340"/>
              <a:gd name="connsiteY113" fmla="*/ 0 h 3701215"/>
              <a:gd name="connsiteX0" fmla="*/ 735739 w 4149340"/>
              <a:gd name="connsiteY0" fmla="*/ 0 h 3701215"/>
              <a:gd name="connsiteX1" fmla="*/ 1270577 w 4149340"/>
              <a:gd name="connsiteY1" fmla="*/ 457200 h 3701215"/>
              <a:gd name="connsiteX2" fmla="*/ 1581128 w 4149340"/>
              <a:gd name="connsiteY2" fmla="*/ 595223 h 3701215"/>
              <a:gd name="connsiteX3" fmla="*/ 1770909 w 4149340"/>
              <a:gd name="connsiteY3" fmla="*/ 603849 h 3701215"/>
              <a:gd name="connsiteX4" fmla="*/ 1926184 w 4149340"/>
              <a:gd name="connsiteY4" fmla="*/ 500332 h 3701215"/>
              <a:gd name="connsiteX5" fmla="*/ 1848547 w 4149340"/>
              <a:gd name="connsiteY5" fmla="*/ 345057 h 3701215"/>
              <a:gd name="connsiteX6" fmla="*/ 1917558 w 4149340"/>
              <a:gd name="connsiteY6" fmla="*/ 491706 h 3701215"/>
              <a:gd name="connsiteX7" fmla="*/ 2159097 w 4149340"/>
              <a:gd name="connsiteY7" fmla="*/ 595223 h 3701215"/>
              <a:gd name="connsiteX8" fmla="*/ 2288494 w 4149340"/>
              <a:gd name="connsiteY8" fmla="*/ 715993 h 3701215"/>
              <a:gd name="connsiteX9" fmla="*/ 2400637 w 4149340"/>
              <a:gd name="connsiteY9" fmla="*/ 733246 h 3701215"/>
              <a:gd name="connsiteX10" fmla="*/ 2504154 w 4149340"/>
              <a:gd name="connsiteY10" fmla="*/ 785004 h 3701215"/>
              <a:gd name="connsiteX11" fmla="*/ 2754320 w 4149340"/>
              <a:gd name="connsiteY11" fmla="*/ 664234 h 3701215"/>
              <a:gd name="connsiteX12" fmla="*/ 2780199 w 4149340"/>
              <a:gd name="connsiteY12" fmla="*/ 586597 h 3701215"/>
              <a:gd name="connsiteX13" fmla="*/ 2840584 w 4149340"/>
              <a:gd name="connsiteY13" fmla="*/ 577970 h 3701215"/>
              <a:gd name="connsiteX14" fmla="*/ 3038992 w 4149340"/>
              <a:gd name="connsiteY14" fmla="*/ 690114 h 3701215"/>
              <a:gd name="connsiteX15" fmla="*/ 2944101 w 4149340"/>
              <a:gd name="connsiteY15" fmla="*/ 871268 h 3701215"/>
              <a:gd name="connsiteX16" fmla="*/ 3056245 w 4149340"/>
              <a:gd name="connsiteY16" fmla="*/ 966159 h 3701215"/>
              <a:gd name="connsiteX17" fmla="*/ 2814705 w 4149340"/>
              <a:gd name="connsiteY17" fmla="*/ 1000665 h 3701215"/>
              <a:gd name="connsiteX18" fmla="*/ 2659430 w 4149340"/>
              <a:gd name="connsiteY18" fmla="*/ 1086929 h 3701215"/>
              <a:gd name="connsiteX19" fmla="*/ 2780199 w 4149340"/>
              <a:gd name="connsiteY19" fmla="*/ 1233578 h 3701215"/>
              <a:gd name="connsiteX20" fmla="*/ 2883716 w 4149340"/>
              <a:gd name="connsiteY20" fmla="*/ 1104182 h 3701215"/>
              <a:gd name="connsiteX21" fmla="*/ 2952728 w 4149340"/>
              <a:gd name="connsiteY21" fmla="*/ 1164566 h 3701215"/>
              <a:gd name="connsiteX22" fmla="*/ 2875090 w 4149340"/>
              <a:gd name="connsiteY22" fmla="*/ 1268083 h 3701215"/>
              <a:gd name="connsiteX23" fmla="*/ 2840584 w 4149340"/>
              <a:gd name="connsiteY23" fmla="*/ 1380227 h 3701215"/>
              <a:gd name="connsiteX24" fmla="*/ 2944101 w 4149340"/>
              <a:gd name="connsiteY24" fmla="*/ 1449238 h 3701215"/>
              <a:gd name="connsiteX25" fmla="*/ 3099377 w 4149340"/>
              <a:gd name="connsiteY25" fmla="*/ 1509623 h 3701215"/>
              <a:gd name="connsiteX26" fmla="*/ 3228773 w 4149340"/>
              <a:gd name="connsiteY26" fmla="*/ 1526876 h 3701215"/>
              <a:gd name="connsiteX27" fmla="*/ 3418554 w 4149340"/>
              <a:gd name="connsiteY27" fmla="*/ 1526876 h 3701215"/>
              <a:gd name="connsiteX28" fmla="*/ 3703226 w 4149340"/>
              <a:gd name="connsiteY28" fmla="*/ 1604514 h 3701215"/>
              <a:gd name="connsiteX29" fmla="*/ 3832622 w 4149340"/>
              <a:gd name="connsiteY29" fmla="*/ 1604514 h 3701215"/>
              <a:gd name="connsiteX30" fmla="*/ 3875754 w 4149340"/>
              <a:gd name="connsiteY30" fmla="*/ 1578634 h 3701215"/>
              <a:gd name="connsiteX31" fmla="*/ 3788189 w 4149340"/>
              <a:gd name="connsiteY31" fmla="*/ 1714603 h 3701215"/>
              <a:gd name="connsiteX32" fmla="*/ 3845835 w 4149340"/>
              <a:gd name="connsiteY32" fmla="*/ 1898428 h 3701215"/>
              <a:gd name="connsiteX33" fmla="*/ 4017970 w 4149340"/>
              <a:gd name="connsiteY33" fmla="*/ 2095651 h 3701215"/>
              <a:gd name="connsiteX34" fmla="*/ 4091141 w 4149340"/>
              <a:gd name="connsiteY34" fmla="*/ 2194328 h 3701215"/>
              <a:gd name="connsiteX35" fmla="*/ 4149340 w 4149340"/>
              <a:gd name="connsiteY35" fmla="*/ 2289084 h 3701215"/>
              <a:gd name="connsiteX36" fmla="*/ 3953392 w 4149340"/>
              <a:gd name="connsiteY36" fmla="*/ 2432649 h 3701215"/>
              <a:gd name="connsiteX37" fmla="*/ 3870211 w 4149340"/>
              <a:gd name="connsiteY37" fmla="*/ 2563372 h 3701215"/>
              <a:gd name="connsiteX38" fmla="*/ 3732540 w 4149340"/>
              <a:gd name="connsiteY38" fmla="*/ 2578244 h 3701215"/>
              <a:gd name="connsiteX39" fmla="*/ 3675590 w 4149340"/>
              <a:gd name="connsiteY39" fmla="*/ 2680708 h 3701215"/>
              <a:gd name="connsiteX40" fmla="*/ 3427180 w 4149340"/>
              <a:gd name="connsiteY40" fmla="*/ 2605178 h 3701215"/>
              <a:gd name="connsiteX41" fmla="*/ 3315037 w 4149340"/>
              <a:gd name="connsiteY41" fmla="*/ 2458529 h 3701215"/>
              <a:gd name="connsiteX42" fmla="*/ 3194267 w 4149340"/>
              <a:gd name="connsiteY42" fmla="*/ 2458529 h 3701215"/>
              <a:gd name="connsiteX43" fmla="*/ 3021739 w 4149340"/>
              <a:gd name="connsiteY43" fmla="*/ 2441276 h 3701215"/>
              <a:gd name="connsiteX44" fmla="*/ 2981962 w 4149340"/>
              <a:gd name="connsiteY44" fmla="*/ 2528224 h 3701215"/>
              <a:gd name="connsiteX45" fmla="*/ 2905762 w 4149340"/>
              <a:gd name="connsiteY45" fmla="*/ 2535482 h 3701215"/>
              <a:gd name="connsiteX46" fmla="*/ 2832642 w 4149340"/>
              <a:gd name="connsiteY46" fmla="*/ 2491871 h 3701215"/>
              <a:gd name="connsiteX47" fmla="*/ 2771299 w 4149340"/>
              <a:gd name="connsiteY47" fmla="*/ 2423885 h 3701215"/>
              <a:gd name="connsiteX48" fmla="*/ 2650529 w 4149340"/>
              <a:gd name="connsiteY48" fmla="*/ 2416218 h 3701215"/>
              <a:gd name="connsiteX49" fmla="*/ 2366200 w 4149340"/>
              <a:gd name="connsiteY49" fmla="*/ 2471810 h 3701215"/>
              <a:gd name="connsiteX50" fmla="*/ 1979311 w 4149340"/>
              <a:gd name="connsiteY50" fmla="*/ 2746282 h 3701215"/>
              <a:gd name="connsiteX51" fmla="*/ 1910917 w 4149340"/>
              <a:gd name="connsiteY51" fmla="*/ 2923944 h 3701215"/>
              <a:gd name="connsiteX52" fmla="*/ 1850121 w 4149340"/>
              <a:gd name="connsiteY52" fmla="*/ 2960024 h 3701215"/>
              <a:gd name="connsiteX53" fmla="*/ 1634119 w 4149340"/>
              <a:gd name="connsiteY53" fmla="*/ 2970499 h 3701215"/>
              <a:gd name="connsiteX54" fmla="*/ 1561141 w 4149340"/>
              <a:gd name="connsiteY54" fmla="*/ 3244014 h 3701215"/>
              <a:gd name="connsiteX55" fmla="*/ 1619199 w 4149340"/>
              <a:gd name="connsiteY55" fmla="*/ 3625014 h 3701215"/>
              <a:gd name="connsiteX56" fmla="*/ 1604685 w 4149340"/>
              <a:gd name="connsiteY56" fmla="*/ 3672186 h 3701215"/>
              <a:gd name="connsiteX57" fmla="*/ 1499455 w 4149340"/>
              <a:gd name="connsiteY57" fmla="*/ 3701215 h 3701215"/>
              <a:gd name="connsiteX58" fmla="*/ 1460358 w 4149340"/>
              <a:gd name="connsiteY58" fmla="*/ 3614468 h 3701215"/>
              <a:gd name="connsiteX59" fmla="*/ 1408599 w 4149340"/>
              <a:gd name="connsiteY59" fmla="*/ 3338423 h 3701215"/>
              <a:gd name="connsiteX60" fmla="*/ 1365467 w 4149340"/>
              <a:gd name="connsiteY60" fmla="*/ 3200400 h 3701215"/>
              <a:gd name="connsiteX61" fmla="*/ 1468984 w 4149340"/>
              <a:gd name="connsiteY61" fmla="*/ 2950234 h 3701215"/>
              <a:gd name="connsiteX62" fmla="*/ 1512116 w 4149340"/>
              <a:gd name="connsiteY62" fmla="*/ 2734574 h 3701215"/>
              <a:gd name="connsiteX63" fmla="*/ 1581128 w 4149340"/>
              <a:gd name="connsiteY63" fmla="*/ 2510287 h 3701215"/>
              <a:gd name="connsiteX64" fmla="*/ 1477611 w 4149340"/>
              <a:gd name="connsiteY64" fmla="*/ 2424023 h 3701215"/>
              <a:gd name="connsiteX65" fmla="*/ 1408599 w 4149340"/>
              <a:gd name="connsiteY65" fmla="*/ 2329132 h 3701215"/>
              <a:gd name="connsiteX66" fmla="*/ 1236071 w 4149340"/>
              <a:gd name="connsiteY66" fmla="*/ 2363638 h 3701215"/>
              <a:gd name="connsiteX67" fmla="*/ 1158433 w 4149340"/>
              <a:gd name="connsiteY67" fmla="*/ 2475782 h 3701215"/>
              <a:gd name="connsiteX68" fmla="*/ 968652 w 4149340"/>
              <a:gd name="connsiteY68" fmla="*/ 2553419 h 3701215"/>
              <a:gd name="connsiteX69" fmla="*/ 977279 w 4149340"/>
              <a:gd name="connsiteY69" fmla="*/ 2406770 h 3701215"/>
              <a:gd name="connsiteX70" fmla="*/ 977279 w 4149340"/>
              <a:gd name="connsiteY70" fmla="*/ 2286000 h 3701215"/>
              <a:gd name="connsiteX71" fmla="*/ 839256 w 4149340"/>
              <a:gd name="connsiteY71" fmla="*/ 2208363 h 3701215"/>
              <a:gd name="connsiteX72" fmla="*/ 778871 w 4149340"/>
              <a:gd name="connsiteY72" fmla="*/ 2139351 h 3701215"/>
              <a:gd name="connsiteX73" fmla="*/ 545958 w 4149340"/>
              <a:gd name="connsiteY73" fmla="*/ 2260121 h 3701215"/>
              <a:gd name="connsiteX74" fmla="*/ 407935 w 4149340"/>
              <a:gd name="connsiteY74" fmla="*/ 2216989 h 3701215"/>
              <a:gd name="connsiteX75" fmla="*/ 278539 w 4149340"/>
              <a:gd name="connsiteY75" fmla="*/ 2242868 h 3701215"/>
              <a:gd name="connsiteX76" fmla="*/ 252660 w 4149340"/>
              <a:gd name="connsiteY76" fmla="*/ 2087593 h 3701215"/>
              <a:gd name="connsiteX77" fmla="*/ 295792 w 4149340"/>
              <a:gd name="connsiteY77" fmla="*/ 2001329 h 3701215"/>
              <a:gd name="connsiteX78" fmla="*/ 244033 w 4149340"/>
              <a:gd name="connsiteY78" fmla="*/ 1949570 h 3701215"/>
              <a:gd name="connsiteX79" fmla="*/ 149143 w 4149340"/>
              <a:gd name="connsiteY79" fmla="*/ 1863306 h 3701215"/>
              <a:gd name="connsiteX80" fmla="*/ 39739 w 4149340"/>
              <a:gd name="connsiteY80" fmla="*/ 1815901 h 3701215"/>
              <a:gd name="connsiteX81" fmla="*/ 51666 w 4149340"/>
              <a:gd name="connsiteY81" fmla="*/ 1720485 h 3701215"/>
              <a:gd name="connsiteX82" fmla="*/ 159008 w 4149340"/>
              <a:gd name="connsiteY82" fmla="*/ 1788071 h 3701215"/>
              <a:gd name="connsiteX83" fmla="*/ 233831 w 4149340"/>
              <a:gd name="connsiteY83" fmla="*/ 1756873 h 3701215"/>
              <a:gd name="connsiteX84" fmla="*/ 112593 w 4149340"/>
              <a:gd name="connsiteY84" fmla="*/ 1621567 h 3701215"/>
              <a:gd name="connsiteX85" fmla="*/ 248322 w 4149340"/>
              <a:gd name="connsiteY85" fmla="*/ 1682451 h 3701215"/>
              <a:gd name="connsiteX86" fmla="*/ 296740 w 4149340"/>
              <a:gd name="connsiteY86" fmla="*/ 1625406 h 3701215"/>
              <a:gd name="connsiteX87" fmla="*/ 178213 w 4149340"/>
              <a:gd name="connsiteY87" fmla="*/ 1562229 h 3701215"/>
              <a:gd name="connsiteX88" fmla="*/ 181005 w 4149340"/>
              <a:gd name="connsiteY88" fmla="*/ 1507678 h 3701215"/>
              <a:gd name="connsiteX89" fmla="*/ 196862 w 4149340"/>
              <a:gd name="connsiteY89" fmla="*/ 1394438 h 3701215"/>
              <a:gd name="connsiteX90" fmla="*/ 327173 w 4149340"/>
              <a:gd name="connsiteY90" fmla="*/ 1426521 h 3701215"/>
              <a:gd name="connsiteX91" fmla="*/ 433329 w 4149340"/>
              <a:gd name="connsiteY91" fmla="*/ 1374603 h 3701215"/>
              <a:gd name="connsiteX92" fmla="*/ 542351 w 4149340"/>
              <a:gd name="connsiteY92" fmla="*/ 1439431 h 3701215"/>
              <a:gd name="connsiteX93" fmla="*/ 484210 w 4149340"/>
              <a:gd name="connsiteY93" fmla="*/ 1312579 h 3701215"/>
              <a:gd name="connsiteX94" fmla="*/ 509801 w 4149340"/>
              <a:gd name="connsiteY94" fmla="*/ 1234481 h 3701215"/>
              <a:gd name="connsiteX95" fmla="*/ 353815 w 4149340"/>
              <a:gd name="connsiteY95" fmla="*/ 1303042 h 3701215"/>
              <a:gd name="connsiteX96" fmla="*/ 320358 w 4149340"/>
              <a:gd name="connsiteY96" fmla="*/ 1270294 h 3701215"/>
              <a:gd name="connsiteX97" fmla="*/ 433328 w 4149340"/>
              <a:gd name="connsiteY97" fmla="*/ 1171845 h 3701215"/>
              <a:gd name="connsiteX98" fmla="*/ 413450 w 4149340"/>
              <a:gd name="connsiteY98" fmla="*/ 1116186 h 3701215"/>
              <a:gd name="connsiteX99" fmla="*/ 298660 w 4149340"/>
              <a:gd name="connsiteY99" fmla="*/ 1211612 h 3701215"/>
              <a:gd name="connsiteX100" fmla="*/ 310083 w 4149340"/>
              <a:gd name="connsiteY100" fmla="*/ 1028722 h 3701215"/>
              <a:gd name="connsiteX101" fmla="*/ 246473 w 4149340"/>
              <a:gd name="connsiteY101" fmla="*/ 1008843 h 3701215"/>
              <a:gd name="connsiteX102" fmla="*/ 266351 w 4149340"/>
              <a:gd name="connsiteY102" fmla="*/ 945233 h 3701215"/>
              <a:gd name="connsiteX103" fmla="*/ 226594 w 4149340"/>
              <a:gd name="connsiteY103" fmla="*/ 861744 h 3701215"/>
              <a:gd name="connsiteX104" fmla="*/ 151057 w 4149340"/>
              <a:gd name="connsiteY104" fmla="*/ 865720 h 3701215"/>
              <a:gd name="connsiteX105" fmla="*/ 164320 w 4149340"/>
              <a:gd name="connsiteY105" fmla="*/ 691459 h 3701215"/>
              <a:gd name="connsiteX106" fmla="*/ 0 w 4149340"/>
              <a:gd name="connsiteY106" fmla="*/ 667626 h 3701215"/>
              <a:gd name="connsiteX107" fmla="*/ 88309 w 4149340"/>
              <a:gd name="connsiteY107" fmla="*/ 533093 h 3701215"/>
              <a:gd name="connsiteX108" fmla="*/ 93077 w 4149340"/>
              <a:gd name="connsiteY108" fmla="*/ 477463 h 3701215"/>
              <a:gd name="connsiteX109" fmla="*/ 132738 w 4149340"/>
              <a:gd name="connsiteY109" fmla="*/ 298036 h 3701215"/>
              <a:gd name="connsiteX110" fmla="*/ 261286 w 4149340"/>
              <a:gd name="connsiteY110" fmla="*/ 224287 h 3701215"/>
              <a:gd name="connsiteX111" fmla="*/ 433814 w 4149340"/>
              <a:gd name="connsiteY111" fmla="*/ 181155 h 3701215"/>
              <a:gd name="connsiteX112" fmla="*/ 614969 w 4149340"/>
              <a:gd name="connsiteY112" fmla="*/ 129397 h 3701215"/>
              <a:gd name="connsiteX113" fmla="*/ 735739 w 4149340"/>
              <a:gd name="connsiteY113" fmla="*/ 0 h 3701215"/>
              <a:gd name="connsiteX0" fmla="*/ 735739 w 4149340"/>
              <a:gd name="connsiteY0" fmla="*/ 0 h 3701215"/>
              <a:gd name="connsiteX1" fmla="*/ 1270577 w 4149340"/>
              <a:gd name="connsiteY1" fmla="*/ 457200 h 3701215"/>
              <a:gd name="connsiteX2" fmla="*/ 1581128 w 4149340"/>
              <a:gd name="connsiteY2" fmla="*/ 595223 h 3701215"/>
              <a:gd name="connsiteX3" fmla="*/ 1770909 w 4149340"/>
              <a:gd name="connsiteY3" fmla="*/ 603849 h 3701215"/>
              <a:gd name="connsiteX4" fmla="*/ 1926184 w 4149340"/>
              <a:gd name="connsiteY4" fmla="*/ 500332 h 3701215"/>
              <a:gd name="connsiteX5" fmla="*/ 1848547 w 4149340"/>
              <a:gd name="connsiteY5" fmla="*/ 345057 h 3701215"/>
              <a:gd name="connsiteX6" fmla="*/ 1917558 w 4149340"/>
              <a:gd name="connsiteY6" fmla="*/ 491706 h 3701215"/>
              <a:gd name="connsiteX7" fmla="*/ 2159097 w 4149340"/>
              <a:gd name="connsiteY7" fmla="*/ 595223 h 3701215"/>
              <a:gd name="connsiteX8" fmla="*/ 2288494 w 4149340"/>
              <a:gd name="connsiteY8" fmla="*/ 715993 h 3701215"/>
              <a:gd name="connsiteX9" fmla="*/ 2400637 w 4149340"/>
              <a:gd name="connsiteY9" fmla="*/ 733246 h 3701215"/>
              <a:gd name="connsiteX10" fmla="*/ 2504154 w 4149340"/>
              <a:gd name="connsiteY10" fmla="*/ 785004 h 3701215"/>
              <a:gd name="connsiteX11" fmla="*/ 2754320 w 4149340"/>
              <a:gd name="connsiteY11" fmla="*/ 664234 h 3701215"/>
              <a:gd name="connsiteX12" fmla="*/ 2780199 w 4149340"/>
              <a:gd name="connsiteY12" fmla="*/ 586597 h 3701215"/>
              <a:gd name="connsiteX13" fmla="*/ 2840584 w 4149340"/>
              <a:gd name="connsiteY13" fmla="*/ 577970 h 3701215"/>
              <a:gd name="connsiteX14" fmla="*/ 3038992 w 4149340"/>
              <a:gd name="connsiteY14" fmla="*/ 690114 h 3701215"/>
              <a:gd name="connsiteX15" fmla="*/ 2944101 w 4149340"/>
              <a:gd name="connsiteY15" fmla="*/ 871268 h 3701215"/>
              <a:gd name="connsiteX16" fmla="*/ 3056245 w 4149340"/>
              <a:gd name="connsiteY16" fmla="*/ 966159 h 3701215"/>
              <a:gd name="connsiteX17" fmla="*/ 2814705 w 4149340"/>
              <a:gd name="connsiteY17" fmla="*/ 1000665 h 3701215"/>
              <a:gd name="connsiteX18" fmla="*/ 2659430 w 4149340"/>
              <a:gd name="connsiteY18" fmla="*/ 1086929 h 3701215"/>
              <a:gd name="connsiteX19" fmla="*/ 2780199 w 4149340"/>
              <a:gd name="connsiteY19" fmla="*/ 1233578 h 3701215"/>
              <a:gd name="connsiteX20" fmla="*/ 2883716 w 4149340"/>
              <a:gd name="connsiteY20" fmla="*/ 1104182 h 3701215"/>
              <a:gd name="connsiteX21" fmla="*/ 2952728 w 4149340"/>
              <a:gd name="connsiteY21" fmla="*/ 1164566 h 3701215"/>
              <a:gd name="connsiteX22" fmla="*/ 2875090 w 4149340"/>
              <a:gd name="connsiteY22" fmla="*/ 1268083 h 3701215"/>
              <a:gd name="connsiteX23" fmla="*/ 2840584 w 4149340"/>
              <a:gd name="connsiteY23" fmla="*/ 1380227 h 3701215"/>
              <a:gd name="connsiteX24" fmla="*/ 2944101 w 4149340"/>
              <a:gd name="connsiteY24" fmla="*/ 1449238 h 3701215"/>
              <a:gd name="connsiteX25" fmla="*/ 3099377 w 4149340"/>
              <a:gd name="connsiteY25" fmla="*/ 1509623 h 3701215"/>
              <a:gd name="connsiteX26" fmla="*/ 3228773 w 4149340"/>
              <a:gd name="connsiteY26" fmla="*/ 1526876 h 3701215"/>
              <a:gd name="connsiteX27" fmla="*/ 3418554 w 4149340"/>
              <a:gd name="connsiteY27" fmla="*/ 1526876 h 3701215"/>
              <a:gd name="connsiteX28" fmla="*/ 3703226 w 4149340"/>
              <a:gd name="connsiteY28" fmla="*/ 1604514 h 3701215"/>
              <a:gd name="connsiteX29" fmla="*/ 3832622 w 4149340"/>
              <a:gd name="connsiteY29" fmla="*/ 1604514 h 3701215"/>
              <a:gd name="connsiteX30" fmla="*/ 3875754 w 4149340"/>
              <a:gd name="connsiteY30" fmla="*/ 1578634 h 3701215"/>
              <a:gd name="connsiteX31" fmla="*/ 3788189 w 4149340"/>
              <a:gd name="connsiteY31" fmla="*/ 1714603 h 3701215"/>
              <a:gd name="connsiteX32" fmla="*/ 3965824 w 4149340"/>
              <a:gd name="connsiteY32" fmla="*/ 1873602 h 3701215"/>
              <a:gd name="connsiteX33" fmla="*/ 4017970 w 4149340"/>
              <a:gd name="connsiteY33" fmla="*/ 2095651 h 3701215"/>
              <a:gd name="connsiteX34" fmla="*/ 4091141 w 4149340"/>
              <a:gd name="connsiteY34" fmla="*/ 2194328 h 3701215"/>
              <a:gd name="connsiteX35" fmla="*/ 4149340 w 4149340"/>
              <a:gd name="connsiteY35" fmla="*/ 2289084 h 3701215"/>
              <a:gd name="connsiteX36" fmla="*/ 3953392 w 4149340"/>
              <a:gd name="connsiteY36" fmla="*/ 2432649 h 3701215"/>
              <a:gd name="connsiteX37" fmla="*/ 3870211 w 4149340"/>
              <a:gd name="connsiteY37" fmla="*/ 2563372 h 3701215"/>
              <a:gd name="connsiteX38" fmla="*/ 3732540 w 4149340"/>
              <a:gd name="connsiteY38" fmla="*/ 2578244 h 3701215"/>
              <a:gd name="connsiteX39" fmla="*/ 3675590 w 4149340"/>
              <a:gd name="connsiteY39" fmla="*/ 2680708 h 3701215"/>
              <a:gd name="connsiteX40" fmla="*/ 3427180 w 4149340"/>
              <a:gd name="connsiteY40" fmla="*/ 2605178 h 3701215"/>
              <a:gd name="connsiteX41" fmla="*/ 3315037 w 4149340"/>
              <a:gd name="connsiteY41" fmla="*/ 2458529 h 3701215"/>
              <a:gd name="connsiteX42" fmla="*/ 3194267 w 4149340"/>
              <a:gd name="connsiteY42" fmla="*/ 2458529 h 3701215"/>
              <a:gd name="connsiteX43" fmla="*/ 3021739 w 4149340"/>
              <a:gd name="connsiteY43" fmla="*/ 2441276 h 3701215"/>
              <a:gd name="connsiteX44" fmla="*/ 2981962 w 4149340"/>
              <a:gd name="connsiteY44" fmla="*/ 2528224 h 3701215"/>
              <a:gd name="connsiteX45" fmla="*/ 2905762 w 4149340"/>
              <a:gd name="connsiteY45" fmla="*/ 2535482 h 3701215"/>
              <a:gd name="connsiteX46" fmla="*/ 2832642 w 4149340"/>
              <a:gd name="connsiteY46" fmla="*/ 2491871 h 3701215"/>
              <a:gd name="connsiteX47" fmla="*/ 2771299 w 4149340"/>
              <a:gd name="connsiteY47" fmla="*/ 2423885 h 3701215"/>
              <a:gd name="connsiteX48" fmla="*/ 2650529 w 4149340"/>
              <a:gd name="connsiteY48" fmla="*/ 2416218 h 3701215"/>
              <a:gd name="connsiteX49" fmla="*/ 2366200 w 4149340"/>
              <a:gd name="connsiteY49" fmla="*/ 2471810 h 3701215"/>
              <a:gd name="connsiteX50" fmla="*/ 1979311 w 4149340"/>
              <a:gd name="connsiteY50" fmla="*/ 2746282 h 3701215"/>
              <a:gd name="connsiteX51" fmla="*/ 1910917 w 4149340"/>
              <a:gd name="connsiteY51" fmla="*/ 2923944 h 3701215"/>
              <a:gd name="connsiteX52" fmla="*/ 1850121 w 4149340"/>
              <a:gd name="connsiteY52" fmla="*/ 2960024 h 3701215"/>
              <a:gd name="connsiteX53" fmla="*/ 1634119 w 4149340"/>
              <a:gd name="connsiteY53" fmla="*/ 2970499 h 3701215"/>
              <a:gd name="connsiteX54" fmla="*/ 1561141 w 4149340"/>
              <a:gd name="connsiteY54" fmla="*/ 3244014 h 3701215"/>
              <a:gd name="connsiteX55" fmla="*/ 1619199 w 4149340"/>
              <a:gd name="connsiteY55" fmla="*/ 3625014 h 3701215"/>
              <a:gd name="connsiteX56" fmla="*/ 1604685 w 4149340"/>
              <a:gd name="connsiteY56" fmla="*/ 3672186 h 3701215"/>
              <a:gd name="connsiteX57" fmla="*/ 1499455 w 4149340"/>
              <a:gd name="connsiteY57" fmla="*/ 3701215 h 3701215"/>
              <a:gd name="connsiteX58" fmla="*/ 1460358 w 4149340"/>
              <a:gd name="connsiteY58" fmla="*/ 3614468 h 3701215"/>
              <a:gd name="connsiteX59" fmla="*/ 1408599 w 4149340"/>
              <a:gd name="connsiteY59" fmla="*/ 3338423 h 3701215"/>
              <a:gd name="connsiteX60" fmla="*/ 1365467 w 4149340"/>
              <a:gd name="connsiteY60" fmla="*/ 3200400 h 3701215"/>
              <a:gd name="connsiteX61" fmla="*/ 1468984 w 4149340"/>
              <a:gd name="connsiteY61" fmla="*/ 2950234 h 3701215"/>
              <a:gd name="connsiteX62" fmla="*/ 1512116 w 4149340"/>
              <a:gd name="connsiteY62" fmla="*/ 2734574 h 3701215"/>
              <a:gd name="connsiteX63" fmla="*/ 1581128 w 4149340"/>
              <a:gd name="connsiteY63" fmla="*/ 2510287 h 3701215"/>
              <a:gd name="connsiteX64" fmla="*/ 1477611 w 4149340"/>
              <a:gd name="connsiteY64" fmla="*/ 2424023 h 3701215"/>
              <a:gd name="connsiteX65" fmla="*/ 1408599 w 4149340"/>
              <a:gd name="connsiteY65" fmla="*/ 2329132 h 3701215"/>
              <a:gd name="connsiteX66" fmla="*/ 1236071 w 4149340"/>
              <a:gd name="connsiteY66" fmla="*/ 2363638 h 3701215"/>
              <a:gd name="connsiteX67" fmla="*/ 1158433 w 4149340"/>
              <a:gd name="connsiteY67" fmla="*/ 2475782 h 3701215"/>
              <a:gd name="connsiteX68" fmla="*/ 968652 w 4149340"/>
              <a:gd name="connsiteY68" fmla="*/ 2553419 h 3701215"/>
              <a:gd name="connsiteX69" fmla="*/ 977279 w 4149340"/>
              <a:gd name="connsiteY69" fmla="*/ 2406770 h 3701215"/>
              <a:gd name="connsiteX70" fmla="*/ 977279 w 4149340"/>
              <a:gd name="connsiteY70" fmla="*/ 2286000 h 3701215"/>
              <a:gd name="connsiteX71" fmla="*/ 839256 w 4149340"/>
              <a:gd name="connsiteY71" fmla="*/ 2208363 h 3701215"/>
              <a:gd name="connsiteX72" fmla="*/ 778871 w 4149340"/>
              <a:gd name="connsiteY72" fmla="*/ 2139351 h 3701215"/>
              <a:gd name="connsiteX73" fmla="*/ 545958 w 4149340"/>
              <a:gd name="connsiteY73" fmla="*/ 2260121 h 3701215"/>
              <a:gd name="connsiteX74" fmla="*/ 407935 w 4149340"/>
              <a:gd name="connsiteY74" fmla="*/ 2216989 h 3701215"/>
              <a:gd name="connsiteX75" fmla="*/ 278539 w 4149340"/>
              <a:gd name="connsiteY75" fmla="*/ 2242868 h 3701215"/>
              <a:gd name="connsiteX76" fmla="*/ 252660 w 4149340"/>
              <a:gd name="connsiteY76" fmla="*/ 2087593 h 3701215"/>
              <a:gd name="connsiteX77" fmla="*/ 295792 w 4149340"/>
              <a:gd name="connsiteY77" fmla="*/ 2001329 h 3701215"/>
              <a:gd name="connsiteX78" fmla="*/ 244033 w 4149340"/>
              <a:gd name="connsiteY78" fmla="*/ 1949570 h 3701215"/>
              <a:gd name="connsiteX79" fmla="*/ 149143 w 4149340"/>
              <a:gd name="connsiteY79" fmla="*/ 1863306 h 3701215"/>
              <a:gd name="connsiteX80" fmla="*/ 39739 w 4149340"/>
              <a:gd name="connsiteY80" fmla="*/ 1815901 h 3701215"/>
              <a:gd name="connsiteX81" fmla="*/ 51666 w 4149340"/>
              <a:gd name="connsiteY81" fmla="*/ 1720485 h 3701215"/>
              <a:gd name="connsiteX82" fmla="*/ 159008 w 4149340"/>
              <a:gd name="connsiteY82" fmla="*/ 1788071 h 3701215"/>
              <a:gd name="connsiteX83" fmla="*/ 233831 w 4149340"/>
              <a:gd name="connsiteY83" fmla="*/ 1756873 h 3701215"/>
              <a:gd name="connsiteX84" fmla="*/ 112593 w 4149340"/>
              <a:gd name="connsiteY84" fmla="*/ 1621567 h 3701215"/>
              <a:gd name="connsiteX85" fmla="*/ 248322 w 4149340"/>
              <a:gd name="connsiteY85" fmla="*/ 1682451 h 3701215"/>
              <a:gd name="connsiteX86" fmla="*/ 296740 w 4149340"/>
              <a:gd name="connsiteY86" fmla="*/ 1625406 h 3701215"/>
              <a:gd name="connsiteX87" fmla="*/ 178213 w 4149340"/>
              <a:gd name="connsiteY87" fmla="*/ 1562229 h 3701215"/>
              <a:gd name="connsiteX88" fmla="*/ 181005 w 4149340"/>
              <a:gd name="connsiteY88" fmla="*/ 1507678 h 3701215"/>
              <a:gd name="connsiteX89" fmla="*/ 196862 w 4149340"/>
              <a:gd name="connsiteY89" fmla="*/ 1394438 h 3701215"/>
              <a:gd name="connsiteX90" fmla="*/ 327173 w 4149340"/>
              <a:gd name="connsiteY90" fmla="*/ 1426521 h 3701215"/>
              <a:gd name="connsiteX91" fmla="*/ 433329 w 4149340"/>
              <a:gd name="connsiteY91" fmla="*/ 1374603 h 3701215"/>
              <a:gd name="connsiteX92" fmla="*/ 542351 w 4149340"/>
              <a:gd name="connsiteY92" fmla="*/ 1439431 h 3701215"/>
              <a:gd name="connsiteX93" fmla="*/ 484210 w 4149340"/>
              <a:gd name="connsiteY93" fmla="*/ 1312579 h 3701215"/>
              <a:gd name="connsiteX94" fmla="*/ 509801 w 4149340"/>
              <a:gd name="connsiteY94" fmla="*/ 1234481 h 3701215"/>
              <a:gd name="connsiteX95" fmla="*/ 353815 w 4149340"/>
              <a:gd name="connsiteY95" fmla="*/ 1303042 h 3701215"/>
              <a:gd name="connsiteX96" fmla="*/ 320358 w 4149340"/>
              <a:gd name="connsiteY96" fmla="*/ 1270294 h 3701215"/>
              <a:gd name="connsiteX97" fmla="*/ 433328 w 4149340"/>
              <a:gd name="connsiteY97" fmla="*/ 1171845 h 3701215"/>
              <a:gd name="connsiteX98" fmla="*/ 413450 w 4149340"/>
              <a:gd name="connsiteY98" fmla="*/ 1116186 h 3701215"/>
              <a:gd name="connsiteX99" fmla="*/ 298660 w 4149340"/>
              <a:gd name="connsiteY99" fmla="*/ 1211612 h 3701215"/>
              <a:gd name="connsiteX100" fmla="*/ 310083 w 4149340"/>
              <a:gd name="connsiteY100" fmla="*/ 1028722 h 3701215"/>
              <a:gd name="connsiteX101" fmla="*/ 246473 w 4149340"/>
              <a:gd name="connsiteY101" fmla="*/ 1008843 h 3701215"/>
              <a:gd name="connsiteX102" fmla="*/ 266351 w 4149340"/>
              <a:gd name="connsiteY102" fmla="*/ 945233 h 3701215"/>
              <a:gd name="connsiteX103" fmla="*/ 226594 w 4149340"/>
              <a:gd name="connsiteY103" fmla="*/ 861744 h 3701215"/>
              <a:gd name="connsiteX104" fmla="*/ 151057 w 4149340"/>
              <a:gd name="connsiteY104" fmla="*/ 865720 h 3701215"/>
              <a:gd name="connsiteX105" fmla="*/ 164320 w 4149340"/>
              <a:gd name="connsiteY105" fmla="*/ 691459 h 3701215"/>
              <a:gd name="connsiteX106" fmla="*/ 0 w 4149340"/>
              <a:gd name="connsiteY106" fmla="*/ 667626 h 3701215"/>
              <a:gd name="connsiteX107" fmla="*/ 88309 w 4149340"/>
              <a:gd name="connsiteY107" fmla="*/ 533093 h 3701215"/>
              <a:gd name="connsiteX108" fmla="*/ 93077 w 4149340"/>
              <a:gd name="connsiteY108" fmla="*/ 477463 h 3701215"/>
              <a:gd name="connsiteX109" fmla="*/ 132738 w 4149340"/>
              <a:gd name="connsiteY109" fmla="*/ 298036 h 3701215"/>
              <a:gd name="connsiteX110" fmla="*/ 261286 w 4149340"/>
              <a:gd name="connsiteY110" fmla="*/ 224287 h 3701215"/>
              <a:gd name="connsiteX111" fmla="*/ 433814 w 4149340"/>
              <a:gd name="connsiteY111" fmla="*/ 181155 h 3701215"/>
              <a:gd name="connsiteX112" fmla="*/ 614969 w 4149340"/>
              <a:gd name="connsiteY112" fmla="*/ 129397 h 3701215"/>
              <a:gd name="connsiteX113" fmla="*/ 735739 w 4149340"/>
              <a:gd name="connsiteY113" fmla="*/ 0 h 3701215"/>
              <a:gd name="connsiteX0" fmla="*/ 735739 w 4149340"/>
              <a:gd name="connsiteY0" fmla="*/ 0 h 3701215"/>
              <a:gd name="connsiteX1" fmla="*/ 1270577 w 4149340"/>
              <a:gd name="connsiteY1" fmla="*/ 457200 h 3701215"/>
              <a:gd name="connsiteX2" fmla="*/ 1581128 w 4149340"/>
              <a:gd name="connsiteY2" fmla="*/ 595223 h 3701215"/>
              <a:gd name="connsiteX3" fmla="*/ 1770909 w 4149340"/>
              <a:gd name="connsiteY3" fmla="*/ 603849 h 3701215"/>
              <a:gd name="connsiteX4" fmla="*/ 1926184 w 4149340"/>
              <a:gd name="connsiteY4" fmla="*/ 500332 h 3701215"/>
              <a:gd name="connsiteX5" fmla="*/ 1848547 w 4149340"/>
              <a:gd name="connsiteY5" fmla="*/ 345057 h 3701215"/>
              <a:gd name="connsiteX6" fmla="*/ 1917558 w 4149340"/>
              <a:gd name="connsiteY6" fmla="*/ 491706 h 3701215"/>
              <a:gd name="connsiteX7" fmla="*/ 2159097 w 4149340"/>
              <a:gd name="connsiteY7" fmla="*/ 595223 h 3701215"/>
              <a:gd name="connsiteX8" fmla="*/ 2288494 w 4149340"/>
              <a:gd name="connsiteY8" fmla="*/ 715993 h 3701215"/>
              <a:gd name="connsiteX9" fmla="*/ 2400637 w 4149340"/>
              <a:gd name="connsiteY9" fmla="*/ 733246 h 3701215"/>
              <a:gd name="connsiteX10" fmla="*/ 2504154 w 4149340"/>
              <a:gd name="connsiteY10" fmla="*/ 785004 h 3701215"/>
              <a:gd name="connsiteX11" fmla="*/ 2754320 w 4149340"/>
              <a:gd name="connsiteY11" fmla="*/ 664234 h 3701215"/>
              <a:gd name="connsiteX12" fmla="*/ 2780199 w 4149340"/>
              <a:gd name="connsiteY12" fmla="*/ 586597 h 3701215"/>
              <a:gd name="connsiteX13" fmla="*/ 2840584 w 4149340"/>
              <a:gd name="connsiteY13" fmla="*/ 577970 h 3701215"/>
              <a:gd name="connsiteX14" fmla="*/ 3038992 w 4149340"/>
              <a:gd name="connsiteY14" fmla="*/ 690114 h 3701215"/>
              <a:gd name="connsiteX15" fmla="*/ 2944101 w 4149340"/>
              <a:gd name="connsiteY15" fmla="*/ 871268 h 3701215"/>
              <a:gd name="connsiteX16" fmla="*/ 3056245 w 4149340"/>
              <a:gd name="connsiteY16" fmla="*/ 966159 h 3701215"/>
              <a:gd name="connsiteX17" fmla="*/ 2814705 w 4149340"/>
              <a:gd name="connsiteY17" fmla="*/ 1000665 h 3701215"/>
              <a:gd name="connsiteX18" fmla="*/ 2659430 w 4149340"/>
              <a:gd name="connsiteY18" fmla="*/ 1086929 h 3701215"/>
              <a:gd name="connsiteX19" fmla="*/ 2780199 w 4149340"/>
              <a:gd name="connsiteY19" fmla="*/ 1233578 h 3701215"/>
              <a:gd name="connsiteX20" fmla="*/ 2883716 w 4149340"/>
              <a:gd name="connsiteY20" fmla="*/ 1104182 h 3701215"/>
              <a:gd name="connsiteX21" fmla="*/ 2952728 w 4149340"/>
              <a:gd name="connsiteY21" fmla="*/ 1164566 h 3701215"/>
              <a:gd name="connsiteX22" fmla="*/ 2875090 w 4149340"/>
              <a:gd name="connsiteY22" fmla="*/ 1268083 h 3701215"/>
              <a:gd name="connsiteX23" fmla="*/ 2840584 w 4149340"/>
              <a:gd name="connsiteY23" fmla="*/ 1380227 h 3701215"/>
              <a:gd name="connsiteX24" fmla="*/ 2944101 w 4149340"/>
              <a:gd name="connsiteY24" fmla="*/ 1449238 h 3701215"/>
              <a:gd name="connsiteX25" fmla="*/ 3099377 w 4149340"/>
              <a:gd name="connsiteY25" fmla="*/ 1509623 h 3701215"/>
              <a:gd name="connsiteX26" fmla="*/ 3228773 w 4149340"/>
              <a:gd name="connsiteY26" fmla="*/ 1526876 h 3701215"/>
              <a:gd name="connsiteX27" fmla="*/ 3418554 w 4149340"/>
              <a:gd name="connsiteY27" fmla="*/ 1526876 h 3701215"/>
              <a:gd name="connsiteX28" fmla="*/ 3703226 w 4149340"/>
              <a:gd name="connsiteY28" fmla="*/ 1604514 h 3701215"/>
              <a:gd name="connsiteX29" fmla="*/ 3832622 w 4149340"/>
              <a:gd name="connsiteY29" fmla="*/ 1604514 h 3701215"/>
              <a:gd name="connsiteX30" fmla="*/ 3875754 w 4149340"/>
              <a:gd name="connsiteY30" fmla="*/ 1578634 h 3701215"/>
              <a:gd name="connsiteX31" fmla="*/ 3928866 w 4149340"/>
              <a:gd name="connsiteY31" fmla="*/ 1693915 h 3701215"/>
              <a:gd name="connsiteX32" fmla="*/ 3965824 w 4149340"/>
              <a:gd name="connsiteY32" fmla="*/ 1873602 h 3701215"/>
              <a:gd name="connsiteX33" fmla="*/ 4017970 w 4149340"/>
              <a:gd name="connsiteY33" fmla="*/ 2095651 h 3701215"/>
              <a:gd name="connsiteX34" fmla="*/ 4091141 w 4149340"/>
              <a:gd name="connsiteY34" fmla="*/ 2194328 h 3701215"/>
              <a:gd name="connsiteX35" fmla="*/ 4149340 w 4149340"/>
              <a:gd name="connsiteY35" fmla="*/ 2289084 h 3701215"/>
              <a:gd name="connsiteX36" fmla="*/ 3953392 w 4149340"/>
              <a:gd name="connsiteY36" fmla="*/ 2432649 h 3701215"/>
              <a:gd name="connsiteX37" fmla="*/ 3870211 w 4149340"/>
              <a:gd name="connsiteY37" fmla="*/ 2563372 h 3701215"/>
              <a:gd name="connsiteX38" fmla="*/ 3732540 w 4149340"/>
              <a:gd name="connsiteY38" fmla="*/ 2578244 h 3701215"/>
              <a:gd name="connsiteX39" fmla="*/ 3675590 w 4149340"/>
              <a:gd name="connsiteY39" fmla="*/ 2680708 h 3701215"/>
              <a:gd name="connsiteX40" fmla="*/ 3427180 w 4149340"/>
              <a:gd name="connsiteY40" fmla="*/ 2605178 h 3701215"/>
              <a:gd name="connsiteX41" fmla="*/ 3315037 w 4149340"/>
              <a:gd name="connsiteY41" fmla="*/ 2458529 h 3701215"/>
              <a:gd name="connsiteX42" fmla="*/ 3194267 w 4149340"/>
              <a:gd name="connsiteY42" fmla="*/ 2458529 h 3701215"/>
              <a:gd name="connsiteX43" fmla="*/ 3021739 w 4149340"/>
              <a:gd name="connsiteY43" fmla="*/ 2441276 h 3701215"/>
              <a:gd name="connsiteX44" fmla="*/ 2981962 w 4149340"/>
              <a:gd name="connsiteY44" fmla="*/ 2528224 h 3701215"/>
              <a:gd name="connsiteX45" fmla="*/ 2905762 w 4149340"/>
              <a:gd name="connsiteY45" fmla="*/ 2535482 h 3701215"/>
              <a:gd name="connsiteX46" fmla="*/ 2832642 w 4149340"/>
              <a:gd name="connsiteY46" fmla="*/ 2491871 h 3701215"/>
              <a:gd name="connsiteX47" fmla="*/ 2771299 w 4149340"/>
              <a:gd name="connsiteY47" fmla="*/ 2423885 h 3701215"/>
              <a:gd name="connsiteX48" fmla="*/ 2650529 w 4149340"/>
              <a:gd name="connsiteY48" fmla="*/ 2416218 h 3701215"/>
              <a:gd name="connsiteX49" fmla="*/ 2366200 w 4149340"/>
              <a:gd name="connsiteY49" fmla="*/ 2471810 h 3701215"/>
              <a:gd name="connsiteX50" fmla="*/ 1979311 w 4149340"/>
              <a:gd name="connsiteY50" fmla="*/ 2746282 h 3701215"/>
              <a:gd name="connsiteX51" fmla="*/ 1910917 w 4149340"/>
              <a:gd name="connsiteY51" fmla="*/ 2923944 h 3701215"/>
              <a:gd name="connsiteX52" fmla="*/ 1850121 w 4149340"/>
              <a:gd name="connsiteY52" fmla="*/ 2960024 h 3701215"/>
              <a:gd name="connsiteX53" fmla="*/ 1634119 w 4149340"/>
              <a:gd name="connsiteY53" fmla="*/ 2970499 h 3701215"/>
              <a:gd name="connsiteX54" fmla="*/ 1561141 w 4149340"/>
              <a:gd name="connsiteY54" fmla="*/ 3244014 h 3701215"/>
              <a:gd name="connsiteX55" fmla="*/ 1619199 w 4149340"/>
              <a:gd name="connsiteY55" fmla="*/ 3625014 h 3701215"/>
              <a:gd name="connsiteX56" fmla="*/ 1604685 w 4149340"/>
              <a:gd name="connsiteY56" fmla="*/ 3672186 h 3701215"/>
              <a:gd name="connsiteX57" fmla="*/ 1499455 w 4149340"/>
              <a:gd name="connsiteY57" fmla="*/ 3701215 h 3701215"/>
              <a:gd name="connsiteX58" fmla="*/ 1460358 w 4149340"/>
              <a:gd name="connsiteY58" fmla="*/ 3614468 h 3701215"/>
              <a:gd name="connsiteX59" fmla="*/ 1408599 w 4149340"/>
              <a:gd name="connsiteY59" fmla="*/ 3338423 h 3701215"/>
              <a:gd name="connsiteX60" fmla="*/ 1365467 w 4149340"/>
              <a:gd name="connsiteY60" fmla="*/ 3200400 h 3701215"/>
              <a:gd name="connsiteX61" fmla="*/ 1468984 w 4149340"/>
              <a:gd name="connsiteY61" fmla="*/ 2950234 h 3701215"/>
              <a:gd name="connsiteX62" fmla="*/ 1512116 w 4149340"/>
              <a:gd name="connsiteY62" fmla="*/ 2734574 h 3701215"/>
              <a:gd name="connsiteX63" fmla="*/ 1581128 w 4149340"/>
              <a:gd name="connsiteY63" fmla="*/ 2510287 h 3701215"/>
              <a:gd name="connsiteX64" fmla="*/ 1477611 w 4149340"/>
              <a:gd name="connsiteY64" fmla="*/ 2424023 h 3701215"/>
              <a:gd name="connsiteX65" fmla="*/ 1408599 w 4149340"/>
              <a:gd name="connsiteY65" fmla="*/ 2329132 h 3701215"/>
              <a:gd name="connsiteX66" fmla="*/ 1236071 w 4149340"/>
              <a:gd name="connsiteY66" fmla="*/ 2363638 h 3701215"/>
              <a:gd name="connsiteX67" fmla="*/ 1158433 w 4149340"/>
              <a:gd name="connsiteY67" fmla="*/ 2475782 h 3701215"/>
              <a:gd name="connsiteX68" fmla="*/ 968652 w 4149340"/>
              <a:gd name="connsiteY68" fmla="*/ 2553419 h 3701215"/>
              <a:gd name="connsiteX69" fmla="*/ 977279 w 4149340"/>
              <a:gd name="connsiteY69" fmla="*/ 2406770 h 3701215"/>
              <a:gd name="connsiteX70" fmla="*/ 977279 w 4149340"/>
              <a:gd name="connsiteY70" fmla="*/ 2286000 h 3701215"/>
              <a:gd name="connsiteX71" fmla="*/ 839256 w 4149340"/>
              <a:gd name="connsiteY71" fmla="*/ 2208363 h 3701215"/>
              <a:gd name="connsiteX72" fmla="*/ 778871 w 4149340"/>
              <a:gd name="connsiteY72" fmla="*/ 2139351 h 3701215"/>
              <a:gd name="connsiteX73" fmla="*/ 545958 w 4149340"/>
              <a:gd name="connsiteY73" fmla="*/ 2260121 h 3701215"/>
              <a:gd name="connsiteX74" fmla="*/ 407935 w 4149340"/>
              <a:gd name="connsiteY74" fmla="*/ 2216989 h 3701215"/>
              <a:gd name="connsiteX75" fmla="*/ 278539 w 4149340"/>
              <a:gd name="connsiteY75" fmla="*/ 2242868 h 3701215"/>
              <a:gd name="connsiteX76" fmla="*/ 252660 w 4149340"/>
              <a:gd name="connsiteY76" fmla="*/ 2087593 h 3701215"/>
              <a:gd name="connsiteX77" fmla="*/ 295792 w 4149340"/>
              <a:gd name="connsiteY77" fmla="*/ 2001329 h 3701215"/>
              <a:gd name="connsiteX78" fmla="*/ 244033 w 4149340"/>
              <a:gd name="connsiteY78" fmla="*/ 1949570 h 3701215"/>
              <a:gd name="connsiteX79" fmla="*/ 149143 w 4149340"/>
              <a:gd name="connsiteY79" fmla="*/ 1863306 h 3701215"/>
              <a:gd name="connsiteX80" fmla="*/ 39739 w 4149340"/>
              <a:gd name="connsiteY80" fmla="*/ 1815901 h 3701215"/>
              <a:gd name="connsiteX81" fmla="*/ 51666 w 4149340"/>
              <a:gd name="connsiteY81" fmla="*/ 1720485 h 3701215"/>
              <a:gd name="connsiteX82" fmla="*/ 159008 w 4149340"/>
              <a:gd name="connsiteY82" fmla="*/ 1788071 h 3701215"/>
              <a:gd name="connsiteX83" fmla="*/ 233831 w 4149340"/>
              <a:gd name="connsiteY83" fmla="*/ 1756873 h 3701215"/>
              <a:gd name="connsiteX84" fmla="*/ 112593 w 4149340"/>
              <a:gd name="connsiteY84" fmla="*/ 1621567 h 3701215"/>
              <a:gd name="connsiteX85" fmla="*/ 248322 w 4149340"/>
              <a:gd name="connsiteY85" fmla="*/ 1682451 h 3701215"/>
              <a:gd name="connsiteX86" fmla="*/ 296740 w 4149340"/>
              <a:gd name="connsiteY86" fmla="*/ 1625406 h 3701215"/>
              <a:gd name="connsiteX87" fmla="*/ 178213 w 4149340"/>
              <a:gd name="connsiteY87" fmla="*/ 1562229 h 3701215"/>
              <a:gd name="connsiteX88" fmla="*/ 181005 w 4149340"/>
              <a:gd name="connsiteY88" fmla="*/ 1507678 h 3701215"/>
              <a:gd name="connsiteX89" fmla="*/ 196862 w 4149340"/>
              <a:gd name="connsiteY89" fmla="*/ 1394438 h 3701215"/>
              <a:gd name="connsiteX90" fmla="*/ 327173 w 4149340"/>
              <a:gd name="connsiteY90" fmla="*/ 1426521 h 3701215"/>
              <a:gd name="connsiteX91" fmla="*/ 433329 w 4149340"/>
              <a:gd name="connsiteY91" fmla="*/ 1374603 h 3701215"/>
              <a:gd name="connsiteX92" fmla="*/ 542351 w 4149340"/>
              <a:gd name="connsiteY92" fmla="*/ 1439431 h 3701215"/>
              <a:gd name="connsiteX93" fmla="*/ 484210 w 4149340"/>
              <a:gd name="connsiteY93" fmla="*/ 1312579 h 3701215"/>
              <a:gd name="connsiteX94" fmla="*/ 509801 w 4149340"/>
              <a:gd name="connsiteY94" fmla="*/ 1234481 h 3701215"/>
              <a:gd name="connsiteX95" fmla="*/ 353815 w 4149340"/>
              <a:gd name="connsiteY95" fmla="*/ 1303042 h 3701215"/>
              <a:gd name="connsiteX96" fmla="*/ 320358 w 4149340"/>
              <a:gd name="connsiteY96" fmla="*/ 1270294 h 3701215"/>
              <a:gd name="connsiteX97" fmla="*/ 433328 w 4149340"/>
              <a:gd name="connsiteY97" fmla="*/ 1171845 h 3701215"/>
              <a:gd name="connsiteX98" fmla="*/ 413450 w 4149340"/>
              <a:gd name="connsiteY98" fmla="*/ 1116186 h 3701215"/>
              <a:gd name="connsiteX99" fmla="*/ 298660 w 4149340"/>
              <a:gd name="connsiteY99" fmla="*/ 1211612 h 3701215"/>
              <a:gd name="connsiteX100" fmla="*/ 310083 w 4149340"/>
              <a:gd name="connsiteY100" fmla="*/ 1028722 h 3701215"/>
              <a:gd name="connsiteX101" fmla="*/ 246473 w 4149340"/>
              <a:gd name="connsiteY101" fmla="*/ 1008843 h 3701215"/>
              <a:gd name="connsiteX102" fmla="*/ 266351 w 4149340"/>
              <a:gd name="connsiteY102" fmla="*/ 945233 h 3701215"/>
              <a:gd name="connsiteX103" fmla="*/ 226594 w 4149340"/>
              <a:gd name="connsiteY103" fmla="*/ 861744 h 3701215"/>
              <a:gd name="connsiteX104" fmla="*/ 151057 w 4149340"/>
              <a:gd name="connsiteY104" fmla="*/ 865720 h 3701215"/>
              <a:gd name="connsiteX105" fmla="*/ 164320 w 4149340"/>
              <a:gd name="connsiteY105" fmla="*/ 691459 h 3701215"/>
              <a:gd name="connsiteX106" fmla="*/ 0 w 4149340"/>
              <a:gd name="connsiteY106" fmla="*/ 667626 h 3701215"/>
              <a:gd name="connsiteX107" fmla="*/ 88309 w 4149340"/>
              <a:gd name="connsiteY107" fmla="*/ 533093 h 3701215"/>
              <a:gd name="connsiteX108" fmla="*/ 93077 w 4149340"/>
              <a:gd name="connsiteY108" fmla="*/ 477463 h 3701215"/>
              <a:gd name="connsiteX109" fmla="*/ 132738 w 4149340"/>
              <a:gd name="connsiteY109" fmla="*/ 298036 h 3701215"/>
              <a:gd name="connsiteX110" fmla="*/ 261286 w 4149340"/>
              <a:gd name="connsiteY110" fmla="*/ 224287 h 3701215"/>
              <a:gd name="connsiteX111" fmla="*/ 433814 w 4149340"/>
              <a:gd name="connsiteY111" fmla="*/ 181155 h 3701215"/>
              <a:gd name="connsiteX112" fmla="*/ 614969 w 4149340"/>
              <a:gd name="connsiteY112" fmla="*/ 129397 h 3701215"/>
              <a:gd name="connsiteX113" fmla="*/ 735739 w 4149340"/>
              <a:gd name="connsiteY113" fmla="*/ 0 h 3701215"/>
              <a:gd name="connsiteX0" fmla="*/ 735739 w 4149340"/>
              <a:gd name="connsiteY0" fmla="*/ 0 h 3701215"/>
              <a:gd name="connsiteX1" fmla="*/ 1270577 w 4149340"/>
              <a:gd name="connsiteY1" fmla="*/ 457200 h 3701215"/>
              <a:gd name="connsiteX2" fmla="*/ 1581128 w 4149340"/>
              <a:gd name="connsiteY2" fmla="*/ 595223 h 3701215"/>
              <a:gd name="connsiteX3" fmla="*/ 1770909 w 4149340"/>
              <a:gd name="connsiteY3" fmla="*/ 603849 h 3701215"/>
              <a:gd name="connsiteX4" fmla="*/ 1926184 w 4149340"/>
              <a:gd name="connsiteY4" fmla="*/ 500332 h 3701215"/>
              <a:gd name="connsiteX5" fmla="*/ 1848547 w 4149340"/>
              <a:gd name="connsiteY5" fmla="*/ 345057 h 3701215"/>
              <a:gd name="connsiteX6" fmla="*/ 1917558 w 4149340"/>
              <a:gd name="connsiteY6" fmla="*/ 491706 h 3701215"/>
              <a:gd name="connsiteX7" fmla="*/ 2159097 w 4149340"/>
              <a:gd name="connsiteY7" fmla="*/ 595223 h 3701215"/>
              <a:gd name="connsiteX8" fmla="*/ 2288494 w 4149340"/>
              <a:gd name="connsiteY8" fmla="*/ 715993 h 3701215"/>
              <a:gd name="connsiteX9" fmla="*/ 2400637 w 4149340"/>
              <a:gd name="connsiteY9" fmla="*/ 733246 h 3701215"/>
              <a:gd name="connsiteX10" fmla="*/ 2504154 w 4149340"/>
              <a:gd name="connsiteY10" fmla="*/ 785004 h 3701215"/>
              <a:gd name="connsiteX11" fmla="*/ 2754320 w 4149340"/>
              <a:gd name="connsiteY11" fmla="*/ 664234 h 3701215"/>
              <a:gd name="connsiteX12" fmla="*/ 2780199 w 4149340"/>
              <a:gd name="connsiteY12" fmla="*/ 586597 h 3701215"/>
              <a:gd name="connsiteX13" fmla="*/ 2840584 w 4149340"/>
              <a:gd name="connsiteY13" fmla="*/ 577970 h 3701215"/>
              <a:gd name="connsiteX14" fmla="*/ 3038992 w 4149340"/>
              <a:gd name="connsiteY14" fmla="*/ 690114 h 3701215"/>
              <a:gd name="connsiteX15" fmla="*/ 2944101 w 4149340"/>
              <a:gd name="connsiteY15" fmla="*/ 871268 h 3701215"/>
              <a:gd name="connsiteX16" fmla="*/ 3056245 w 4149340"/>
              <a:gd name="connsiteY16" fmla="*/ 966159 h 3701215"/>
              <a:gd name="connsiteX17" fmla="*/ 2814705 w 4149340"/>
              <a:gd name="connsiteY17" fmla="*/ 1000665 h 3701215"/>
              <a:gd name="connsiteX18" fmla="*/ 2659430 w 4149340"/>
              <a:gd name="connsiteY18" fmla="*/ 1086929 h 3701215"/>
              <a:gd name="connsiteX19" fmla="*/ 2780199 w 4149340"/>
              <a:gd name="connsiteY19" fmla="*/ 1233578 h 3701215"/>
              <a:gd name="connsiteX20" fmla="*/ 2883716 w 4149340"/>
              <a:gd name="connsiteY20" fmla="*/ 1104182 h 3701215"/>
              <a:gd name="connsiteX21" fmla="*/ 2952728 w 4149340"/>
              <a:gd name="connsiteY21" fmla="*/ 1164566 h 3701215"/>
              <a:gd name="connsiteX22" fmla="*/ 2875090 w 4149340"/>
              <a:gd name="connsiteY22" fmla="*/ 1268083 h 3701215"/>
              <a:gd name="connsiteX23" fmla="*/ 2840584 w 4149340"/>
              <a:gd name="connsiteY23" fmla="*/ 1380227 h 3701215"/>
              <a:gd name="connsiteX24" fmla="*/ 2944101 w 4149340"/>
              <a:gd name="connsiteY24" fmla="*/ 1449238 h 3701215"/>
              <a:gd name="connsiteX25" fmla="*/ 3099377 w 4149340"/>
              <a:gd name="connsiteY25" fmla="*/ 1509623 h 3701215"/>
              <a:gd name="connsiteX26" fmla="*/ 3228773 w 4149340"/>
              <a:gd name="connsiteY26" fmla="*/ 1526876 h 3701215"/>
              <a:gd name="connsiteX27" fmla="*/ 3418554 w 4149340"/>
              <a:gd name="connsiteY27" fmla="*/ 1526876 h 3701215"/>
              <a:gd name="connsiteX28" fmla="*/ 3703226 w 4149340"/>
              <a:gd name="connsiteY28" fmla="*/ 1604514 h 3701215"/>
              <a:gd name="connsiteX29" fmla="*/ 3832622 w 4149340"/>
              <a:gd name="connsiteY29" fmla="*/ 1604514 h 3701215"/>
              <a:gd name="connsiteX30" fmla="*/ 3892305 w 4149340"/>
              <a:gd name="connsiteY30" fmla="*/ 1475195 h 3701215"/>
              <a:gd name="connsiteX31" fmla="*/ 3928866 w 4149340"/>
              <a:gd name="connsiteY31" fmla="*/ 1693915 h 3701215"/>
              <a:gd name="connsiteX32" fmla="*/ 3965824 w 4149340"/>
              <a:gd name="connsiteY32" fmla="*/ 1873602 h 3701215"/>
              <a:gd name="connsiteX33" fmla="*/ 4017970 w 4149340"/>
              <a:gd name="connsiteY33" fmla="*/ 2095651 h 3701215"/>
              <a:gd name="connsiteX34" fmla="*/ 4091141 w 4149340"/>
              <a:gd name="connsiteY34" fmla="*/ 2194328 h 3701215"/>
              <a:gd name="connsiteX35" fmla="*/ 4149340 w 4149340"/>
              <a:gd name="connsiteY35" fmla="*/ 2289084 h 3701215"/>
              <a:gd name="connsiteX36" fmla="*/ 3953392 w 4149340"/>
              <a:gd name="connsiteY36" fmla="*/ 2432649 h 3701215"/>
              <a:gd name="connsiteX37" fmla="*/ 3870211 w 4149340"/>
              <a:gd name="connsiteY37" fmla="*/ 2563372 h 3701215"/>
              <a:gd name="connsiteX38" fmla="*/ 3732540 w 4149340"/>
              <a:gd name="connsiteY38" fmla="*/ 2578244 h 3701215"/>
              <a:gd name="connsiteX39" fmla="*/ 3675590 w 4149340"/>
              <a:gd name="connsiteY39" fmla="*/ 2680708 h 3701215"/>
              <a:gd name="connsiteX40" fmla="*/ 3427180 w 4149340"/>
              <a:gd name="connsiteY40" fmla="*/ 2605178 h 3701215"/>
              <a:gd name="connsiteX41" fmla="*/ 3315037 w 4149340"/>
              <a:gd name="connsiteY41" fmla="*/ 2458529 h 3701215"/>
              <a:gd name="connsiteX42" fmla="*/ 3194267 w 4149340"/>
              <a:gd name="connsiteY42" fmla="*/ 2458529 h 3701215"/>
              <a:gd name="connsiteX43" fmla="*/ 3021739 w 4149340"/>
              <a:gd name="connsiteY43" fmla="*/ 2441276 h 3701215"/>
              <a:gd name="connsiteX44" fmla="*/ 2981962 w 4149340"/>
              <a:gd name="connsiteY44" fmla="*/ 2528224 h 3701215"/>
              <a:gd name="connsiteX45" fmla="*/ 2905762 w 4149340"/>
              <a:gd name="connsiteY45" fmla="*/ 2535482 h 3701215"/>
              <a:gd name="connsiteX46" fmla="*/ 2832642 w 4149340"/>
              <a:gd name="connsiteY46" fmla="*/ 2491871 h 3701215"/>
              <a:gd name="connsiteX47" fmla="*/ 2771299 w 4149340"/>
              <a:gd name="connsiteY47" fmla="*/ 2423885 h 3701215"/>
              <a:gd name="connsiteX48" fmla="*/ 2650529 w 4149340"/>
              <a:gd name="connsiteY48" fmla="*/ 2416218 h 3701215"/>
              <a:gd name="connsiteX49" fmla="*/ 2366200 w 4149340"/>
              <a:gd name="connsiteY49" fmla="*/ 2471810 h 3701215"/>
              <a:gd name="connsiteX50" fmla="*/ 1979311 w 4149340"/>
              <a:gd name="connsiteY50" fmla="*/ 2746282 h 3701215"/>
              <a:gd name="connsiteX51" fmla="*/ 1910917 w 4149340"/>
              <a:gd name="connsiteY51" fmla="*/ 2923944 h 3701215"/>
              <a:gd name="connsiteX52" fmla="*/ 1850121 w 4149340"/>
              <a:gd name="connsiteY52" fmla="*/ 2960024 h 3701215"/>
              <a:gd name="connsiteX53" fmla="*/ 1634119 w 4149340"/>
              <a:gd name="connsiteY53" fmla="*/ 2970499 h 3701215"/>
              <a:gd name="connsiteX54" fmla="*/ 1561141 w 4149340"/>
              <a:gd name="connsiteY54" fmla="*/ 3244014 h 3701215"/>
              <a:gd name="connsiteX55" fmla="*/ 1619199 w 4149340"/>
              <a:gd name="connsiteY55" fmla="*/ 3625014 h 3701215"/>
              <a:gd name="connsiteX56" fmla="*/ 1604685 w 4149340"/>
              <a:gd name="connsiteY56" fmla="*/ 3672186 h 3701215"/>
              <a:gd name="connsiteX57" fmla="*/ 1499455 w 4149340"/>
              <a:gd name="connsiteY57" fmla="*/ 3701215 h 3701215"/>
              <a:gd name="connsiteX58" fmla="*/ 1460358 w 4149340"/>
              <a:gd name="connsiteY58" fmla="*/ 3614468 h 3701215"/>
              <a:gd name="connsiteX59" fmla="*/ 1408599 w 4149340"/>
              <a:gd name="connsiteY59" fmla="*/ 3338423 h 3701215"/>
              <a:gd name="connsiteX60" fmla="*/ 1365467 w 4149340"/>
              <a:gd name="connsiteY60" fmla="*/ 3200400 h 3701215"/>
              <a:gd name="connsiteX61" fmla="*/ 1468984 w 4149340"/>
              <a:gd name="connsiteY61" fmla="*/ 2950234 h 3701215"/>
              <a:gd name="connsiteX62" fmla="*/ 1512116 w 4149340"/>
              <a:gd name="connsiteY62" fmla="*/ 2734574 h 3701215"/>
              <a:gd name="connsiteX63" fmla="*/ 1581128 w 4149340"/>
              <a:gd name="connsiteY63" fmla="*/ 2510287 h 3701215"/>
              <a:gd name="connsiteX64" fmla="*/ 1477611 w 4149340"/>
              <a:gd name="connsiteY64" fmla="*/ 2424023 h 3701215"/>
              <a:gd name="connsiteX65" fmla="*/ 1408599 w 4149340"/>
              <a:gd name="connsiteY65" fmla="*/ 2329132 h 3701215"/>
              <a:gd name="connsiteX66" fmla="*/ 1236071 w 4149340"/>
              <a:gd name="connsiteY66" fmla="*/ 2363638 h 3701215"/>
              <a:gd name="connsiteX67" fmla="*/ 1158433 w 4149340"/>
              <a:gd name="connsiteY67" fmla="*/ 2475782 h 3701215"/>
              <a:gd name="connsiteX68" fmla="*/ 968652 w 4149340"/>
              <a:gd name="connsiteY68" fmla="*/ 2553419 h 3701215"/>
              <a:gd name="connsiteX69" fmla="*/ 977279 w 4149340"/>
              <a:gd name="connsiteY69" fmla="*/ 2406770 h 3701215"/>
              <a:gd name="connsiteX70" fmla="*/ 977279 w 4149340"/>
              <a:gd name="connsiteY70" fmla="*/ 2286000 h 3701215"/>
              <a:gd name="connsiteX71" fmla="*/ 839256 w 4149340"/>
              <a:gd name="connsiteY71" fmla="*/ 2208363 h 3701215"/>
              <a:gd name="connsiteX72" fmla="*/ 778871 w 4149340"/>
              <a:gd name="connsiteY72" fmla="*/ 2139351 h 3701215"/>
              <a:gd name="connsiteX73" fmla="*/ 545958 w 4149340"/>
              <a:gd name="connsiteY73" fmla="*/ 2260121 h 3701215"/>
              <a:gd name="connsiteX74" fmla="*/ 407935 w 4149340"/>
              <a:gd name="connsiteY74" fmla="*/ 2216989 h 3701215"/>
              <a:gd name="connsiteX75" fmla="*/ 278539 w 4149340"/>
              <a:gd name="connsiteY75" fmla="*/ 2242868 h 3701215"/>
              <a:gd name="connsiteX76" fmla="*/ 252660 w 4149340"/>
              <a:gd name="connsiteY76" fmla="*/ 2087593 h 3701215"/>
              <a:gd name="connsiteX77" fmla="*/ 295792 w 4149340"/>
              <a:gd name="connsiteY77" fmla="*/ 2001329 h 3701215"/>
              <a:gd name="connsiteX78" fmla="*/ 244033 w 4149340"/>
              <a:gd name="connsiteY78" fmla="*/ 1949570 h 3701215"/>
              <a:gd name="connsiteX79" fmla="*/ 149143 w 4149340"/>
              <a:gd name="connsiteY79" fmla="*/ 1863306 h 3701215"/>
              <a:gd name="connsiteX80" fmla="*/ 39739 w 4149340"/>
              <a:gd name="connsiteY80" fmla="*/ 1815901 h 3701215"/>
              <a:gd name="connsiteX81" fmla="*/ 51666 w 4149340"/>
              <a:gd name="connsiteY81" fmla="*/ 1720485 h 3701215"/>
              <a:gd name="connsiteX82" fmla="*/ 159008 w 4149340"/>
              <a:gd name="connsiteY82" fmla="*/ 1788071 h 3701215"/>
              <a:gd name="connsiteX83" fmla="*/ 233831 w 4149340"/>
              <a:gd name="connsiteY83" fmla="*/ 1756873 h 3701215"/>
              <a:gd name="connsiteX84" fmla="*/ 112593 w 4149340"/>
              <a:gd name="connsiteY84" fmla="*/ 1621567 h 3701215"/>
              <a:gd name="connsiteX85" fmla="*/ 248322 w 4149340"/>
              <a:gd name="connsiteY85" fmla="*/ 1682451 h 3701215"/>
              <a:gd name="connsiteX86" fmla="*/ 296740 w 4149340"/>
              <a:gd name="connsiteY86" fmla="*/ 1625406 h 3701215"/>
              <a:gd name="connsiteX87" fmla="*/ 178213 w 4149340"/>
              <a:gd name="connsiteY87" fmla="*/ 1562229 h 3701215"/>
              <a:gd name="connsiteX88" fmla="*/ 181005 w 4149340"/>
              <a:gd name="connsiteY88" fmla="*/ 1507678 h 3701215"/>
              <a:gd name="connsiteX89" fmla="*/ 196862 w 4149340"/>
              <a:gd name="connsiteY89" fmla="*/ 1394438 h 3701215"/>
              <a:gd name="connsiteX90" fmla="*/ 327173 w 4149340"/>
              <a:gd name="connsiteY90" fmla="*/ 1426521 h 3701215"/>
              <a:gd name="connsiteX91" fmla="*/ 433329 w 4149340"/>
              <a:gd name="connsiteY91" fmla="*/ 1374603 h 3701215"/>
              <a:gd name="connsiteX92" fmla="*/ 542351 w 4149340"/>
              <a:gd name="connsiteY92" fmla="*/ 1439431 h 3701215"/>
              <a:gd name="connsiteX93" fmla="*/ 484210 w 4149340"/>
              <a:gd name="connsiteY93" fmla="*/ 1312579 h 3701215"/>
              <a:gd name="connsiteX94" fmla="*/ 509801 w 4149340"/>
              <a:gd name="connsiteY94" fmla="*/ 1234481 h 3701215"/>
              <a:gd name="connsiteX95" fmla="*/ 353815 w 4149340"/>
              <a:gd name="connsiteY95" fmla="*/ 1303042 h 3701215"/>
              <a:gd name="connsiteX96" fmla="*/ 320358 w 4149340"/>
              <a:gd name="connsiteY96" fmla="*/ 1270294 h 3701215"/>
              <a:gd name="connsiteX97" fmla="*/ 433328 w 4149340"/>
              <a:gd name="connsiteY97" fmla="*/ 1171845 h 3701215"/>
              <a:gd name="connsiteX98" fmla="*/ 413450 w 4149340"/>
              <a:gd name="connsiteY98" fmla="*/ 1116186 h 3701215"/>
              <a:gd name="connsiteX99" fmla="*/ 298660 w 4149340"/>
              <a:gd name="connsiteY99" fmla="*/ 1211612 h 3701215"/>
              <a:gd name="connsiteX100" fmla="*/ 310083 w 4149340"/>
              <a:gd name="connsiteY100" fmla="*/ 1028722 h 3701215"/>
              <a:gd name="connsiteX101" fmla="*/ 246473 w 4149340"/>
              <a:gd name="connsiteY101" fmla="*/ 1008843 h 3701215"/>
              <a:gd name="connsiteX102" fmla="*/ 266351 w 4149340"/>
              <a:gd name="connsiteY102" fmla="*/ 945233 h 3701215"/>
              <a:gd name="connsiteX103" fmla="*/ 226594 w 4149340"/>
              <a:gd name="connsiteY103" fmla="*/ 861744 h 3701215"/>
              <a:gd name="connsiteX104" fmla="*/ 151057 w 4149340"/>
              <a:gd name="connsiteY104" fmla="*/ 865720 h 3701215"/>
              <a:gd name="connsiteX105" fmla="*/ 164320 w 4149340"/>
              <a:gd name="connsiteY105" fmla="*/ 691459 h 3701215"/>
              <a:gd name="connsiteX106" fmla="*/ 0 w 4149340"/>
              <a:gd name="connsiteY106" fmla="*/ 667626 h 3701215"/>
              <a:gd name="connsiteX107" fmla="*/ 88309 w 4149340"/>
              <a:gd name="connsiteY107" fmla="*/ 533093 h 3701215"/>
              <a:gd name="connsiteX108" fmla="*/ 93077 w 4149340"/>
              <a:gd name="connsiteY108" fmla="*/ 477463 h 3701215"/>
              <a:gd name="connsiteX109" fmla="*/ 132738 w 4149340"/>
              <a:gd name="connsiteY109" fmla="*/ 298036 h 3701215"/>
              <a:gd name="connsiteX110" fmla="*/ 261286 w 4149340"/>
              <a:gd name="connsiteY110" fmla="*/ 224287 h 3701215"/>
              <a:gd name="connsiteX111" fmla="*/ 433814 w 4149340"/>
              <a:gd name="connsiteY111" fmla="*/ 181155 h 3701215"/>
              <a:gd name="connsiteX112" fmla="*/ 614969 w 4149340"/>
              <a:gd name="connsiteY112" fmla="*/ 129397 h 3701215"/>
              <a:gd name="connsiteX113" fmla="*/ 735739 w 4149340"/>
              <a:gd name="connsiteY113" fmla="*/ 0 h 3701215"/>
              <a:gd name="connsiteX0" fmla="*/ 735739 w 4149340"/>
              <a:gd name="connsiteY0" fmla="*/ 0 h 3701215"/>
              <a:gd name="connsiteX1" fmla="*/ 1270577 w 4149340"/>
              <a:gd name="connsiteY1" fmla="*/ 457200 h 3701215"/>
              <a:gd name="connsiteX2" fmla="*/ 1581128 w 4149340"/>
              <a:gd name="connsiteY2" fmla="*/ 595223 h 3701215"/>
              <a:gd name="connsiteX3" fmla="*/ 1770909 w 4149340"/>
              <a:gd name="connsiteY3" fmla="*/ 603849 h 3701215"/>
              <a:gd name="connsiteX4" fmla="*/ 1926184 w 4149340"/>
              <a:gd name="connsiteY4" fmla="*/ 500332 h 3701215"/>
              <a:gd name="connsiteX5" fmla="*/ 1848547 w 4149340"/>
              <a:gd name="connsiteY5" fmla="*/ 345057 h 3701215"/>
              <a:gd name="connsiteX6" fmla="*/ 1917558 w 4149340"/>
              <a:gd name="connsiteY6" fmla="*/ 491706 h 3701215"/>
              <a:gd name="connsiteX7" fmla="*/ 2159097 w 4149340"/>
              <a:gd name="connsiteY7" fmla="*/ 595223 h 3701215"/>
              <a:gd name="connsiteX8" fmla="*/ 2288494 w 4149340"/>
              <a:gd name="connsiteY8" fmla="*/ 715993 h 3701215"/>
              <a:gd name="connsiteX9" fmla="*/ 2400637 w 4149340"/>
              <a:gd name="connsiteY9" fmla="*/ 733246 h 3701215"/>
              <a:gd name="connsiteX10" fmla="*/ 2504154 w 4149340"/>
              <a:gd name="connsiteY10" fmla="*/ 785004 h 3701215"/>
              <a:gd name="connsiteX11" fmla="*/ 2754320 w 4149340"/>
              <a:gd name="connsiteY11" fmla="*/ 664234 h 3701215"/>
              <a:gd name="connsiteX12" fmla="*/ 2780199 w 4149340"/>
              <a:gd name="connsiteY12" fmla="*/ 586597 h 3701215"/>
              <a:gd name="connsiteX13" fmla="*/ 2840584 w 4149340"/>
              <a:gd name="connsiteY13" fmla="*/ 577970 h 3701215"/>
              <a:gd name="connsiteX14" fmla="*/ 3038992 w 4149340"/>
              <a:gd name="connsiteY14" fmla="*/ 690114 h 3701215"/>
              <a:gd name="connsiteX15" fmla="*/ 2944101 w 4149340"/>
              <a:gd name="connsiteY15" fmla="*/ 871268 h 3701215"/>
              <a:gd name="connsiteX16" fmla="*/ 3056245 w 4149340"/>
              <a:gd name="connsiteY16" fmla="*/ 966159 h 3701215"/>
              <a:gd name="connsiteX17" fmla="*/ 2814705 w 4149340"/>
              <a:gd name="connsiteY17" fmla="*/ 1000665 h 3701215"/>
              <a:gd name="connsiteX18" fmla="*/ 2659430 w 4149340"/>
              <a:gd name="connsiteY18" fmla="*/ 1086929 h 3701215"/>
              <a:gd name="connsiteX19" fmla="*/ 2780199 w 4149340"/>
              <a:gd name="connsiteY19" fmla="*/ 1233578 h 3701215"/>
              <a:gd name="connsiteX20" fmla="*/ 2883716 w 4149340"/>
              <a:gd name="connsiteY20" fmla="*/ 1104182 h 3701215"/>
              <a:gd name="connsiteX21" fmla="*/ 2952728 w 4149340"/>
              <a:gd name="connsiteY21" fmla="*/ 1164566 h 3701215"/>
              <a:gd name="connsiteX22" fmla="*/ 2875090 w 4149340"/>
              <a:gd name="connsiteY22" fmla="*/ 1268083 h 3701215"/>
              <a:gd name="connsiteX23" fmla="*/ 2840584 w 4149340"/>
              <a:gd name="connsiteY23" fmla="*/ 1380227 h 3701215"/>
              <a:gd name="connsiteX24" fmla="*/ 2944101 w 4149340"/>
              <a:gd name="connsiteY24" fmla="*/ 1449238 h 3701215"/>
              <a:gd name="connsiteX25" fmla="*/ 3099377 w 4149340"/>
              <a:gd name="connsiteY25" fmla="*/ 1509623 h 3701215"/>
              <a:gd name="connsiteX26" fmla="*/ 3228773 w 4149340"/>
              <a:gd name="connsiteY26" fmla="*/ 1526876 h 3701215"/>
              <a:gd name="connsiteX27" fmla="*/ 3418554 w 4149340"/>
              <a:gd name="connsiteY27" fmla="*/ 1526876 h 3701215"/>
              <a:gd name="connsiteX28" fmla="*/ 3703226 w 4149340"/>
              <a:gd name="connsiteY28" fmla="*/ 1604514 h 3701215"/>
              <a:gd name="connsiteX29" fmla="*/ 3832622 w 4149340"/>
              <a:gd name="connsiteY29" fmla="*/ 1604514 h 3701215"/>
              <a:gd name="connsiteX30" fmla="*/ 3892305 w 4149340"/>
              <a:gd name="connsiteY30" fmla="*/ 1475195 h 3701215"/>
              <a:gd name="connsiteX31" fmla="*/ 3928866 w 4149340"/>
              <a:gd name="connsiteY31" fmla="*/ 1693915 h 3701215"/>
              <a:gd name="connsiteX32" fmla="*/ 3965824 w 4149340"/>
              <a:gd name="connsiteY32" fmla="*/ 1873602 h 3701215"/>
              <a:gd name="connsiteX33" fmla="*/ 4017970 w 4149340"/>
              <a:gd name="connsiteY33" fmla="*/ 2095651 h 3701215"/>
              <a:gd name="connsiteX34" fmla="*/ 4091141 w 4149340"/>
              <a:gd name="connsiteY34" fmla="*/ 2194328 h 3701215"/>
              <a:gd name="connsiteX35" fmla="*/ 4149340 w 4149340"/>
              <a:gd name="connsiteY35" fmla="*/ 2289084 h 3701215"/>
              <a:gd name="connsiteX36" fmla="*/ 3953392 w 4149340"/>
              <a:gd name="connsiteY36" fmla="*/ 2432649 h 3701215"/>
              <a:gd name="connsiteX37" fmla="*/ 3870211 w 4149340"/>
              <a:gd name="connsiteY37" fmla="*/ 2563372 h 3701215"/>
              <a:gd name="connsiteX38" fmla="*/ 3732540 w 4149340"/>
              <a:gd name="connsiteY38" fmla="*/ 2578244 h 3701215"/>
              <a:gd name="connsiteX39" fmla="*/ 3675590 w 4149340"/>
              <a:gd name="connsiteY39" fmla="*/ 2680708 h 3701215"/>
              <a:gd name="connsiteX40" fmla="*/ 3427180 w 4149340"/>
              <a:gd name="connsiteY40" fmla="*/ 2605178 h 3701215"/>
              <a:gd name="connsiteX41" fmla="*/ 3315037 w 4149340"/>
              <a:gd name="connsiteY41" fmla="*/ 2458529 h 3701215"/>
              <a:gd name="connsiteX42" fmla="*/ 3194267 w 4149340"/>
              <a:gd name="connsiteY42" fmla="*/ 2458529 h 3701215"/>
              <a:gd name="connsiteX43" fmla="*/ 3021739 w 4149340"/>
              <a:gd name="connsiteY43" fmla="*/ 2441276 h 3701215"/>
              <a:gd name="connsiteX44" fmla="*/ 2981962 w 4149340"/>
              <a:gd name="connsiteY44" fmla="*/ 2528224 h 3701215"/>
              <a:gd name="connsiteX45" fmla="*/ 2905762 w 4149340"/>
              <a:gd name="connsiteY45" fmla="*/ 2535482 h 3701215"/>
              <a:gd name="connsiteX46" fmla="*/ 2832642 w 4149340"/>
              <a:gd name="connsiteY46" fmla="*/ 2491871 h 3701215"/>
              <a:gd name="connsiteX47" fmla="*/ 2771299 w 4149340"/>
              <a:gd name="connsiteY47" fmla="*/ 2423885 h 3701215"/>
              <a:gd name="connsiteX48" fmla="*/ 2650529 w 4149340"/>
              <a:gd name="connsiteY48" fmla="*/ 2416218 h 3701215"/>
              <a:gd name="connsiteX49" fmla="*/ 2366200 w 4149340"/>
              <a:gd name="connsiteY49" fmla="*/ 2471810 h 3701215"/>
              <a:gd name="connsiteX50" fmla="*/ 1979311 w 4149340"/>
              <a:gd name="connsiteY50" fmla="*/ 2746282 h 3701215"/>
              <a:gd name="connsiteX51" fmla="*/ 1910917 w 4149340"/>
              <a:gd name="connsiteY51" fmla="*/ 2923944 h 3701215"/>
              <a:gd name="connsiteX52" fmla="*/ 1850121 w 4149340"/>
              <a:gd name="connsiteY52" fmla="*/ 2960024 h 3701215"/>
              <a:gd name="connsiteX53" fmla="*/ 1634119 w 4149340"/>
              <a:gd name="connsiteY53" fmla="*/ 2970499 h 3701215"/>
              <a:gd name="connsiteX54" fmla="*/ 1561141 w 4149340"/>
              <a:gd name="connsiteY54" fmla="*/ 3244014 h 3701215"/>
              <a:gd name="connsiteX55" fmla="*/ 1619199 w 4149340"/>
              <a:gd name="connsiteY55" fmla="*/ 3625014 h 3701215"/>
              <a:gd name="connsiteX56" fmla="*/ 1604685 w 4149340"/>
              <a:gd name="connsiteY56" fmla="*/ 3672186 h 3701215"/>
              <a:gd name="connsiteX57" fmla="*/ 1499455 w 4149340"/>
              <a:gd name="connsiteY57" fmla="*/ 3701215 h 3701215"/>
              <a:gd name="connsiteX58" fmla="*/ 1460358 w 4149340"/>
              <a:gd name="connsiteY58" fmla="*/ 3614468 h 3701215"/>
              <a:gd name="connsiteX59" fmla="*/ 1408599 w 4149340"/>
              <a:gd name="connsiteY59" fmla="*/ 3338423 h 3701215"/>
              <a:gd name="connsiteX60" fmla="*/ 1365467 w 4149340"/>
              <a:gd name="connsiteY60" fmla="*/ 3200400 h 3701215"/>
              <a:gd name="connsiteX61" fmla="*/ 1468984 w 4149340"/>
              <a:gd name="connsiteY61" fmla="*/ 2950234 h 3701215"/>
              <a:gd name="connsiteX62" fmla="*/ 1512116 w 4149340"/>
              <a:gd name="connsiteY62" fmla="*/ 2734574 h 3701215"/>
              <a:gd name="connsiteX63" fmla="*/ 1581128 w 4149340"/>
              <a:gd name="connsiteY63" fmla="*/ 2510287 h 3701215"/>
              <a:gd name="connsiteX64" fmla="*/ 1477611 w 4149340"/>
              <a:gd name="connsiteY64" fmla="*/ 2424023 h 3701215"/>
              <a:gd name="connsiteX65" fmla="*/ 1408599 w 4149340"/>
              <a:gd name="connsiteY65" fmla="*/ 2329132 h 3701215"/>
              <a:gd name="connsiteX66" fmla="*/ 1236071 w 4149340"/>
              <a:gd name="connsiteY66" fmla="*/ 2363638 h 3701215"/>
              <a:gd name="connsiteX67" fmla="*/ 1158433 w 4149340"/>
              <a:gd name="connsiteY67" fmla="*/ 2475782 h 3701215"/>
              <a:gd name="connsiteX68" fmla="*/ 968652 w 4149340"/>
              <a:gd name="connsiteY68" fmla="*/ 2553419 h 3701215"/>
              <a:gd name="connsiteX69" fmla="*/ 977279 w 4149340"/>
              <a:gd name="connsiteY69" fmla="*/ 2406770 h 3701215"/>
              <a:gd name="connsiteX70" fmla="*/ 977279 w 4149340"/>
              <a:gd name="connsiteY70" fmla="*/ 2286000 h 3701215"/>
              <a:gd name="connsiteX71" fmla="*/ 839256 w 4149340"/>
              <a:gd name="connsiteY71" fmla="*/ 2208363 h 3701215"/>
              <a:gd name="connsiteX72" fmla="*/ 778871 w 4149340"/>
              <a:gd name="connsiteY72" fmla="*/ 2139351 h 3701215"/>
              <a:gd name="connsiteX73" fmla="*/ 545958 w 4149340"/>
              <a:gd name="connsiteY73" fmla="*/ 2260121 h 3701215"/>
              <a:gd name="connsiteX74" fmla="*/ 407935 w 4149340"/>
              <a:gd name="connsiteY74" fmla="*/ 2216989 h 3701215"/>
              <a:gd name="connsiteX75" fmla="*/ 278539 w 4149340"/>
              <a:gd name="connsiteY75" fmla="*/ 2242868 h 3701215"/>
              <a:gd name="connsiteX76" fmla="*/ 252660 w 4149340"/>
              <a:gd name="connsiteY76" fmla="*/ 2087593 h 3701215"/>
              <a:gd name="connsiteX77" fmla="*/ 295792 w 4149340"/>
              <a:gd name="connsiteY77" fmla="*/ 2001329 h 3701215"/>
              <a:gd name="connsiteX78" fmla="*/ 244033 w 4149340"/>
              <a:gd name="connsiteY78" fmla="*/ 1949570 h 3701215"/>
              <a:gd name="connsiteX79" fmla="*/ 149143 w 4149340"/>
              <a:gd name="connsiteY79" fmla="*/ 1863306 h 3701215"/>
              <a:gd name="connsiteX80" fmla="*/ 39739 w 4149340"/>
              <a:gd name="connsiteY80" fmla="*/ 1815901 h 3701215"/>
              <a:gd name="connsiteX81" fmla="*/ 51666 w 4149340"/>
              <a:gd name="connsiteY81" fmla="*/ 1720485 h 3701215"/>
              <a:gd name="connsiteX82" fmla="*/ 159008 w 4149340"/>
              <a:gd name="connsiteY82" fmla="*/ 1788071 h 3701215"/>
              <a:gd name="connsiteX83" fmla="*/ 233831 w 4149340"/>
              <a:gd name="connsiteY83" fmla="*/ 1756873 h 3701215"/>
              <a:gd name="connsiteX84" fmla="*/ 112593 w 4149340"/>
              <a:gd name="connsiteY84" fmla="*/ 1621567 h 3701215"/>
              <a:gd name="connsiteX85" fmla="*/ 248322 w 4149340"/>
              <a:gd name="connsiteY85" fmla="*/ 1682451 h 3701215"/>
              <a:gd name="connsiteX86" fmla="*/ 296740 w 4149340"/>
              <a:gd name="connsiteY86" fmla="*/ 1625406 h 3701215"/>
              <a:gd name="connsiteX87" fmla="*/ 178213 w 4149340"/>
              <a:gd name="connsiteY87" fmla="*/ 1562229 h 3701215"/>
              <a:gd name="connsiteX88" fmla="*/ 181005 w 4149340"/>
              <a:gd name="connsiteY88" fmla="*/ 1507678 h 3701215"/>
              <a:gd name="connsiteX89" fmla="*/ 196862 w 4149340"/>
              <a:gd name="connsiteY89" fmla="*/ 1394438 h 3701215"/>
              <a:gd name="connsiteX90" fmla="*/ 327173 w 4149340"/>
              <a:gd name="connsiteY90" fmla="*/ 1426521 h 3701215"/>
              <a:gd name="connsiteX91" fmla="*/ 433329 w 4149340"/>
              <a:gd name="connsiteY91" fmla="*/ 1374603 h 3701215"/>
              <a:gd name="connsiteX92" fmla="*/ 542351 w 4149340"/>
              <a:gd name="connsiteY92" fmla="*/ 1439431 h 3701215"/>
              <a:gd name="connsiteX93" fmla="*/ 484210 w 4149340"/>
              <a:gd name="connsiteY93" fmla="*/ 1312579 h 3701215"/>
              <a:gd name="connsiteX94" fmla="*/ 509801 w 4149340"/>
              <a:gd name="connsiteY94" fmla="*/ 1234481 h 3701215"/>
              <a:gd name="connsiteX95" fmla="*/ 353815 w 4149340"/>
              <a:gd name="connsiteY95" fmla="*/ 1303042 h 3701215"/>
              <a:gd name="connsiteX96" fmla="*/ 320358 w 4149340"/>
              <a:gd name="connsiteY96" fmla="*/ 1270294 h 3701215"/>
              <a:gd name="connsiteX97" fmla="*/ 433328 w 4149340"/>
              <a:gd name="connsiteY97" fmla="*/ 1171845 h 3701215"/>
              <a:gd name="connsiteX98" fmla="*/ 413450 w 4149340"/>
              <a:gd name="connsiteY98" fmla="*/ 1116186 h 3701215"/>
              <a:gd name="connsiteX99" fmla="*/ 298660 w 4149340"/>
              <a:gd name="connsiteY99" fmla="*/ 1211612 h 3701215"/>
              <a:gd name="connsiteX100" fmla="*/ 310083 w 4149340"/>
              <a:gd name="connsiteY100" fmla="*/ 1028722 h 3701215"/>
              <a:gd name="connsiteX101" fmla="*/ 246473 w 4149340"/>
              <a:gd name="connsiteY101" fmla="*/ 1008843 h 3701215"/>
              <a:gd name="connsiteX102" fmla="*/ 266351 w 4149340"/>
              <a:gd name="connsiteY102" fmla="*/ 945233 h 3701215"/>
              <a:gd name="connsiteX103" fmla="*/ 226594 w 4149340"/>
              <a:gd name="connsiteY103" fmla="*/ 861744 h 3701215"/>
              <a:gd name="connsiteX104" fmla="*/ 151057 w 4149340"/>
              <a:gd name="connsiteY104" fmla="*/ 865720 h 3701215"/>
              <a:gd name="connsiteX105" fmla="*/ 164320 w 4149340"/>
              <a:gd name="connsiteY105" fmla="*/ 691459 h 3701215"/>
              <a:gd name="connsiteX106" fmla="*/ 0 w 4149340"/>
              <a:gd name="connsiteY106" fmla="*/ 667626 h 3701215"/>
              <a:gd name="connsiteX107" fmla="*/ 88309 w 4149340"/>
              <a:gd name="connsiteY107" fmla="*/ 533093 h 3701215"/>
              <a:gd name="connsiteX108" fmla="*/ 93077 w 4149340"/>
              <a:gd name="connsiteY108" fmla="*/ 477463 h 3701215"/>
              <a:gd name="connsiteX109" fmla="*/ 132738 w 4149340"/>
              <a:gd name="connsiteY109" fmla="*/ 298036 h 3701215"/>
              <a:gd name="connsiteX110" fmla="*/ 186810 w 4149340"/>
              <a:gd name="connsiteY110" fmla="*/ 182912 h 3701215"/>
              <a:gd name="connsiteX111" fmla="*/ 433814 w 4149340"/>
              <a:gd name="connsiteY111" fmla="*/ 181155 h 3701215"/>
              <a:gd name="connsiteX112" fmla="*/ 614969 w 4149340"/>
              <a:gd name="connsiteY112" fmla="*/ 129397 h 3701215"/>
              <a:gd name="connsiteX113" fmla="*/ 735739 w 4149340"/>
              <a:gd name="connsiteY113" fmla="*/ 0 h 3701215"/>
              <a:gd name="connsiteX0" fmla="*/ 735739 w 4149340"/>
              <a:gd name="connsiteY0" fmla="*/ 0 h 3701215"/>
              <a:gd name="connsiteX1" fmla="*/ 1270577 w 4149340"/>
              <a:gd name="connsiteY1" fmla="*/ 457200 h 3701215"/>
              <a:gd name="connsiteX2" fmla="*/ 1581128 w 4149340"/>
              <a:gd name="connsiteY2" fmla="*/ 595223 h 3701215"/>
              <a:gd name="connsiteX3" fmla="*/ 1770909 w 4149340"/>
              <a:gd name="connsiteY3" fmla="*/ 603849 h 3701215"/>
              <a:gd name="connsiteX4" fmla="*/ 1926184 w 4149340"/>
              <a:gd name="connsiteY4" fmla="*/ 500332 h 3701215"/>
              <a:gd name="connsiteX5" fmla="*/ 1848547 w 4149340"/>
              <a:gd name="connsiteY5" fmla="*/ 345057 h 3701215"/>
              <a:gd name="connsiteX6" fmla="*/ 1917558 w 4149340"/>
              <a:gd name="connsiteY6" fmla="*/ 491706 h 3701215"/>
              <a:gd name="connsiteX7" fmla="*/ 2159097 w 4149340"/>
              <a:gd name="connsiteY7" fmla="*/ 595223 h 3701215"/>
              <a:gd name="connsiteX8" fmla="*/ 2288494 w 4149340"/>
              <a:gd name="connsiteY8" fmla="*/ 715993 h 3701215"/>
              <a:gd name="connsiteX9" fmla="*/ 2400637 w 4149340"/>
              <a:gd name="connsiteY9" fmla="*/ 733246 h 3701215"/>
              <a:gd name="connsiteX10" fmla="*/ 2504154 w 4149340"/>
              <a:gd name="connsiteY10" fmla="*/ 785004 h 3701215"/>
              <a:gd name="connsiteX11" fmla="*/ 2754320 w 4149340"/>
              <a:gd name="connsiteY11" fmla="*/ 664234 h 3701215"/>
              <a:gd name="connsiteX12" fmla="*/ 2780199 w 4149340"/>
              <a:gd name="connsiteY12" fmla="*/ 586597 h 3701215"/>
              <a:gd name="connsiteX13" fmla="*/ 2840584 w 4149340"/>
              <a:gd name="connsiteY13" fmla="*/ 577970 h 3701215"/>
              <a:gd name="connsiteX14" fmla="*/ 3038992 w 4149340"/>
              <a:gd name="connsiteY14" fmla="*/ 690114 h 3701215"/>
              <a:gd name="connsiteX15" fmla="*/ 2944101 w 4149340"/>
              <a:gd name="connsiteY15" fmla="*/ 871268 h 3701215"/>
              <a:gd name="connsiteX16" fmla="*/ 3056245 w 4149340"/>
              <a:gd name="connsiteY16" fmla="*/ 966159 h 3701215"/>
              <a:gd name="connsiteX17" fmla="*/ 2814705 w 4149340"/>
              <a:gd name="connsiteY17" fmla="*/ 1000665 h 3701215"/>
              <a:gd name="connsiteX18" fmla="*/ 2659430 w 4149340"/>
              <a:gd name="connsiteY18" fmla="*/ 1086929 h 3701215"/>
              <a:gd name="connsiteX19" fmla="*/ 2780199 w 4149340"/>
              <a:gd name="connsiteY19" fmla="*/ 1233578 h 3701215"/>
              <a:gd name="connsiteX20" fmla="*/ 2883716 w 4149340"/>
              <a:gd name="connsiteY20" fmla="*/ 1104182 h 3701215"/>
              <a:gd name="connsiteX21" fmla="*/ 2952728 w 4149340"/>
              <a:gd name="connsiteY21" fmla="*/ 1164566 h 3701215"/>
              <a:gd name="connsiteX22" fmla="*/ 2875090 w 4149340"/>
              <a:gd name="connsiteY22" fmla="*/ 1268083 h 3701215"/>
              <a:gd name="connsiteX23" fmla="*/ 2840584 w 4149340"/>
              <a:gd name="connsiteY23" fmla="*/ 1380227 h 3701215"/>
              <a:gd name="connsiteX24" fmla="*/ 2944101 w 4149340"/>
              <a:gd name="connsiteY24" fmla="*/ 1449238 h 3701215"/>
              <a:gd name="connsiteX25" fmla="*/ 3099377 w 4149340"/>
              <a:gd name="connsiteY25" fmla="*/ 1509623 h 3701215"/>
              <a:gd name="connsiteX26" fmla="*/ 3228773 w 4149340"/>
              <a:gd name="connsiteY26" fmla="*/ 1526876 h 3701215"/>
              <a:gd name="connsiteX27" fmla="*/ 3418554 w 4149340"/>
              <a:gd name="connsiteY27" fmla="*/ 1526876 h 3701215"/>
              <a:gd name="connsiteX28" fmla="*/ 3703226 w 4149340"/>
              <a:gd name="connsiteY28" fmla="*/ 1604514 h 3701215"/>
              <a:gd name="connsiteX29" fmla="*/ 3832622 w 4149340"/>
              <a:gd name="connsiteY29" fmla="*/ 1604514 h 3701215"/>
              <a:gd name="connsiteX30" fmla="*/ 3892305 w 4149340"/>
              <a:gd name="connsiteY30" fmla="*/ 1475195 h 3701215"/>
              <a:gd name="connsiteX31" fmla="*/ 3928866 w 4149340"/>
              <a:gd name="connsiteY31" fmla="*/ 1693915 h 3701215"/>
              <a:gd name="connsiteX32" fmla="*/ 3965824 w 4149340"/>
              <a:gd name="connsiteY32" fmla="*/ 1873602 h 3701215"/>
              <a:gd name="connsiteX33" fmla="*/ 4017970 w 4149340"/>
              <a:gd name="connsiteY33" fmla="*/ 2095651 h 3701215"/>
              <a:gd name="connsiteX34" fmla="*/ 4091141 w 4149340"/>
              <a:gd name="connsiteY34" fmla="*/ 2194328 h 3701215"/>
              <a:gd name="connsiteX35" fmla="*/ 4149340 w 4149340"/>
              <a:gd name="connsiteY35" fmla="*/ 2289084 h 3701215"/>
              <a:gd name="connsiteX36" fmla="*/ 3953392 w 4149340"/>
              <a:gd name="connsiteY36" fmla="*/ 2432649 h 3701215"/>
              <a:gd name="connsiteX37" fmla="*/ 3870211 w 4149340"/>
              <a:gd name="connsiteY37" fmla="*/ 2563372 h 3701215"/>
              <a:gd name="connsiteX38" fmla="*/ 3732540 w 4149340"/>
              <a:gd name="connsiteY38" fmla="*/ 2578244 h 3701215"/>
              <a:gd name="connsiteX39" fmla="*/ 3675590 w 4149340"/>
              <a:gd name="connsiteY39" fmla="*/ 2680708 h 3701215"/>
              <a:gd name="connsiteX40" fmla="*/ 3427180 w 4149340"/>
              <a:gd name="connsiteY40" fmla="*/ 2605178 h 3701215"/>
              <a:gd name="connsiteX41" fmla="*/ 3315037 w 4149340"/>
              <a:gd name="connsiteY41" fmla="*/ 2458529 h 3701215"/>
              <a:gd name="connsiteX42" fmla="*/ 3194267 w 4149340"/>
              <a:gd name="connsiteY42" fmla="*/ 2458529 h 3701215"/>
              <a:gd name="connsiteX43" fmla="*/ 3021739 w 4149340"/>
              <a:gd name="connsiteY43" fmla="*/ 2441276 h 3701215"/>
              <a:gd name="connsiteX44" fmla="*/ 2981962 w 4149340"/>
              <a:gd name="connsiteY44" fmla="*/ 2528224 h 3701215"/>
              <a:gd name="connsiteX45" fmla="*/ 2905762 w 4149340"/>
              <a:gd name="connsiteY45" fmla="*/ 2535482 h 3701215"/>
              <a:gd name="connsiteX46" fmla="*/ 2832642 w 4149340"/>
              <a:gd name="connsiteY46" fmla="*/ 2491871 h 3701215"/>
              <a:gd name="connsiteX47" fmla="*/ 2771299 w 4149340"/>
              <a:gd name="connsiteY47" fmla="*/ 2423885 h 3701215"/>
              <a:gd name="connsiteX48" fmla="*/ 2650529 w 4149340"/>
              <a:gd name="connsiteY48" fmla="*/ 2416218 h 3701215"/>
              <a:gd name="connsiteX49" fmla="*/ 2366200 w 4149340"/>
              <a:gd name="connsiteY49" fmla="*/ 2471810 h 3701215"/>
              <a:gd name="connsiteX50" fmla="*/ 1979311 w 4149340"/>
              <a:gd name="connsiteY50" fmla="*/ 2746282 h 3701215"/>
              <a:gd name="connsiteX51" fmla="*/ 1910917 w 4149340"/>
              <a:gd name="connsiteY51" fmla="*/ 2923944 h 3701215"/>
              <a:gd name="connsiteX52" fmla="*/ 1850121 w 4149340"/>
              <a:gd name="connsiteY52" fmla="*/ 2960024 h 3701215"/>
              <a:gd name="connsiteX53" fmla="*/ 1634119 w 4149340"/>
              <a:gd name="connsiteY53" fmla="*/ 2970499 h 3701215"/>
              <a:gd name="connsiteX54" fmla="*/ 1561141 w 4149340"/>
              <a:gd name="connsiteY54" fmla="*/ 3244014 h 3701215"/>
              <a:gd name="connsiteX55" fmla="*/ 1619199 w 4149340"/>
              <a:gd name="connsiteY55" fmla="*/ 3625014 h 3701215"/>
              <a:gd name="connsiteX56" fmla="*/ 1604685 w 4149340"/>
              <a:gd name="connsiteY56" fmla="*/ 3672186 h 3701215"/>
              <a:gd name="connsiteX57" fmla="*/ 1499455 w 4149340"/>
              <a:gd name="connsiteY57" fmla="*/ 3701215 h 3701215"/>
              <a:gd name="connsiteX58" fmla="*/ 1460358 w 4149340"/>
              <a:gd name="connsiteY58" fmla="*/ 3614468 h 3701215"/>
              <a:gd name="connsiteX59" fmla="*/ 1408599 w 4149340"/>
              <a:gd name="connsiteY59" fmla="*/ 3338423 h 3701215"/>
              <a:gd name="connsiteX60" fmla="*/ 1365467 w 4149340"/>
              <a:gd name="connsiteY60" fmla="*/ 3200400 h 3701215"/>
              <a:gd name="connsiteX61" fmla="*/ 1468984 w 4149340"/>
              <a:gd name="connsiteY61" fmla="*/ 2950234 h 3701215"/>
              <a:gd name="connsiteX62" fmla="*/ 1512116 w 4149340"/>
              <a:gd name="connsiteY62" fmla="*/ 2734574 h 3701215"/>
              <a:gd name="connsiteX63" fmla="*/ 1581128 w 4149340"/>
              <a:gd name="connsiteY63" fmla="*/ 2510287 h 3701215"/>
              <a:gd name="connsiteX64" fmla="*/ 1477611 w 4149340"/>
              <a:gd name="connsiteY64" fmla="*/ 2424023 h 3701215"/>
              <a:gd name="connsiteX65" fmla="*/ 1408599 w 4149340"/>
              <a:gd name="connsiteY65" fmla="*/ 2329132 h 3701215"/>
              <a:gd name="connsiteX66" fmla="*/ 1236071 w 4149340"/>
              <a:gd name="connsiteY66" fmla="*/ 2363638 h 3701215"/>
              <a:gd name="connsiteX67" fmla="*/ 1158433 w 4149340"/>
              <a:gd name="connsiteY67" fmla="*/ 2475782 h 3701215"/>
              <a:gd name="connsiteX68" fmla="*/ 968652 w 4149340"/>
              <a:gd name="connsiteY68" fmla="*/ 2553419 h 3701215"/>
              <a:gd name="connsiteX69" fmla="*/ 977279 w 4149340"/>
              <a:gd name="connsiteY69" fmla="*/ 2406770 h 3701215"/>
              <a:gd name="connsiteX70" fmla="*/ 977279 w 4149340"/>
              <a:gd name="connsiteY70" fmla="*/ 2286000 h 3701215"/>
              <a:gd name="connsiteX71" fmla="*/ 839256 w 4149340"/>
              <a:gd name="connsiteY71" fmla="*/ 2208363 h 3701215"/>
              <a:gd name="connsiteX72" fmla="*/ 778871 w 4149340"/>
              <a:gd name="connsiteY72" fmla="*/ 2139351 h 3701215"/>
              <a:gd name="connsiteX73" fmla="*/ 545958 w 4149340"/>
              <a:gd name="connsiteY73" fmla="*/ 2260121 h 3701215"/>
              <a:gd name="connsiteX74" fmla="*/ 407935 w 4149340"/>
              <a:gd name="connsiteY74" fmla="*/ 2216989 h 3701215"/>
              <a:gd name="connsiteX75" fmla="*/ 278539 w 4149340"/>
              <a:gd name="connsiteY75" fmla="*/ 2242868 h 3701215"/>
              <a:gd name="connsiteX76" fmla="*/ 252660 w 4149340"/>
              <a:gd name="connsiteY76" fmla="*/ 2087593 h 3701215"/>
              <a:gd name="connsiteX77" fmla="*/ 295792 w 4149340"/>
              <a:gd name="connsiteY77" fmla="*/ 2001329 h 3701215"/>
              <a:gd name="connsiteX78" fmla="*/ 244033 w 4149340"/>
              <a:gd name="connsiteY78" fmla="*/ 1949570 h 3701215"/>
              <a:gd name="connsiteX79" fmla="*/ 149143 w 4149340"/>
              <a:gd name="connsiteY79" fmla="*/ 1863306 h 3701215"/>
              <a:gd name="connsiteX80" fmla="*/ 39739 w 4149340"/>
              <a:gd name="connsiteY80" fmla="*/ 1815901 h 3701215"/>
              <a:gd name="connsiteX81" fmla="*/ 51666 w 4149340"/>
              <a:gd name="connsiteY81" fmla="*/ 1720485 h 3701215"/>
              <a:gd name="connsiteX82" fmla="*/ 159008 w 4149340"/>
              <a:gd name="connsiteY82" fmla="*/ 1788071 h 3701215"/>
              <a:gd name="connsiteX83" fmla="*/ 233831 w 4149340"/>
              <a:gd name="connsiteY83" fmla="*/ 1756873 h 3701215"/>
              <a:gd name="connsiteX84" fmla="*/ 112593 w 4149340"/>
              <a:gd name="connsiteY84" fmla="*/ 1621567 h 3701215"/>
              <a:gd name="connsiteX85" fmla="*/ 248322 w 4149340"/>
              <a:gd name="connsiteY85" fmla="*/ 1682451 h 3701215"/>
              <a:gd name="connsiteX86" fmla="*/ 296740 w 4149340"/>
              <a:gd name="connsiteY86" fmla="*/ 1625406 h 3701215"/>
              <a:gd name="connsiteX87" fmla="*/ 178213 w 4149340"/>
              <a:gd name="connsiteY87" fmla="*/ 1562229 h 3701215"/>
              <a:gd name="connsiteX88" fmla="*/ 181005 w 4149340"/>
              <a:gd name="connsiteY88" fmla="*/ 1507678 h 3701215"/>
              <a:gd name="connsiteX89" fmla="*/ 196862 w 4149340"/>
              <a:gd name="connsiteY89" fmla="*/ 1394438 h 3701215"/>
              <a:gd name="connsiteX90" fmla="*/ 327173 w 4149340"/>
              <a:gd name="connsiteY90" fmla="*/ 1426521 h 3701215"/>
              <a:gd name="connsiteX91" fmla="*/ 433329 w 4149340"/>
              <a:gd name="connsiteY91" fmla="*/ 1374603 h 3701215"/>
              <a:gd name="connsiteX92" fmla="*/ 542351 w 4149340"/>
              <a:gd name="connsiteY92" fmla="*/ 1439431 h 3701215"/>
              <a:gd name="connsiteX93" fmla="*/ 484210 w 4149340"/>
              <a:gd name="connsiteY93" fmla="*/ 1312579 h 3701215"/>
              <a:gd name="connsiteX94" fmla="*/ 509801 w 4149340"/>
              <a:gd name="connsiteY94" fmla="*/ 1234481 h 3701215"/>
              <a:gd name="connsiteX95" fmla="*/ 353815 w 4149340"/>
              <a:gd name="connsiteY95" fmla="*/ 1303042 h 3701215"/>
              <a:gd name="connsiteX96" fmla="*/ 320358 w 4149340"/>
              <a:gd name="connsiteY96" fmla="*/ 1270294 h 3701215"/>
              <a:gd name="connsiteX97" fmla="*/ 433328 w 4149340"/>
              <a:gd name="connsiteY97" fmla="*/ 1171845 h 3701215"/>
              <a:gd name="connsiteX98" fmla="*/ 413450 w 4149340"/>
              <a:gd name="connsiteY98" fmla="*/ 1116186 h 3701215"/>
              <a:gd name="connsiteX99" fmla="*/ 298660 w 4149340"/>
              <a:gd name="connsiteY99" fmla="*/ 1211612 h 3701215"/>
              <a:gd name="connsiteX100" fmla="*/ 310083 w 4149340"/>
              <a:gd name="connsiteY100" fmla="*/ 1028722 h 3701215"/>
              <a:gd name="connsiteX101" fmla="*/ 246473 w 4149340"/>
              <a:gd name="connsiteY101" fmla="*/ 1008843 h 3701215"/>
              <a:gd name="connsiteX102" fmla="*/ 266351 w 4149340"/>
              <a:gd name="connsiteY102" fmla="*/ 945233 h 3701215"/>
              <a:gd name="connsiteX103" fmla="*/ 226594 w 4149340"/>
              <a:gd name="connsiteY103" fmla="*/ 861744 h 3701215"/>
              <a:gd name="connsiteX104" fmla="*/ 151057 w 4149340"/>
              <a:gd name="connsiteY104" fmla="*/ 865720 h 3701215"/>
              <a:gd name="connsiteX105" fmla="*/ 164320 w 4149340"/>
              <a:gd name="connsiteY105" fmla="*/ 691459 h 3701215"/>
              <a:gd name="connsiteX106" fmla="*/ 0 w 4149340"/>
              <a:gd name="connsiteY106" fmla="*/ 667626 h 3701215"/>
              <a:gd name="connsiteX107" fmla="*/ 88309 w 4149340"/>
              <a:gd name="connsiteY107" fmla="*/ 533093 h 3701215"/>
              <a:gd name="connsiteX108" fmla="*/ 93077 w 4149340"/>
              <a:gd name="connsiteY108" fmla="*/ 477463 h 3701215"/>
              <a:gd name="connsiteX109" fmla="*/ 132738 w 4149340"/>
              <a:gd name="connsiteY109" fmla="*/ 298036 h 3701215"/>
              <a:gd name="connsiteX110" fmla="*/ 186810 w 4149340"/>
              <a:gd name="connsiteY110" fmla="*/ 182912 h 3701215"/>
              <a:gd name="connsiteX111" fmla="*/ 400713 w 4149340"/>
              <a:gd name="connsiteY111" fmla="*/ 160467 h 3701215"/>
              <a:gd name="connsiteX112" fmla="*/ 614969 w 4149340"/>
              <a:gd name="connsiteY112" fmla="*/ 129397 h 3701215"/>
              <a:gd name="connsiteX113" fmla="*/ 735739 w 4149340"/>
              <a:gd name="connsiteY113" fmla="*/ 0 h 3701215"/>
              <a:gd name="connsiteX0" fmla="*/ 735739 w 4149340"/>
              <a:gd name="connsiteY0" fmla="*/ 0 h 3701215"/>
              <a:gd name="connsiteX1" fmla="*/ 1270577 w 4149340"/>
              <a:gd name="connsiteY1" fmla="*/ 457200 h 3701215"/>
              <a:gd name="connsiteX2" fmla="*/ 1581128 w 4149340"/>
              <a:gd name="connsiteY2" fmla="*/ 595223 h 3701215"/>
              <a:gd name="connsiteX3" fmla="*/ 1770909 w 4149340"/>
              <a:gd name="connsiteY3" fmla="*/ 603849 h 3701215"/>
              <a:gd name="connsiteX4" fmla="*/ 1926184 w 4149340"/>
              <a:gd name="connsiteY4" fmla="*/ 500332 h 3701215"/>
              <a:gd name="connsiteX5" fmla="*/ 1848547 w 4149340"/>
              <a:gd name="connsiteY5" fmla="*/ 345057 h 3701215"/>
              <a:gd name="connsiteX6" fmla="*/ 1917558 w 4149340"/>
              <a:gd name="connsiteY6" fmla="*/ 491706 h 3701215"/>
              <a:gd name="connsiteX7" fmla="*/ 2159097 w 4149340"/>
              <a:gd name="connsiteY7" fmla="*/ 595223 h 3701215"/>
              <a:gd name="connsiteX8" fmla="*/ 2288494 w 4149340"/>
              <a:gd name="connsiteY8" fmla="*/ 715993 h 3701215"/>
              <a:gd name="connsiteX9" fmla="*/ 2400637 w 4149340"/>
              <a:gd name="connsiteY9" fmla="*/ 733246 h 3701215"/>
              <a:gd name="connsiteX10" fmla="*/ 2504154 w 4149340"/>
              <a:gd name="connsiteY10" fmla="*/ 785004 h 3701215"/>
              <a:gd name="connsiteX11" fmla="*/ 2754320 w 4149340"/>
              <a:gd name="connsiteY11" fmla="*/ 664234 h 3701215"/>
              <a:gd name="connsiteX12" fmla="*/ 2780199 w 4149340"/>
              <a:gd name="connsiteY12" fmla="*/ 586597 h 3701215"/>
              <a:gd name="connsiteX13" fmla="*/ 2840584 w 4149340"/>
              <a:gd name="connsiteY13" fmla="*/ 577970 h 3701215"/>
              <a:gd name="connsiteX14" fmla="*/ 3038992 w 4149340"/>
              <a:gd name="connsiteY14" fmla="*/ 690114 h 3701215"/>
              <a:gd name="connsiteX15" fmla="*/ 2944101 w 4149340"/>
              <a:gd name="connsiteY15" fmla="*/ 871268 h 3701215"/>
              <a:gd name="connsiteX16" fmla="*/ 3056245 w 4149340"/>
              <a:gd name="connsiteY16" fmla="*/ 966159 h 3701215"/>
              <a:gd name="connsiteX17" fmla="*/ 2814705 w 4149340"/>
              <a:gd name="connsiteY17" fmla="*/ 1000665 h 3701215"/>
              <a:gd name="connsiteX18" fmla="*/ 2659430 w 4149340"/>
              <a:gd name="connsiteY18" fmla="*/ 1086929 h 3701215"/>
              <a:gd name="connsiteX19" fmla="*/ 2780199 w 4149340"/>
              <a:gd name="connsiteY19" fmla="*/ 1233578 h 3701215"/>
              <a:gd name="connsiteX20" fmla="*/ 2883716 w 4149340"/>
              <a:gd name="connsiteY20" fmla="*/ 1104182 h 3701215"/>
              <a:gd name="connsiteX21" fmla="*/ 2952728 w 4149340"/>
              <a:gd name="connsiteY21" fmla="*/ 1164566 h 3701215"/>
              <a:gd name="connsiteX22" fmla="*/ 2875090 w 4149340"/>
              <a:gd name="connsiteY22" fmla="*/ 1268083 h 3701215"/>
              <a:gd name="connsiteX23" fmla="*/ 2840584 w 4149340"/>
              <a:gd name="connsiteY23" fmla="*/ 1380227 h 3701215"/>
              <a:gd name="connsiteX24" fmla="*/ 2944101 w 4149340"/>
              <a:gd name="connsiteY24" fmla="*/ 1449238 h 3701215"/>
              <a:gd name="connsiteX25" fmla="*/ 3099377 w 4149340"/>
              <a:gd name="connsiteY25" fmla="*/ 1509623 h 3701215"/>
              <a:gd name="connsiteX26" fmla="*/ 3228773 w 4149340"/>
              <a:gd name="connsiteY26" fmla="*/ 1526876 h 3701215"/>
              <a:gd name="connsiteX27" fmla="*/ 3418554 w 4149340"/>
              <a:gd name="connsiteY27" fmla="*/ 1526876 h 3701215"/>
              <a:gd name="connsiteX28" fmla="*/ 3703226 w 4149340"/>
              <a:gd name="connsiteY28" fmla="*/ 1604514 h 3701215"/>
              <a:gd name="connsiteX29" fmla="*/ 3832622 w 4149340"/>
              <a:gd name="connsiteY29" fmla="*/ 1604514 h 3701215"/>
              <a:gd name="connsiteX30" fmla="*/ 3892305 w 4149340"/>
              <a:gd name="connsiteY30" fmla="*/ 1475195 h 3701215"/>
              <a:gd name="connsiteX31" fmla="*/ 3928866 w 4149340"/>
              <a:gd name="connsiteY31" fmla="*/ 1693915 h 3701215"/>
              <a:gd name="connsiteX32" fmla="*/ 3965824 w 4149340"/>
              <a:gd name="connsiteY32" fmla="*/ 1873602 h 3701215"/>
              <a:gd name="connsiteX33" fmla="*/ 4017970 w 4149340"/>
              <a:gd name="connsiteY33" fmla="*/ 2095651 h 3701215"/>
              <a:gd name="connsiteX34" fmla="*/ 4091141 w 4149340"/>
              <a:gd name="connsiteY34" fmla="*/ 2194328 h 3701215"/>
              <a:gd name="connsiteX35" fmla="*/ 4149340 w 4149340"/>
              <a:gd name="connsiteY35" fmla="*/ 2289084 h 3701215"/>
              <a:gd name="connsiteX36" fmla="*/ 3953392 w 4149340"/>
              <a:gd name="connsiteY36" fmla="*/ 2432649 h 3701215"/>
              <a:gd name="connsiteX37" fmla="*/ 3870211 w 4149340"/>
              <a:gd name="connsiteY37" fmla="*/ 2563372 h 3701215"/>
              <a:gd name="connsiteX38" fmla="*/ 3732540 w 4149340"/>
              <a:gd name="connsiteY38" fmla="*/ 2578244 h 3701215"/>
              <a:gd name="connsiteX39" fmla="*/ 3675590 w 4149340"/>
              <a:gd name="connsiteY39" fmla="*/ 2680708 h 3701215"/>
              <a:gd name="connsiteX40" fmla="*/ 3427180 w 4149340"/>
              <a:gd name="connsiteY40" fmla="*/ 2605178 h 3701215"/>
              <a:gd name="connsiteX41" fmla="*/ 3315037 w 4149340"/>
              <a:gd name="connsiteY41" fmla="*/ 2458529 h 3701215"/>
              <a:gd name="connsiteX42" fmla="*/ 3194267 w 4149340"/>
              <a:gd name="connsiteY42" fmla="*/ 2458529 h 3701215"/>
              <a:gd name="connsiteX43" fmla="*/ 3021739 w 4149340"/>
              <a:gd name="connsiteY43" fmla="*/ 2441276 h 3701215"/>
              <a:gd name="connsiteX44" fmla="*/ 2981962 w 4149340"/>
              <a:gd name="connsiteY44" fmla="*/ 2528224 h 3701215"/>
              <a:gd name="connsiteX45" fmla="*/ 2905762 w 4149340"/>
              <a:gd name="connsiteY45" fmla="*/ 2535482 h 3701215"/>
              <a:gd name="connsiteX46" fmla="*/ 2832642 w 4149340"/>
              <a:gd name="connsiteY46" fmla="*/ 2491871 h 3701215"/>
              <a:gd name="connsiteX47" fmla="*/ 2771299 w 4149340"/>
              <a:gd name="connsiteY47" fmla="*/ 2423885 h 3701215"/>
              <a:gd name="connsiteX48" fmla="*/ 2650529 w 4149340"/>
              <a:gd name="connsiteY48" fmla="*/ 2416218 h 3701215"/>
              <a:gd name="connsiteX49" fmla="*/ 2366200 w 4149340"/>
              <a:gd name="connsiteY49" fmla="*/ 2471810 h 3701215"/>
              <a:gd name="connsiteX50" fmla="*/ 1979311 w 4149340"/>
              <a:gd name="connsiteY50" fmla="*/ 2746282 h 3701215"/>
              <a:gd name="connsiteX51" fmla="*/ 1910917 w 4149340"/>
              <a:gd name="connsiteY51" fmla="*/ 2923944 h 3701215"/>
              <a:gd name="connsiteX52" fmla="*/ 1850121 w 4149340"/>
              <a:gd name="connsiteY52" fmla="*/ 2960024 h 3701215"/>
              <a:gd name="connsiteX53" fmla="*/ 1634119 w 4149340"/>
              <a:gd name="connsiteY53" fmla="*/ 2970499 h 3701215"/>
              <a:gd name="connsiteX54" fmla="*/ 1561141 w 4149340"/>
              <a:gd name="connsiteY54" fmla="*/ 3244014 h 3701215"/>
              <a:gd name="connsiteX55" fmla="*/ 1619199 w 4149340"/>
              <a:gd name="connsiteY55" fmla="*/ 3625014 h 3701215"/>
              <a:gd name="connsiteX56" fmla="*/ 1604685 w 4149340"/>
              <a:gd name="connsiteY56" fmla="*/ 3672186 h 3701215"/>
              <a:gd name="connsiteX57" fmla="*/ 1499455 w 4149340"/>
              <a:gd name="connsiteY57" fmla="*/ 3701215 h 3701215"/>
              <a:gd name="connsiteX58" fmla="*/ 1460358 w 4149340"/>
              <a:gd name="connsiteY58" fmla="*/ 3614468 h 3701215"/>
              <a:gd name="connsiteX59" fmla="*/ 1408599 w 4149340"/>
              <a:gd name="connsiteY59" fmla="*/ 3338423 h 3701215"/>
              <a:gd name="connsiteX60" fmla="*/ 1365467 w 4149340"/>
              <a:gd name="connsiteY60" fmla="*/ 3200400 h 3701215"/>
              <a:gd name="connsiteX61" fmla="*/ 1468984 w 4149340"/>
              <a:gd name="connsiteY61" fmla="*/ 2950234 h 3701215"/>
              <a:gd name="connsiteX62" fmla="*/ 1512116 w 4149340"/>
              <a:gd name="connsiteY62" fmla="*/ 2734574 h 3701215"/>
              <a:gd name="connsiteX63" fmla="*/ 1581128 w 4149340"/>
              <a:gd name="connsiteY63" fmla="*/ 2510287 h 3701215"/>
              <a:gd name="connsiteX64" fmla="*/ 1477611 w 4149340"/>
              <a:gd name="connsiteY64" fmla="*/ 2424023 h 3701215"/>
              <a:gd name="connsiteX65" fmla="*/ 1408599 w 4149340"/>
              <a:gd name="connsiteY65" fmla="*/ 2329132 h 3701215"/>
              <a:gd name="connsiteX66" fmla="*/ 1236071 w 4149340"/>
              <a:gd name="connsiteY66" fmla="*/ 2363638 h 3701215"/>
              <a:gd name="connsiteX67" fmla="*/ 1158433 w 4149340"/>
              <a:gd name="connsiteY67" fmla="*/ 2475782 h 3701215"/>
              <a:gd name="connsiteX68" fmla="*/ 968652 w 4149340"/>
              <a:gd name="connsiteY68" fmla="*/ 2553419 h 3701215"/>
              <a:gd name="connsiteX69" fmla="*/ 977279 w 4149340"/>
              <a:gd name="connsiteY69" fmla="*/ 2406770 h 3701215"/>
              <a:gd name="connsiteX70" fmla="*/ 977279 w 4149340"/>
              <a:gd name="connsiteY70" fmla="*/ 2286000 h 3701215"/>
              <a:gd name="connsiteX71" fmla="*/ 839256 w 4149340"/>
              <a:gd name="connsiteY71" fmla="*/ 2208363 h 3701215"/>
              <a:gd name="connsiteX72" fmla="*/ 778871 w 4149340"/>
              <a:gd name="connsiteY72" fmla="*/ 2139351 h 3701215"/>
              <a:gd name="connsiteX73" fmla="*/ 545958 w 4149340"/>
              <a:gd name="connsiteY73" fmla="*/ 2260121 h 3701215"/>
              <a:gd name="connsiteX74" fmla="*/ 407935 w 4149340"/>
              <a:gd name="connsiteY74" fmla="*/ 2216989 h 3701215"/>
              <a:gd name="connsiteX75" fmla="*/ 278539 w 4149340"/>
              <a:gd name="connsiteY75" fmla="*/ 2242868 h 3701215"/>
              <a:gd name="connsiteX76" fmla="*/ 252660 w 4149340"/>
              <a:gd name="connsiteY76" fmla="*/ 2087593 h 3701215"/>
              <a:gd name="connsiteX77" fmla="*/ 295792 w 4149340"/>
              <a:gd name="connsiteY77" fmla="*/ 2001329 h 3701215"/>
              <a:gd name="connsiteX78" fmla="*/ 244033 w 4149340"/>
              <a:gd name="connsiteY78" fmla="*/ 1949570 h 3701215"/>
              <a:gd name="connsiteX79" fmla="*/ 149143 w 4149340"/>
              <a:gd name="connsiteY79" fmla="*/ 1863306 h 3701215"/>
              <a:gd name="connsiteX80" fmla="*/ 39739 w 4149340"/>
              <a:gd name="connsiteY80" fmla="*/ 1815901 h 3701215"/>
              <a:gd name="connsiteX81" fmla="*/ 51666 w 4149340"/>
              <a:gd name="connsiteY81" fmla="*/ 1720485 h 3701215"/>
              <a:gd name="connsiteX82" fmla="*/ 159008 w 4149340"/>
              <a:gd name="connsiteY82" fmla="*/ 1788071 h 3701215"/>
              <a:gd name="connsiteX83" fmla="*/ 233831 w 4149340"/>
              <a:gd name="connsiteY83" fmla="*/ 1756873 h 3701215"/>
              <a:gd name="connsiteX84" fmla="*/ 112593 w 4149340"/>
              <a:gd name="connsiteY84" fmla="*/ 1621567 h 3701215"/>
              <a:gd name="connsiteX85" fmla="*/ 248322 w 4149340"/>
              <a:gd name="connsiteY85" fmla="*/ 1682451 h 3701215"/>
              <a:gd name="connsiteX86" fmla="*/ 296740 w 4149340"/>
              <a:gd name="connsiteY86" fmla="*/ 1625406 h 3701215"/>
              <a:gd name="connsiteX87" fmla="*/ 178213 w 4149340"/>
              <a:gd name="connsiteY87" fmla="*/ 1562229 h 3701215"/>
              <a:gd name="connsiteX88" fmla="*/ 181005 w 4149340"/>
              <a:gd name="connsiteY88" fmla="*/ 1507678 h 3701215"/>
              <a:gd name="connsiteX89" fmla="*/ 196862 w 4149340"/>
              <a:gd name="connsiteY89" fmla="*/ 1394438 h 3701215"/>
              <a:gd name="connsiteX90" fmla="*/ 327173 w 4149340"/>
              <a:gd name="connsiteY90" fmla="*/ 1426521 h 3701215"/>
              <a:gd name="connsiteX91" fmla="*/ 433329 w 4149340"/>
              <a:gd name="connsiteY91" fmla="*/ 1374603 h 3701215"/>
              <a:gd name="connsiteX92" fmla="*/ 542351 w 4149340"/>
              <a:gd name="connsiteY92" fmla="*/ 1439431 h 3701215"/>
              <a:gd name="connsiteX93" fmla="*/ 484210 w 4149340"/>
              <a:gd name="connsiteY93" fmla="*/ 1312579 h 3701215"/>
              <a:gd name="connsiteX94" fmla="*/ 509801 w 4149340"/>
              <a:gd name="connsiteY94" fmla="*/ 1234481 h 3701215"/>
              <a:gd name="connsiteX95" fmla="*/ 353815 w 4149340"/>
              <a:gd name="connsiteY95" fmla="*/ 1303042 h 3701215"/>
              <a:gd name="connsiteX96" fmla="*/ 320358 w 4149340"/>
              <a:gd name="connsiteY96" fmla="*/ 1270294 h 3701215"/>
              <a:gd name="connsiteX97" fmla="*/ 433328 w 4149340"/>
              <a:gd name="connsiteY97" fmla="*/ 1171845 h 3701215"/>
              <a:gd name="connsiteX98" fmla="*/ 413450 w 4149340"/>
              <a:gd name="connsiteY98" fmla="*/ 1116186 h 3701215"/>
              <a:gd name="connsiteX99" fmla="*/ 298660 w 4149340"/>
              <a:gd name="connsiteY99" fmla="*/ 1211612 h 3701215"/>
              <a:gd name="connsiteX100" fmla="*/ 310083 w 4149340"/>
              <a:gd name="connsiteY100" fmla="*/ 1028722 h 3701215"/>
              <a:gd name="connsiteX101" fmla="*/ 246473 w 4149340"/>
              <a:gd name="connsiteY101" fmla="*/ 1008843 h 3701215"/>
              <a:gd name="connsiteX102" fmla="*/ 266351 w 4149340"/>
              <a:gd name="connsiteY102" fmla="*/ 945233 h 3701215"/>
              <a:gd name="connsiteX103" fmla="*/ 226594 w 4149340"/>
              <a:gd name="connsiteY103" fmla="*/ 861744 h 3701215"/>
              <a:gd name="connsiteX104" fmla="*/ 151057 w 4149340"/>
              <a:gd name="connsiteY104" fmla="*/ 865720 h 3701215"/>
              <a:gd name="connsiteX105" fmla="*/ 164320 w 4149340"/>
              <a:gd name="connsiteY105" fmla="*/ 691459 h 3701215"/>
              <a:gd name="connsiteX106" fmla="*/ 0 w 4149340"/>
              <a:gd name="connsiteY106" fmla="*/ 667626 h 3701215"/>
              <a:gd name="connsiteX107" fmla="*/ 88309 w 4149340"/>
              <a:gd name="connsiteY107" fmla="*/ 533093 h 3701215"/>
              <a:gd name="connsiteX108" fmla="*/ 93077 w 4149340"/>
              <a:gd name="connsiteY108" fmla="*/ 477463 h 3701215"/>
              <a:gd name="connsiteX109" fmla="*/ 132738 w 4149340"/>
              <a:gd name="connsiteY109" fmla="*/ 298036 h 3701215"/>
              <a:gd name="connsiteX110" fmla="*/ 186810 w 4149340"/>
              <a:gd name="connsiteY110" fmla="*/ 182912 h 3701215"/>
              <a:gd name="connsiteX111" fmla="*/ 400713 w 4149340"/>
              <a:gd name="connsiteY111" fmla="*/ 160467 h 3701215"/>
              <a:gd name="connsiteX112" fmla="*/ 544630 w 4149340"/>
              <a:gd name="connsiteY112" fmla="*/ 125260 h 3701215"/>
              <a:gd name="connsiteX113" fmla="*/ 735739 w 4149340"/>
              <a:gd name="connsiteY113" fmla="*/ 0 h 3701215"/>
              <a:gd name="connsiteX0" fmla="*/ 702638 w 4149340"/>
              <a:gd name="connsiteY0" fmla="*/ 0 h 3730178"/>
              <a:gd name="connsiteX1" fmla="*/ 1270577 w 4149340"/>
              <a:gd name="connsiteY1" fmla="*/ 486163 h 3730178"/>
              <a:gd name="connsiteX2" fmla="*/ 1581128 w 4149340"/>
              <a:gd name="connsiteY2" fmla="*/ 624186 h 3730178"/>
              <a:gd name="connsiteX3" fmla="*/ 1770909 w 4149340"/>
              <a:gd name="connsiteY3" fmla="*/ 632812 h 3730178"/>
              <a:gd name="connsiteX4" fmla="*/ 1926184 w 4149340"/>
              <a:gd name="connsiteY4" fmla="*/ 529295 h 3730178"/>
              <a:gd name="connsiteX5" fmla="*/ 1848547 w 4149340"/>
              <a:gd name="connsiteY5" fmla="*/ 374020 h 3730178"/>
              <a:gd name="connsiteX6" fmla="*/ 1917558 w 4149340"/>
              <a:gd name="connsiteY6" fmla="*/ 520669 h 3730178"/>
              <a:gd name="connsiteX7" fmla="*/ 2159097 w 4149340"/>
              <a:gd name="connsiteY7" fmla="*/ 624186 h 3730178"/>
              <a:gd name="connsiteX8" fmla="*/ 2288494 w 4149340"/>
              <a:gd name="connsiteY8" fmla="*/ 744956 h 3730178"/>
              <a:gd name="connsiteX9" fmla="*/ 2400637 w 4149340"/>
              <a:gd name="connsiteY9" fmla="*/ 762209 h 3730178"/>
              <a:gd name="connsiteX10" fmla="*/ 2504154 w 4149340"/>
              <a:gd name="connsiteY10" fmla="*/ 813967 h 3730178"/>
              <a:gd name="connsiteX11" fmla="*/ 2754320 w 4149340"/>
              <a:gd name="connsiteY11" fmla="*/ 693197 h 3730178"/>
              <a:gd name="connsiteX12" fmla="*/ 2780199 w 4149340"/>
              <a:gd name="connsiteY12" fmla="*/ 615560 h 3730178"/>
              <a:gd name="connsiteX13" fmla="*/ 2840584 w 4149340"/>
              <a:gd name="connsiteY13" fmla="*/ 606933 h 3730178"/>
              <a:gd name="connsiteX14" fmla="*/ 3038992 w 4149340"/>
              <a:gd name="connsiteY14" fmla="*/ 719077 h 3730178"/>
              <a:gd name="connsiteX15" fmla="*/ 2944101 w 4149340"/>
              <a:gd name="connsiteY15" fmla="*/ 900231 h 3730178"/>
              <a:gd name="connsiteX16" fmla="*/ 3056245 w 4149340"/>
              <a:gd name="connsiteY16" fmla="*/ 995122 h 3730178"/>
              <a:gd name="connsiteX17" fmla="*/ 2814705 w 4149340"/>
              <a:gd name="connsiteY17" fmla="*/ 1029628 h 3730178"/>
              <a:gd name="connsiteX18" fmla="*/ 2659430 w 4149340"/>
              <a:gd name="connsiteY18" fmla="*/ 1115892 h 3730178"/>
              <a:gd name="connsiteX19" fmla="*/ 2780199 w 4149340"/>
              <a:gd name="connsiteY19" fmla="*/ 1262541 h 3730178"/>
              <a:gd name="connsiteX20" fmla="*/ 2883716 w 4149340"/>
              <a:gd name="connsiteY20" fmla="*/ 1133145 h 3730178"/>
              <a:gd name="connsiteX21" fmla="*/ 2952728 w 4149340"/>
              <a:gd name="connsiteY21" fmla="*/ 1193529 h 3730178"/>
              <a:gd name="connsiteX22" fmla="*/ 2875090 w 4149340"/>
              <a:gd name="connsiteY22" fmla="*/ 1297046 h 3730178"/>
              <a:gd name="connsiteX23" fmla="*/ 2840584 w 4149340"/>
              <a:gd name="connsiteY23" fmla="*/ 1409190 h 3730178"/>
              <a:gd name="connsiteX24" fmla="*/ 2944101 w 4149340"/>
              <a:gd name="connsiteY24" fmla="*/ 1478201 h 3730178"/>
              <a:gd name="connsiteX25" fmla="*/ 3099377 w 4149340"/>
              <a:gd name="connsiteY25" fmla="*/ 1538586 h 3730178"/>
              <a:gd name="connsiteX26" fmla="*/ 3228773 w 4149340"/>
              <a:gd name="connsiteY26" fmla="*/ 1555839 h 3730178"/>
              <a:gd name="connsiteX27" fmla="*/ 3418554 w 4149340"/>
              <a:gd name="connsiteY27" fmla="*/ 1555839 h 3730178"/>
              <a:gd name="connsiteX28" fmla="*/ 3703226 w 4149340"/>
              <a:gd name="connsiteY28" fmla="*/ 1633477 h 3730178"/>
              <a:gd name="connsiteX29" fmla="*/ 3832622 w 4149340"/>
              <a:gd name="connsiteY29" fmla="*/ 1633477 h 3730178"/>
              <a:gd name="connsiteX30" fmla="*/ 3892305 w 4149340"/>
              <a:gd name="connsiteY30" fmla="*/ 1504158 h 3730178"/>
              <a:gd name="connsiteX31" fmla="*/ 3928866 w 4149340"/>
              <a:gd name="connsiteY31" fmla="*/ 1722878 h 3730178"/>
              <a:gd name="connsiteX32" fmla="*/ 3965824 w 4149340"/>
              <a:gd name="connsiteY32" fmla="*/ 1902565 h 3730178"/>
              <a:gd name="connsiteX33" fmla="*/ 4017970 w 4149340"/>
              <a:gd name="connsiteY33" fmla="*/ 2124614 h 3730178"/>
              <a:gd name="connsiteX34" fmla="*/ 4091141 w 4149340"/>
              <a:gd name="connsiteY34" fmla="*/ 2223291 h 3730178"/>
              <a:gd name="connsiteX35" fmla="*/ 4149340 w 4149340"/>
              <a:gd name="connsiteY35" fmla="*/ 2318047 h 3730178"/>
              <a:gd name="connsiteX36" fmla="*/ 3953392 w 4149340"/>
              <a:gd name="connsiteY36" fmla="*/ 2461612 h 3730178"/>
              <a:gd name="connsiteX37" fmla="*/ 3870211 w 4149340"/>
              <a:gd name="connsiteY37" fmla="*/ 2592335 h 3730178"/>
              <a:gd name="connsiteX38" fmla="*/ 3732540 w 4149340"/>
              <a:gd name="connsiteY38" fmla="*/ 2607207 h 3730178"/>
              <a:gd name="connsiteX39" fmla="*/ 3675590 w 4149340"/>
              <a:gd name="connsiteY39" fmla="*/ 2709671 h 3730178"/>
              <a:gd name="connsiteX40" fmla="*/ 3427180 w 4149340"/>
              <a:gd name="connsiteY40" fmla="*/ 2634141 h 3730178"/>
              <a:gd name="connsiteX41" fmla="*/ 3315037 w 4149340"/>
              <a:gd name="connsiteY41" fmla="*/ 2487492 h 3730178"/>
              <a:gd name="connsiteX42" fmla="*/ 3194267 w 4149340"/>
              <a:gd name="connsiteY42" fmla="*/ 2487492 h 3730178"/>
              <a:gd name="connsiteX43" fmla="*/ 3021739 w 4149340"/>
              <a:gd name="connsiteY43" fmla="*/ 2470239 h 3730178"/>
              <a:gd name="connsiteX44" fmla="*/ 2981962 w 4149340"/>
              <a:gd name="connsiteY44" fmla="*/ 2557187 h 3730178"/>
              <a:gd name="connsiteX45" fmla="*/ 2905762 w 4149340"/>
              <a:gd name="connsiteY45" fmla="*/ 2564445 h 3730178"/>
              <a:gd name="connsiteX46" fmla="*/ 2832642 w 4149340"/>
              <a:gd name="connsiteY46" fmla="*/ 2520834 h 3730178"/>
              <a:gd name="connsiteX47" fmla="*/ 2771299 w 4149340"/>
              <a:gd name="connsiteY47" fmla="*/ 2452848 h 3730178"/>
              <a:gd name="connsiteX48" fmla="*/ 2650529 w 4149340"/>
              <a:gd name="connsiteY48" fmla="*/ 2445181 h 3730178"/>
              <a:gd name="connsiteX49" fmla="*/ 2366200 w 4149340"/>
              <a:gd name="connsiteY49" fmla="*/ 2500773 h 3730178"/>
              <a:gd name="connsiteX50" fmla="*/ 1979311 w 4149340"/>
              <a:gd name="connsiteY50" fmla="*/ 2775245 h 3730178"/>
              <a:gd name="connsiteX51" fmla="*/ 1910917 w 4149340"/>
              <a:gd name="connsiteY51" fmla="*/ 2952907 h 3730178"/>
              <a:gd name="connsiteX52" fmla="*/ 1850121 w 4149340"/>
              <a:gd name="connsiteY52" fmla="*/ 2988987 h 3730178"/>
              <a:gd name="connsiteX53" fmla="*/ 1634119 w 4149340"/>
              <a:gd name="connsiteY53" fmla="*/ 2999462 h 3730178"/>
              <a:gd name="connsiteX54" fmla="*/ 1561141 w 4149340"/>
              <a:gd name="connsiteY54" fmla="*/ 3272977 h 3730178"/>
              <a:gd name="connsiteX55" fmla="*/ 1619199 w 4149340"/>
              <a:gd name="connsiteY55" fmla="*/ 3653977 h 3730178"/>
              <a:gd name="connsiteX56" fmla="*/ 1604685 w 4149340"/>
              <a:gd name="connsiteY56" fmla="*/ 3701149 h 3730178"/>
              <a:gd name="connsiteX57" fmla="*/ 1499455 w 4149340"/>
              <a:gd name="connsiteY57" fmla="*/ 3730178 h 3730178"/>
              <a:gd name="connsiteX58" fmla="*/ 1460358 w 4149340"/>
              <a:gd name="connsiteY58" fmla="*/ 3643431 h 3730178"/>
              <a:gd name="connsiteX59" fmla="*/ 1408599 w 4149340"/>
              <a:gd name="connsiteY59" fmla="*/ 3367386 h 3730178"/>
              <a:gd name="connsiteX60" fmla="*/ 1365467 w 4149340"/>
              <a:gd name="connsiteY60" fmla="*/ 3229363 h 3730178"/>
              <a:gd name="connsiteX61" fmla="*/ 1468984 w 4149340"/>
              <a:gd name="connsiteY61" fmla="*/ 2979197 h 3730178"/>
              <a:gd name="connsiteX62" fmla="*/ 1512116 w 4149340"/>
              <a:gd name="connsiteY62" fmla="*/ 2763537 h 3730178"/>
              <a:gd name="connsiteX63" fmla="*/ 1581128 w 4149340"/>
              <a:gd name="connsiteY63" fmla="*/ 2539250 h 3730178"/>
              <a:gd name="connsiteX64" fmla="*/ 1477611 w 4149340"/>
              <a:gd name="connsiteY64" fmla="*/ 2452986 h 3730178"/>
              <a:gd name="connsiteX65" fmla="*/ 1408599 w 4149340"/>
              <a:gd name="connsiteY65" fmla="*/ 2358095 h 3730178"/>
              <a:gd name="connsiteX66" fmla="*/ 1236071 w 4149340"/>
              <a:gd name="connsiteY66" fmla="*/ 2392601 h 3730178"/>
              <a:gd name="connsiteX67" fmla="*/ 1158433 w 4149340"/>
              <a:gd name="connsiteY67" fmla="*/ 2504745 h 3730178"/>
              <a:gd name="connsiteX68" fmla="*/ 968652 w 4149340"/>
              <a:gd name="connsiteY68" fmla="*/ 2582382 h 3730178"/>
              <a:gd name="connsiteX69" fmla="*/ 977279 w 4149340"/>
              <a:gd name="connsiteY69" fmla="*/ 2435733 h 3730178"/>
              <a:gd name="connsiteX70" fmla="*/ 977279 w 4149340"/>
              <a:gd name="connsiteY70" fmla="*/ 2314963 h 3730178"/>
              <a:gd name="connsiteX71" fmla="*/ 839256 w 4149340"/>
              <a:gd name="connsiteY71" fmla="*/ 2237326 h 3730178"/>
              <a:gd name="connsiteX72" fmla="*/ 778871 w 4149340"/>
              <a:gd name="connsiteY72" fmla="*/ 2168314 h 3730178"/>
              <a:gd name="connsiteX73" fmla="*/ 545958 w 4149340"/>
              <a:gd name="connsiteY73" fmla="*/ 2289084 h 3730178"/>
              <a:gd name="connsiteX74" fmla="*/ 407935 w 4149340"/>
              <a:gd name="connsiteY74" fmla="*/ 2245952 h 3730178"/>
              <a:gd name="connsiteX75" fmla="*/ 278539 w 4149340"/>
              <a:gd name="connsiteY75" fmla="*/ 2271831 h 3730178"/>
              <a:gd name="connsiteX76" fmla="*/ 252660 w 4149340"/>
              <a:gd name="connsiteY76" fmla="*/ 2116556 h 3730178"/>
              <a:gd name="connsiteX77" fmla="*/ 295792 w 4149340"/>
              <a:gd name="connsiteY77" fmla="*/ 2030292 h 3730178"/>
              <a:gd name="connsiteX78" fmla="*/ 244033 w 4149340"/>
              <a:gd name="connsiteY78" fmla="*/ 1978533 h 3730178"/>
              <a:gd name="connsiteX79" fmla="*/ 149143 w 4149340"/>
              <a:gd name="connsiteY79" fmla="*/ 1892269 h 3730178"/>
              <a:gd name="connsiteX80" fmla="*/ 39739 w 4149340"/>
              <a:gd name="connsiteY80" fmla="*/ 1844864 h 3730178"/>
              <a:gd name="connsiteX81" fmla="*/ 51666 w 4149340"/>
              <a:gd name="connsiteY81" fmla="*/ 1749448 h 3730178"/>
              <a:gd name="connsiteX82" fmla="*/ 159008 w 4149340"/>
              <a:gd name="connsiteY82" fmla="*/ 1817034 h 3730178"/>
              <a:gd name="connsiteX83" fmla="*/ 233831 w 4149340"/>
              <a:gd name="connsiteY83" fmla="*/ 1785836 h 3730178"/>
              <a:gd name="connsiteX84" fmla="*/ 112593 w 4149340"/>
              <a:gd name="connsiteY84" fmla="*/ 1650530 h 3730178"/>
              <a:gd name="connsiteX85" fmla="*/ 248322 w 4149340"/>
              <a:gd name="connsiteY85" fmla="*/ 1711414 h 3730178"/>
              <a:gd name="connsiteX86" fmla="*/ 296740 w 4149340"/>
              <a:gd name="connsiteY86" fmla="*/ 1654369 h 3730178"/>
              <a:gd name="connsiteX87" fmla="*/ 178213 w 4149340"/>
              <a:gd name="connsiteY87" fmla="*/ 1591192 h 3730178"/>
              <a:gd name="connsiteX88" fmla="*/ 181005 w 4149340"/>
              <a:gd name="connsiteY88" fmla="*/ 1536641 h 3730178"/>
              <a:gd name="connsiteX89" fmla="*/ 196862 w 4149340"/>
              <a:gd name="connsiteY89" fmla="*/ 1423401 h 3730178"/>
              <a:gd name="connsiteX90" fmla="*/ 327173 w 4149340"/>
              <a:gd name="connsiteY90" fmla="*/ 1455484 h 3730178"/>
              <a:gd name="connsiteX91" fmla="*/ 433329 w 4149340"/>
              <a:gd name="connsiteY91" fmla="*/ 1403566 h 3730178"/>
              <a:gd name="connsiteX92" fmla="*/ 542351 w 4149340"/>
              <a:gd name="connsiteY92" fmla="*/ 1468394 h 3730178"/>
              <a:gd name="connsiteX93" fmla="*/ 484210 w 4149340"/>
              <a:gd name="connsiteY93" fmla="*/ 1341542 h 3730178"/>
              <a:gd name="connsiteX94" fmla="*/ 509801 w 4149340"/>
              <a:gd name="connsiteY94" fmla="*/ 1263444 h 3730178"/>
              <a:gd name="connsiteX95" fmla="*/ 353815 w 4149340"/>
              <a:gd name="connsiteY95" fmla="*/ 1332005 h 3730178"/>
              <a:gd name="connsiteX96" fmla="*/ 320358 w 4149340"/>
              <a:gd name="connsiteY96" fmla="*/ 1299257 h 3730178"/>
              <a:gd name="connsiteX97" fmla="*/ 433328 w 4149340"/>
              <a:gd name="connsiteY97" fmla="*/ 1200808 h 3730178"/>
              <a:gd name="connsiteX98" fmla="*/ 413450 w 4149340"/>
              <a:gd name="connsiteY98" fmla="*/ 1145149 h 3730178"/>
              <a:gd name="connsiteX99" fmla="*/ 298660 w 4149340"/>
              <a:gd name="connsiteY99" fmla="*/ 1240575 h 3730178"/>
              <a:gd name="connsiteX100" fmla="*/ 310083 w 4149340"/>
              <a:gd name="connsiteY100" fmla="*/ 1057685 h 3730178"/>
              <a:gd name="connsiteX101" fmla="*/ 246473 w 4149340"/>
              <a:gd name="connsiteY101" fmla="*/ 1037806 h 3730178"/>
              <a:gd name="connsiteX102" fmla="*/ 266351 w 4149340"/>
              <a:gd name="connsiteY102" fmla="*/ 974196 h 3730178"/>
              <a:gd name="connsiteX103" fmla="*/ 226594 w 4149340"/>
              <a:gd name="connsiteY103" fmla="*/ 890707 h 3730178"/>
              <a:gd name="connsiteX104" fmla="*/ 151057 w 4149340"/>
              <a:gd name="connsiteY104" fmla="*/ 894683 h 3730178"/>
              <a:gd name="connsiteX105" fmla="*/ 164320 w 4149340"/>
              <a:gd name="connsiteY105" fmla="*/ 720422 h 3730178"/>
              <a:gd name="connsiteX106" fmla="*/ 0 w 4149340"/>
              <a:gd name="connsiteY106" fmla="*/ 696589 h 3730178"/>
              <a:gd name="connsiteX107" fmla="*/ 88309 w 4149340"/>
              <a:gd name="connsiteY107" fmla="*/ 562056 h 3730178"/>
              <a:gd name="connsiteX108" fmla="*/ 93077 w 4149340"/>
              <a:gd name="connsiteY108" fmla="*/ 506426 h 3730178"/>
              <a:gd name="connsiteX109" fmla="*/ 132738 w 4149340"/>
              <a:gd name="connsiteY109" fmla="*/ 326999 h 3730178"/>
              <a:gd name="connsiteX110" fmla="*/ 186810 w 4149340"/>
              <a:gd name="connsiteY110" fmla="*/ 211875 h 3730178"/>
              <a:gd name="connsiteX111" fmla="*/ 400713 w 4149340"/>
              <a:gd name="connsiteY111" fmla="*/ 189430 h 3730178"/>
              <a:gd name="connsiteX112" fmla="*/ 544630 w 4149340"/>
              <a:gd name="connsiteY112" fmla="*/ 154223 h 3730178"/>
              <a:gd name="connsiteX113" fmla="*/ 702638 w 4149340"/>
              <a:gd name="connsiteY113" fmla="*/ 0 h 3730178"/>
              <a:gd name="connsiteX0" fmla="*/ 702638 w 4149340"/>
              <a:gd name="connsiteY0" fmla="*/ 0 h 3730178"/>
              <a:gd name="connsiteX1" fmla="*/ 1270577 w 4149340"/>
              <a:gd name="connsiteY1" fmla="*/ 486163 h 3730178"/>
              <a:gd name="connsiteX2" fmla="*/ 1581128 w 4149340"/>
              <a:gd name="connsiteY2" fmla="*/ 624186 h 3730178"/>
              <a:gd name="connsiteX3" fmla="*/ 1770909 w 4149340"/>
              <a:gd name="connsiteY3" fmla="*/ 632812 h 3730178"/>
              <a:gd name="connsiteX4" fmla="*/ 1926184 w 4149340"/>
              <a:gd name="connsiteY4" fmla="*/ 529295 h 3730178"/>
              <a:gd name="connsiteX5" fmla="*/ 1848547 w 4149340"/>
              <a:gd name="connsiteY5" fmla="*/ 374020 h 3730178"/>
              <a:gd name="connsiteX6" fmla="*/ 1917558 w 4149340"/>
              <a:gd name="connsiteY6" fmla="*/ 520669 h 3730178"/>
              <a:gd name="connsiteX7" fmla="*/ 2159097 w 4149340"/>
              <a:gd name="connsiteY7" fmla="*/ 624186 h 3730178"/>
              <a:gd name="connsiteX8" fmla="*/ 2288494 w 4149340"/>
              <a:gd name="connsiteY8" fmla="*/ 744956 h 3730178"/>
              <a:gd name="connsiteX9" fmla="*/ 2400637 w 4149340"/>
              <a:gd name="connsiteY9" fmla="*/ 762209 h 3730178"/>
              <a:gd name="connsiteX10" fmla="*/ 2504154 w 4149340"/>
              <a:gd name="connsiteY10" fmla="*/ 813967 h 3730178"/>
              <a:gd name="connsiteX11" fmla="*/ 2754320 w 4149340"/>
              <a:gd name="connsiteY11" fmla="*/ 693197 h 3730178"/>
              <a:gd name="connsiteX12" fmla="*/ 2780199 w 4149340"/>
              <a:gd name="connsiteY12" fmla="*/ 615560 h 3730178"/>
              <a:gd name="connsiteX13" fmla="*/ 2840584 w 4149340"/>
              <a:gd name="connsiteY13" fmla="*/ 606933 h 3730178"/>
              <a:gd name="connsiteX14" fmla="*/ 3038992 w 4149340"/>
              <a:gd name="connsiteY14" fmla="*/ 719077 h 3730178"/>
              <a:gd name="connsiteX15" fmla="*/ 2944101 w 4149340"/>
              <a:gd name="connsiteY15" fmla="*/ 900231 h 3730178"/>
              <a:gd name="connsiteX16" fmla="*/ 3081070 w 4149340"/>
              <a:gd name="connsiteY16" fmla="*/ 986847 h 3730178"/>
              <a:gd name="connsiteX17" fmla="*/ 2814705 w 4149340"/>
              <a:gd name="connsiteY17" fmla="*/ 1029628 h 3730178"/>
              <a:gd name="connsiteX18" fmla="*/ 2659430 w 4149340"/>
              <a:gd name="connsiteY18" fmla="*/ 1115892 h 3730178"/>
              <a:gd name="connsiteX19" fmla="*/ 2780199 w 4149340"/>
              <a:gd name="connsiteY19" fmla="*/ 1262541 h 3730178"/>
              <a:gd name="connsiteX20" fmla="*/ 2883716 w 4149340"/>
              <a:gd name="connsiteY20" fmla="*/ 1133145 h 3730178"/>
              <a:gd name="connsiteX21" fmla="*/ 2952728 w 4149340"/>
              <a:gd name="connsiteY21" fmla="*/ 1193529 h 3730178"/>
              <a:gd name="connsiteX22" fmla="*/ 2875090 w 4149340"/>
              <a:gd name="connsiteY22" fmla="*/ 1297046 h 3730178"/>
              <a:gd name="connsiteX23" fmla="*/ 2840584 w 4149340"/>
              <a:gd name="connsiteY23" fmla="*/ 1409190 h 3730178"/>
              <a:gd name="connsiteX24" fmla="*/ 2944101 w 4149340"/>
              <a:gd name="connsiteY24" fmla="*/ 1478201 h 3730178"/>
              <a:gd name="connsiteX25" fmla="*/ 3099377 w 4149340"/>
              <a:gd name="connsiteY25" fmla="*/ 1538586 h 3730178"/>
              <a:gd name="connsiteX26" fmla="*/ 3228773 w 4149340"/>
              <a:gd name="connsiteY26" fmla="*/ 1555839 h 3730178"/>
              <a:gd name="connsiteX27" fmla="*/ 3418554 w 4149340"/>
              <a:gd name="connsiteY27" fmla="*/ 1555839 h 3730178"/>
              <a:gd name="connsiteX28" fmla="*/ 3703226 w 4149340"/>
              <a:gd name="connsiteY28" fmla="*/ 1633477 h 3730178"/>
              <a:gd name="connsiteX29" fmla="*/ 3832622 w 4149340"/>
              <a:gd name="connsiteY29" fmla="*/ 1633477 h 3730178"/>
              <a:gd name="connsiteX30" fmla="*/ 3892305 w 4149340"/>
              <a:gd name="connsiteY30" fmla="*/ 1504158 h 3730178"/>
              <a:gd name="connsiteX31" fmla="*/ 3928866 w 4149340"/>
              <a:gd name="connsiteY31" fmla="*/ 1722878 h 3730178"/>
              <a:gd name="connsiteX32" fmla="*/ 3965824 w 4149340"/>
              <a:gd name="connsiteY32" fmla="*/ 1902565 h 3730178"/>
              <a:gd name="connsiteX33" fmla="*/ 4017970 w 4149340"/>
              <a:gd name="connsiteY33" fmla="*/ 2124614 h 3730178"/>
              <a:gd name="connsiteX34" fmla="*/ 4091141 w 4149340"/>
              <a:gd name="connsiteY34" fmla="*/ 2223291 h 3730178"/>
              <a:gd name="connsiteX35" fmla="*/ 4149340 w 4149340"/>
              <a:gd name="connsiteY35" fmla="*/ 2318047 h 3730178"/>
              <a:gd name="connsiteX36" fmla="*/ 3953392 w 4149340"/>
              <a:gd name="connsiteY36" fmla="*/ 2461612 h 3730178"/>
              <a:gd name="connsiteX37" fmla="*/ 3870211 w 4149340"/>
              <a:gd name="connsiteY37" fmla="*/ 2592335 h 3730178"/>
              <a:gd name="connsiteX38" fmla="*/ 3732540 w 4149340"/>
              <a:gd name="connsiteY38" fmla="*/ 2607207 h 3730178"/>
              <a:gd name="connsiteX39" fmla="*/ 3675590 w 4149340"/>
              <a:gd name="connsiteY39" fmla="*/ 2709671 h 3730178"/>
              <a:gd name="connsiteX40" fmla="*/ 3427180 w 4149340"/>
              <a:gd name="connsiteY40" fmla="*/ 2634141 h 3730178"/>
              <a:gd name="connsiteX41" fmla="*/ 3315037 w 4149340"/>
              <a:gd name="connsiteY41" fmla="*/ 2487492 h 3730178"/>
              <a:gd name="connsiteX42" fmla="*/ 3194267 w 4149340"/>
              <a:gd name="connsiteY42" fmla="*/ 2487492 h 3730178"/>
              <a:gd name="connsiteX43" fmla="*/ 3021739 w 4149340"/>
              <a:gd name="connsiteY43" fmla="*/ 2470239 h 3730178"/>
              <a:gd name="connsiteX44" fmla="*/ 2981962 w 4149340"/>
              <a:gd name="connsiteY44" fmla="*/ 2557187 h 3730178"/>
              <a:gd name="connsiteX45" fmla="*/ 2905762 w 4149340"/>
              <a:gd name="connsiteY45" fmla="*/ 2564445 h 3730178"/>
              <a:gd name="connsiteX46" fmla="*/ 2832642 w 4149340"/>
              <a:gd name="connsiteY46" fmla="*/ 2520834 h 3730178"/>
              <a:gd name="connsiteX47" fmla="*/ 2771299 w 4149340"/>
              <a:gd name="connsiteY47" fmla="*/ 2452848 h 3730178"/>
              <a:gd name="connsiteX48" fmla="*/ 2650529 w 4149340"/>
              <a:gd name="connsiteY48" fmla="*/ 2445181 h 3730178"/>
              <a:gd name="connsiteX49" fmla="*/ 2366200 w 4149340"/>
              <a:gd name="connsiteY49" fmla="*/ 2500773 h 3730178"/>
              <a:gd name="connsiteX50" fmla="*/ 1979311 w 4149340"/>
              <a:gd name="connsiteY50" fmla="*/ 2775245 h 3730178"/>
              <a:gd name="connsiteX51" fmla="*/ 1910917 w 4149340"/>
              <a:gd name="connsiteY51" fmla="*/ 2952907 h 3730178"/>
              <a:gd name="connsiteX52" fmla="*/ 1850121 w 4149340"/>
              <a:gd name="connsiteY52" fmla="*/ 2988987 h 3730178"/>
              <a:gd name="connsiteX53" fmla="*/ 1634119 w 4149340"/>
              <a:gd name="connsiteY53" fmla="*/ 2999462 h 3730178"/>
              <a:gd name="connsiteX54" fmla="*/ 1561141 w 4149340"/>
              <a:gd name="connsiteY54" fmla="*/ 3272977 h 3730178"/>
              <a:gd name="connsiteX55" fmla="*/ 1619199 w 4149340"/>
              <a:gd name="connsiteY55" fmla="*/ 3653977 h 3730178"/>
              <a:gd name="connsiteX56" fmla="*/ 1604685 w 4149340"/>
              <a:gd name="connsiteY56" fmla="*/ 3701149 h 3730178"/>
              <a:gd name="connsiteX57" fmla="*/ 1499455 w 4149340"/>
              <a:gd name="connsiteY57" fmla="*/ 3730178 h 3730178"/>
              <a:gd name="connsiteX58" fmla="*/ 1460358 w 4149340"/>
              <a:gd name="connsiteY58" fmla="*/ 3643431 h 3730178"/>
              <a:gd name="connsiteX59" fmla="*/ 1408599 w 4149340"/>
              <a:gd name="connsiteY59" fmla="*/ 3367386 h 3730178"/>
              <a:gd name="connsiteX60" fmla="*/ 1365467 w 4149340"/>
              <a:gd name="connsiteY60" fmla="*/ 3229363 h 3730178"/>
              <a:gd name="connsiteX61" fmla="*/ 1468984 w 4149340"/>
              <a:gd name="connsiteY61" fmla="*/ 2979197 h 3730178"/>
              <a:gd name="connsiteX62" fmla="*/ 1512116 w 4149340"/>
              <a:gd name="connsiteY62" fmla="*/ 2763537 h 3730178"/>
              <a:gd name="connsiteX63" fmla="*/ 1581128 w 4149340"/>
              <a:gd name="connsiteY63" fmla="*/ 2539250 h 3730178"/>
              <a:gd name="connsiteX64" fmla="*/ 1477611 w 4149340"/>
              <a:gd name="connsiteY64" fmla="*/ 2452986 h 3730178"/>
              <a:gd name="connsiteX65" fmla="*/ 1408599 w 4149340"/>
              <a:gd name="connsiteY65" fmla="*/ 2358095 h 3730178"/>
              <a:gd name="connsiteX66" fmla="*/ 1236071 w 4149340"/>
              <a:gd name="connsiteY66" fmla="*/ 2392601 h 3730178"/>
              <a:gd name="connsiteX67" fmla="*/ 1158433 w 4149340"/>
              <a:gd name="connsiteY67" fmla="*/ 2504745 h 3730178"/>
              <a:gd name="connsiteX68" fmla="*/ 968652 w 4149340"/>
              <a:gd name="connsiteY68" fmla="*/ 2582382 h 3730178"/>
              <a:gd name="connsiteX69" fmla="*/ 977279 w 4149340"/>
              <a:gd name="connsiteY69" fmla="*/ 2435733 h 3730178"/>
              <a:gd name="connsiteX70" fmla="*/ 977279 w 4149340"/>
              <a:gd name="connsiteY70" fmla="*/ 2314963 h 3730178"/>
              <a:gd name="connsiteX71" fmla="*/ 839256 w 4149340"/>
              <a:gd name="connsiteY71" fmla="*/ 2237326 h 3730178"/>
              <a:gd name="connsiteX72" fmla="*/ 778871 w 4149340"/>
              <a:gd name="connsiteY72" fmla="*/ 2168314 h 3730178"/>
              <a:gd name="connsiteX73" fmla="*/ 545958 w 4149340"/>
              <a:gd name="connsiteY73" fmla="*/ 2289084 h 3730178"/>
              <a:gd name="connsiteX74" fmla="*/ 407935 w 4149340"/>
              <a:gd name="connsiteY74" fmla="*/ 2245952 h 3730178"/>
              <a:gd name="connsiteX75" fmla="*/ 278539 w 4149340"/>
              <a:gd name="connsiteY75" fmla="*/ 2271831 h 3730178"/>
              <a:gd name="connsiteX76" fmla="*/ 252660 w 4149340"/>
              <a:gd name="connsiteY76" fmla="*/ 2116556 h 3730178"/>
              <a:gd name="connsiteX77" fmla="*/ 295792 w 4149340"/>
              <a:gd name="connsiteY77" fmla="*/ 2030292 h 3730178"/>
              <a:gd name="connsiteX78" fmla="*/ 244033 w 4149340"/>
              <a:gd name="connsiteY78" fmla="*/ 1978533 h 3730178"/>
              <a:gd name="connsiteX79" fmla="*/ 149143 w 4149340"/>
              <a:gd name="connsiteY79" fmla="*/ 1892269 h 3730178"/>
              <a:gd name="connsiteX80" fmla="*/ 39739 w 4149340"/>
              <a:gd name="connsiteY80" fmla="*/ 1844864 h 3730178"/>
              <a:gd name="connsiteX81" fmla="*/ 51666 w 4149340"/>
              <a:gd name="connsiteY81" fmla="*/ 1749448 h 3730178"/>
              <a:gd name="connsiteX82" fmla="*/ 159008 w 4149340"/>
              <a:gd name="connsiteY82" fmla="*/ 1817034 h 3730178"/>
              <a:gd name="connsiteX83" fmla="*/ 233831 w 4149340"/>
              <a:gd name="connsiteY83" fmla="*/ 1785836 h 3730178"/>
              <a:gd name="connsiteX84" fmla="*/ 112593 w 4149340"/>
              <a:gd name="connsiteY84" fmla="*/ 1650530 h 3730178"/>
              <a:gd name="connsiteX85" fmla="*/ 248322 w 4149340"/>
              <a:gd name="connsiteY85" fmla="*/ 1711414 h 3730178"/>
              <a:gd name="connsiteX86" fmla="*/ 296740 w 4149340"/>
              <a:gd name="connsiteY86" fmla="*/ 1654369 h 3730178"/>
              <a:gd name="connsiteX87" fmla="*/ 178213 w 4149340"/>
              <a:gd name="connsiteY87" fmla="*/ 1591192 h 3730178"/>
              <a:gd name="connsiteX88" fmla="*/ 181005 w 4149340"/>
              <a:gd name="connsiteY88" fmla="*/ 1536641 h 3730178"/>
              <a:gd name="connsiteX89" fmla="*/ 196862 w 4149340"/>
              <a:gd name="connsiteY89" fmla="*/ 1423401 h 3730178"/>
              <a:gd name="connsiteX90" fmla="*/ 327173 w 4149340"/>
              <a:gd name="connsiteY90" fmla="*/ 1455484 h 3730178"/>
              <a:gd name="connsiteX91" fmla="*/ 433329 w 4149340"/>
              <a:gd name="connsiteY91" fmla="*/ 1403566 h 3730178"/>
              <a:gd name="connsiteX92" fmla="*/ 542351 w 4149340"/>
              <a:gd name="connsiteY92" fmla="*/ 1468394 h 3730178"/>
              <a:gd name="connsiteX93" fmla="*/ 484210 w 4149340"/>
              <a:gd name="connsiteY93" fmla="*/ 1341542 h 3730178"/>
              <a:gd name="connsiteX94" fmla="*/ 509801 w 4149340"/>
              <a:gd name="connsiteY94" fmla="*/ 1263444 h 3730178"/>
              <a:gd name="connsiteX95" fmla="*/ 353815 w 4149340"/>
              <a:gd name="connsiteY95" fmla="*/ 1332005 h 3730178"/>
              <a:gd name="connsiteX96" fmla="*/ 320358 w 4149340"/>
              <a:gd name="connsiteY96" fmla="*/ 1299257 h 3730178"/>
              <a:gd name="connsiteX97" fmla="*/ 433328 w 4149340"/>
              <a:gd name="connsiteY97" fmla="*/ 1200808 h 3730178"/>
              <a:gd name="connsiteX98" fmla="*/ 413450 w 4149340"/>
              <a:gd name="connsiteY98" fmla="*/ 1145149 h 3730178"/>
              <a:gd name="connsiteX99" fmla="*/ 298660 w 4149340"/>
              <a:gd name="connsiteY99" fmla="*/ 1240575 h 3730178"/>
              <a:gd name="connsiteX100" fmla="*/ 310083 w 4149340"/>
              <a:gd name="connsiteY100" fmla="*/ 1057685 h 3730178"/>
              <a:gd name="connsiteX101" fmla="*/ 246473 w 4149340"/>
              <a:gd name="connsiteY101" fmla="*/ 1037806 h 3730178"/>
              <a:gd name="connsiteX102" fmla="*/ 266351 w 4149340"/>
              <a:gd name="connsiteY102" fmla="*/ 974196 h 3730178"/>
              <a:gd name="connsiteX103" fmla="*/ 226594 w 4149340"/>
              <a:gd name="connsiteY103" fmla="*/ 890707 h 3730178"/>
              <a:gd name="connsiteX104" fmla="*/ 151057 w 4149340"/>
              <a:gd name="connsiteY104" fmla="*/ 894683 h 3730178"/>
              <a:gd name="connsiteX105" fmla="*/ 164320 w 4149340"/>
              <a:gd name="connsiteY105" fmla="*/ 720422 h 3730178"/>
              <a:gd name="connsiteX106" fmla="*/ 0 w 4149340"/>
              <a:gd name="connsiteY106" fmla="*/ 696589 h 3730178"/>
              <a:gd name="connsiteX107" fmla="*/ 88309 w 4149340"/>
              <a:gd name="connsiteY107" fmla="*/ 562056 h 3730178"/>
              <a:gd name="connsiteX108" fmla="*/ 93077 w 4149340"/>
              <a:gd name="connsiteY108" fmla="*/ 506426 h 3730178"/>
              <a:gd name="connsiteX109" fmla="*/ 132738 w 4149340"/>
              <a:gd name="connsiteY109" fmla="*/ 326999 h 3730178"/>
              <a:gd name="connsiteX110" fmla="*/ 186810 w 4149340"/>
              <a:gd name="connsiteY110" fmla="*/ 211875 h 3730178"/>
              <a:gd name="connsiteX111" fmla="*/ 400713 w 4149340"/>
              <a:gd name="connsiteY111" fmla="*/ 189430 h 3730178"/>
              <a:gd name="connsiteX112" fmla="*/ 544630 w 4149340"/>
              <a:gd name="connsiteY112" fmla="*/ 154223 h 3730178"/>
              <a:gd name="connsiteX113" fmla="*/ 702638 w 4149340"/>
              <a:gd name="connsiteY113" fmla="*/ 0 h 3730178"/>
              <a:gd name="connsiteX0" fmla="*/ 702638 w 4149340"/>
              <a:gd name="connsiteY0" fmla="*/ 0 h 3730178"/>
              <a:gd name="connsiteX1" fmla="*/ 1270577 w 4149340"/>
              <a:gd name="connsiteY1" fmla="*/ 486163 h 3730178"/>
              <a:gd name="connsiteX2" fmla="*/ 1581128 w 4149340"/>
              <a:gd name="connsiteY2" fmla="*/ 624186 h 3730178"/>
              <a:gd name="connsiteX3" fmla="*/ 1770909 w 4149340"/>
              <a:gd name="connsiteY3" fmla="*/ 632812 h 3730178"/>
              <a:gd name="connsiteX4" fmla="*/ 1926184 w 4149340"/>
              <a:gd name="connsiteY4" fmla="*/ 529295 h 3730178"/>
              <a:gd name="connsiteX5" fmla="*/ 1848547 w 4149340"/>
              <a:gd name="connsiteY5" fmla="*/ 374020 h 3730178"/>
              <a:gd name="connsiteX6" fmla="*/ 1917558 w 4149340"/>
              <a:gd name="connsiteY6" fmla="*/ 520669 h 3730178"/>
              <a:gd name="connsiteX7" fmla="*/ 2159097 w 4149340"/>
              <a:gd name="connsiteY7" fmla="*/ 624186 h 3730178"/>
              <a:gd name="connsiteX8" fmla="*/ 2288494 w 4149340"/>
              <a:gd name="connsiteY8" fmla="*/ 744956 h 3730178"/>
              <a:gd name="connsiteX9" fmla="*/ 2400637 w 4149340"/>
              <a:gd name="connsiteY9" fmla="*/ 762209 h 3730178"/>
              <a:gd name="connsiteX10" fmla="*/ 2504154 w 4149340"/>
              <a:gd name="connsiteY10" fmla="*/ 813967 h 3730178"/>
              <a:gd name="connsiteX11" fmla="*/ 2754320 w 4149340"/>
              <a:gd name="connsiteY11" fmla="*/ 693197 h 3730178"/>
              <a:gd name="connsiteX12" fmla="*/ 2780199 w 4149340"/>
              <a:gd name="connsiteY12" fmla="*/ 615560 h 3730178"/>
              <a:gd name="connsiteX13" fmla="*/ 2840584 w 4149340"/>
              <a:gd name="connsiteY13" fmla="*/ 606933 h 3730178"/>
              <a:gd name="connsiteX14" fmla="*/ 3038992 w 4149340"/>
              <a:gd name="connsiteY14" fmla="*/ 719077 h 3730178"/>
              <a:gd name="connsiteX15" fmla="*/ 2960651 w 4149340"/>
              <a:gd name="connsiteY15" fmla="*/ 891955 h 3730178"/>
              <a:gd name="connsiteX16" fmla="*/ 3081070 w 4149340"/>
              <a:gd name="connsiteY16" fmla="*/ 986847 h 3730178"/>
              <a:gd name="connsiteX17" fmla="*/ 2814705 w 4149340"/>
              <a:gd name="connsiteY17" fmla="*/ 1029628 h 3730178"/>
              <a:gd name="connsiteX18" fmla="*/ 2659430 w 4149340"/>
              <a:gd name="connsiteY18" fmla="*/ 1115892 h 3730178"/>
              <a:gd name="connsiteX19" fmla="*/ 2780199 w 4149340"/>
              <a:gd name="connsiteY19" fmla="*/ 1262541 h 3730178"/>
              <a:gd name="connsiteX20" fmla="*/ 2883716 w 4149340"/>
              <a:gd name="connsiteY20" fmla="*/ 1133145 h 3730178"/>
              <a:gd name="connsiteX21" fmla="*/ 2952728 w 4149340"/>
              <a:gd name="connsiteY21" fmla="*/ 1193529 h 3730178"/>
              <a:gd name="connsiteX22" fmla="*/ 2875090 w 4149340"/>
              <a:gd name="connsiteY22" fmla="*/ 1297046 h 3730178"/>
              <a:gd name="connsiteX23" fmla="*/ 2840584 w 4149340"/>
              <a:gd name="connsiteY23" fmla="*/ 1409190 h 3730178"/>
              <a:gd name="connsiteX24" fmla="*/ 2944101 w 4149340"/>
              <a:gd name="connsiteY24" fmla="*/ 1478201 h 3730178"/>
              <a:gd name="connsiteX25" fmla="*/ 3099377 w 4149340"/>
              <a:gd name="connsiteY25" fmla="*/ 1538586 h 3730178"/>
              <a:gd name="connsiteX26" fmla="*/ 3228773 w 4149340"/>
              <a:gd name="connsiteY26" fmla="*/ 1555839 h 3730178"/>
              <a:gd name="connsiteX27" fmla="*/ 3418554 w 4149340"/>
              <a:gd name="connsiteY27" fmla="*/ 1555839 h 3730178"/>
              <a:gd name="connsiteX28" fmla="*/ 3703226 w 4149340"/>
              <a:gd name="connsiteY28" fmla="*/ 1633477 h 3730178"/>
              <a:gd name="connsiteX29" fmla="*/ 3832622 w 4149340"/>
              <a:gd name="connsiteY29" fmla="*/ 1633477 h 3730178"/>
              <a:gd name="connsiteX30" fmla="*/ 3892305 w 4149340"/>
              <a:gd name="connsiteY30" fmla="*/ 1504158 h 3730178"/>
              <a:gd name="connsiteX31" fmla="*/ 3928866 w 4149340"/>
              <a:gd name="connsiteY31" fmla="*/ 1722878 h 3730178"/>
              <a:gd name="connsiteX32" fmla="*/ 3965824 w 4149340"/>
              <a:gd name="connsiteY32" fmla="*/ 1902565 h 3730178"/>
              <a:gd name="connsiteX33" fmla="*/ 4017970 w 4149340"/>
              <a:gd name="connsiteY33" fmla="*/ 2124614 h 3730178"/>
              <a:gd name="connsiteX34" fmla="*/ 4091141 w 4149340"/>
              <a:gd name="connsiteY34" fmla="*/ 2223291 h 3730178"/>
              <a:gd name="connsiteX35" fmla="*/ 4149340 w 4149340"/>
              <a:gd name="connsiteY35" fmla="*/ 2318047 h 3730178"/>
              <a:gd name="connsiteX36" fmla="*/ 3953392 w 4149340"/>
              <a:gd name="connsiteY36" fmla="*/ 2461612 h 3730178"/>
              <a:gd name="connsiteX37" fmla="*/ 3870211 w 4149340"/>
              <a:gd name="connsiteY37" fmla="*/ 2592335 h 3730178"/>
              <a:gd name="connsiteX38" fmla="*/ 3732540 w 4149340"/>
              <a:gd name="connsiteY38" fmla="*/ 2607207 h 3730178"/>
              <a:gd name="connsiteX39" fmla="*/ 3675590 w 4149340"/>
              <a:gd name="connsiteY39" fmla="*/ 2709671 h 3730178"/>
              <a:gd name="connsiteX40" fmla="*/ 3427180 w 4149340"/>
              <a:gd name="connsiteY40" fmla="*/ 2634141 h 3730178"/>
              <a:gd name="connsiteX41" fmla="*/ 3315037 w 4149340"/>
              <a:gd name="connsiteY41" fmla="*/ 2487492 h 3730178"/>
              <a:gd name="connsiteX42" fmla="*/ 3194267 w 4149340"/>
              <a:gd name="connsiteY42" fmla="*/ 2487492 h 3730178"/>
              <a:gd name="connsiteX43" fmla="*/ 3021739 w 4149340"/>
              <a:gd name="connsiteY43" fmla="*/ 2470239 h 3730178"/>
              <a:gd name="connsiteX44" fmla="*/ 2981962 w 4149340"/>
              <a:gd name="connsiteY44" fmla="*/ 2557187 h 3730178"/>
              <a:gd name="connsiteX45" fmla="*/ 2905762 w 4149340"/>
              <a:gd name="connsiteY45" fmla="*/ 2564445 h 3730178"/>
              <a:gd name="connsiteX46" fmla="*/ 2832642 w 4149340"/>
              <a:gd name="connsiteY46" fmla="*/ 2520834 h 3730178"/>
              <a:gd name="connsiteX47" fmla="*/ 2771299 w 4149340"/>
              <a:gd name="connsiteY47" fmla="*/ 2452848 h 3730178"/>
              <a:gd name="connsiteX48" fmla="*/ 2650529 w 4149340"/>
              <a:gd name="connsiteY48" fmla="*/ 2445181 h 3730178"/>
              <a:gd name="connsiteX49" fmla="*/ 2366200 w 4149340"/>
              <a:gd name="connsiteY49" fmla="*/ 2500773 h 3730178"/>
              <a:gd name="connsiteX50" fmla="*/ 1979311 w 4149340"/>
              <a:gd name="connsiteY50" fmla="*/ 2775245 h 3730178"/>
              <a:gd name="connsiteX51" fmla="*/ 1910917 w 4149340"/>
              <a:gd name="connsiteY51" fmla="*/ 2952907 h 3730178"/>
              <a:gd name="connsiteX52" fmla="*/ 1850121 w 4149340"/>
              <a:gd name="connsiteY52" fmla="*/ 2988987 h 3730178"/>
              <a:gd name="connsiteX53" fmla="*/ 1634119 w 4149340"/>
              <a:gd name="connsiteY53" fmla="*/ 2999462 h 3730178"/>
              <a:gd name="connsiteX54" fmla="*/ 1561141 w 4149340"/>
              <a:gd name="connsiteY54" fmla="*/ 3272977 h 3730178"/>
              <a:gd name="connsiteX55" fmla="*/ 1619199 w 4149340"/>
              <a:gd name="connsiteY55" fmla="*/ 3653977 h 3730178"/>
              <a:gd name="connsiteX56" fmla="*/ 1604685 w 4149340"/>
              <a:gd name="connsiteY56" fmla="*/ 3701149 h 3730178"/>
              <a:gd name="connsiteX57" fmla="*/ 1499455 w 4149340"/>
              <a:gd name="connsiteY57" fmla="*/ 3730178 h 3730178"/>
              <a:gd name="connsiteX58" fmla="*/ 1460358 w 4149340"/>
              <a:gd name="connsiteY58" fmla="*/ 3643431 h 3730178"/>
              <a:gd name="connsiteX59" fmla="*/ 1408599 w 4149340"/>
              <a:gd name="connsiteY59" fmla="*/ 3367386 h 3730178"/>
              <a:gd name="connsiteX60" fmla="*/ 1365467 w 4149340"/>
              <a:gd name="connsiteY60" fmla="*/ 3229363 h 3730178"/>
              <a:gd name="connsiteX61" fmla="*/ 1468984 w 4149340"/>
              <a:gd name="connsiteY61" fmla="*/ 2979197 h 3730178"/>
              <a:gd name="connsiteX62" fmla="*/ 1512116 w 4149340"/>
              <a:gd name="connsiteY62" fmla="*/ 2763537 h 3730178"/>
              <a:gd name="connsiteX63" fmla="*/ 1581128 w 4149340"/>
              <a:gd name="connsiteY63" fmla="*/ 2539250 h 3730178"/>
              <a:gd name="connsiteX64" fmla="*/ 1477611 w 4149340"/>
              <a:gd name="connsiteY64" fmla="*/ 2452986 h 3730178"/>
              <a:gd name="connsiteX65" fmla="*/ 1408599 w 4149340"/>
              <a:gd name="connsiteY65" fmla="*/ 2358095 h 3730178"/>
              <a:gd name="connsiteX66" fmla="*/ 1236071 w 4149340"/>
              <a:gd name="connsiteY66" fmla="*/ 2392601 h 3730178"/>
              <a:gd name="connsiteX67" fmla="*/ 1158433 w 4149340"/>
              <a:gd name="connsiteY67" fmla="*/ 2504745 h 3730178"/>
              <a:gd name="connsiteX68" fmla="*/ 968652 w 4149340"/>
              <a:gd name="connsiteY68" fmla="*/ 2582382 h 3730178"/>
              <a:gd name="connsiteX69" fmla="*/ 977279 w 4149340"/>
              <a:gd name="connsiteY69" fmla="*/ 2435733 h 3730178"/>
              <a:gd name="connsiteX70" fmla="*/ 977279 w 4149340"/>
              <a:gd name="connsiteY70" fmla="*/ 2314963 h 3730178"/>
              <a:gd name="connsiteX71" fmla="*/ 839256 w 4149340"/>
              <a:gd name="connsiteY71" fmla="*/ 2237326 h 3730178"/>
              <a:gd name="connsiteX72" fmla="*/ 778871 w 4149340"/>
              <a:gd name="connsiteY72" fmla="*/ 2168314 h 3730178"/>
              <a:gd name="connsiteX73" fmla="*/ 545958 w 4149340"/>
              <a:gd name="connsiteY73" fmla="*/ 2289084 h 3730178"/>
              <a:gd name="connsiteX74" fmla="*/ 407935 w 4149340"/>
              <a:gd name="connsiteY74" fmla="*/ 2245952 h 3730178"/>
              <a:gd name="connsiteX75" fmla="*/ 278539 w 4149340"/>
              <a:gd name="connsiteY75" fmla="*/ 2271831 h 3730178"/>
              <a:gd name="connsiteX76" fmla="*/ 252660 w 4149340"/>
              <a:gd name="connsiteY76" fmla="*/ 2116556 h 3730178"/>
              <a:gd name="connsiteX77" fmla="*/ 295792 w 4149340"/>
              <a:gd name="connsiteY77" fmla="*/ 2030292 h 3730178"/>
              <a:gd name="connsiteX78" fmla="*/ 244033 w 4149340"/>
              <a:gd name="connsiteY78" fmla="*/ 1978533 h 3730178"/>
              <a:gd name="connsiteX79" fmla="*/ 149143 w 4149340"/>
              <a:gd name="connsiteY79" fmla="*/ 1892269 h 3730178"/>
              <a:gd name="connsiteX80" fmla="*/ 39739 w 4149340"/>
              <a:gd name="connsiteY80" fmla="*/ 1844864 h 3730178"/>
              <a:gd name="connsiteX81" fmla="*/ 51666 w 4149340"/>
              <a:gd name="connsiteY81" fmla="*/ 1749448 h 3730178"/>
              <a:gd name="connsiteX82" fmla="*/ 159008 w 4149340"/>
              <a:gd name="connsiteY82" fmla="*/ 1817034 h 3730178"/>
              <a:gd name="connsiteX83" fmla="*/ 233831 w 4149340"/>
              <a:gd name="connsiteY83" fmla="*/ 1785836 h 3730178"/>
              <a:gd name="connsiteX84" fmla="*/ 112593 w 4149340"/>
              <a:gd name="connsiteY84" fmla="*/ 1650530 h 3730178"/>
              <a:gd name="connsiteX85" fmla="*/ 248322 w 4149340"/>
              <a:gd name="connsiteY85" fmla="*/ 1711414 h 3730178"/>
              <a:gd name="connsiteX86" fmla="*/ 296740 w 4149340"/>
              <a:gd name="connsiteY86" fmla="*/ 1654369 h 3730178"/>
              <a:gd name="connsiteX87" fmla="*/ 178213 w 4149340"/>
              <a:gd name="connsiteY87" fmla="*/ 1591192 h 3730178"/>
              <a:gd name="connsiteX88" fmla="*/ 181005 w 4149340"/>
              <a:gd name="connsiteY88" fmla="*/ 1536641 h 3730178"/>
              <a:gd name="connsiteX89" fmla="*/ 196862 w 4149340"/>
              <a:gd name="connsiteY89" fmla="*/ 1423401 h 3730178"/>
              <a:gd name="connsiteX90" fmla="*/ 327173 w 4149340"/>
              <a:gd name="connsiteY90" fmla="*/ 1455484 h 3730178"/>
              <a:gd name="connsiteX91" fmla="*/ 433329 w 4149340"/>
              <a:gd name="connsiteY91" fmla="*/ 1403566 h 3730178"/>
              <a:gd name="connsiteX92" fmla="*/ 542351 w 4149340"/>
              <a:gd name="connsiteY92" fmla="*/ 1468394 h 3730178"/>
              <a:gd name="connsiteX93" fmla="*/ 484210 w 4149340"/>
              <a:gd name="connsiteY93" fmla="*/ 1341542 h 3730178"/>
              <a:gd name="connsiteX94" fmla="*/ 509801 w 4149340"/>
              <a:gd name="connsiteY94" fmla="*/ 1263444 h 3730178"/>
              <a:gd name="connsiteX95" fmla="*/ 353815 w 4149340"/>
              <a:gd name="connsiteY95" fmla="*/ 1332005 h 3730178"/>
              <a:gd name="connsiteX96" fmla="*/ 320358 w 4149340"/>
              <a:gd name="connsiteY96" fmla="*/ 1299257 h 3730178"/>
              <a:gd name="connsiteX97" fmla="*/ 433328 w 4149340"/>
              <a:gd name="connsiteY97" fmla="*/ 1200808 h 3730178"/>
              <a:gd name="connsiteX98" fmla="*/ 413450 w 4149340"/>
              <a:gd name="connsiteY98" fmla="*/ 1145149 h 3730178"/>
              <a:gd name="connsiteX99" fmla="*/ 298660 w 4149340"/>
              <a:gd name="connsiteY99" fmla="*/ 1240575 h 3730178"/>
              <a:gd name="connsiteX100" fmla="*/ 310083 w 4149340"/>
              <a:gd name="connsiteY100" fmla="*/ 1057685 h 3730178"/>
              <a:gd name="connsiteX101" fmla="*/ 246473 w 4149340"/>
              <a:gd name="connsiteY101" fmla="*/ 1037806 h 3730178"/>
              <a:gd name="connsiteX102" fmla="*/ 266351 w 4149340"/>
              <a:gd name="connsiteY102" fmla="*/ 974196 h 3730178"/>
              <a:gd name="connsiteX103" fmla="*/ 226594 w 4149340"/>
              <a:gd name="connsiteY103" fmla="*/ 890707 h 3730178"/>
              <a:gd name="connsiteX104" fmla="*/ 151057 w 4149340"/>
              <a:gd name="connsiteY104" fmla="*/ 894683 h 3730178"/>
              <a:gd name="connsiteX105" fmla="*/ 164320 w 4149340"/>
              <a:gd name="connsiteY105" fmla="*/ 720422 h 3730178"/>
              <a:gd name="connsiteX106" fmla="*/ 0 w 4149340"/>
              <a:gd name="connsiteY106" fmla="*/ 696589 h 3730178"/>
              <a:gd name="connsiteX107" fmla="*/ 88309 w 4149340"/>
              <a:gd name="connsiteY107" fmla="*/ 562056 h 3730178"/>
              <a:gd name="connsiteX108" fmla="*/ 93077 w 4149340"/>
              <a:gd name="connsiteY108" fmla="*/ 506426 h 3730178"/>
              <a:gd name="connsiteX109" fmla="*/ 132738 w 4149340"/>
              <a:gd name="connsiteY109" fmla="*/ 326999 h 3730178"/>
              <a:gd name="connsiteX110" fmla="*/ 186810 w 4149340"/>
              <a:gd name="connsiteY110" fmla="*/ 211875 h 3730178"/>
              <a:gd name="connsiteX111" fmla="*/ 400713 w 4149340"/>
              <a:gd name="connsiteY111" fmla="*/ 189430 h 3730178"/>
              <a:gd name="connsiteX112" fmla="*/ 544630 w 4149340"/>
              <a:gd name="connsiteY112" fmla="*/ 154223 h 3730178"/>
              <a:gd name="connsiteX113" fmla="*/ 702638 w 4149340"/>
              <a:gd name="connsiteY113" fmla="*/ 0 h 3730178"/>
              <a:gd name="connsiteX0" fmla="*/ 702638 w 4149340"/>
              <a:gd name="connsiteY0" fmla="*/ 0 h 3730178"/>
              <a:gd name="connsiteX1" fmla="*/ 1270577 w 4149340"/>
              <a:gd name="connsiteY1" fmla="*/ 486163 h 3730178"/>
              <a:gd name="connsiteX2" fmla="*/ 1581128 w 4149340"/>
              <a:gd name="connsiteY2" fmla="*/ 624186 h 3730178"/>
              <a:gd name="connsiteX3" fmla="*/ 1770909 w 4149340"/>
              <a:gd name="connsiteY3" fmla="*/ 632812 h 3730178"/>
              <a:gd name="connsiteX4" fmla="*/ 1926184 w 4149340"/>
              <a:gd name="connsiteY4" fmla="*/ 529295 h 3730178"/>
              <a:gd name="connsiteX5" fmla="*/ 1848547 w 4149340"/>
              <a:gd name="connsiteY5" fmla="*/ 374020 h 3730178"/>
              <a:gd name="connsiteX6" fmla="*/ 1917558 w 4149340"/>
              <a:gd name="connsiteY6" fmla="*/ 520669 h 3730178"/>
              <a:gd name="connsiteX7" fmla="*/ 2159097 w 4149340"/>
              <a:gd name="connsiteY7" fmla="*/ 624186 h 3730178"/>
              <a:gd name="connsiteX8" fmla="*/ 2288494 w 4149340"/>
              <a:gd name="connsiteY8" fmla="*/ 744956 h 3730178"/>
              <a:gd name="connsiteX9" fmla="*/ 2400637 w 4149340"/>
              <a:gd name="connsiteY9" fmla="*/ 762209 h 3730178"/>
              <a:gd name="connsiteX10" fmla="*/ 2504154 w 4149340"/>
              <a:gd name="connsiteY10" fmla="*/ 813967 h 3730178"/>
              <a:gd name="connsiteX11" fmla="*/ 2754320 w 4149340"/>
              <a:gd name="connsiteY11" fmla="*/ 693197 h 3730178"/>
              <a:gd name="connsiteX12" fmla="*/ 2780199 w 4149340"/>
              <a:gd name="connsiteY12" fmla="*/ 615560 h 3730178"/>
              <a:gd name="connsiteX13" fmla="*/ 2852996 w 4149340"/>
              <a:gd name="connsiteY13" fmla="*/ 577970 h 3730178"/>
              <a:gd name="connsiteX14" fmla="*/ 3038992 w 4149340"/>
              <a:gd name="connsiteY14" fmla="*/ 719077 h 3730178"/>
              <a:gd name="connsiteX15" fmla="*/ 2960651 w 4149340"/>
              <a:gd name="connsiteY15" fmla="*/ 891955 h 3730178"/>
              <a:gd name="connsiteX16" fmla="*/ 3081070 w 4149340"/>
              <a:gd name="connsiteY16" fmla="*/ 986847 h 3730178"/>
              <a:gd name="connsiteX17" fmla="*/ 2814705 w 4149340"/>
              <a:gd name="connsiteY17" fmla="*/ 1029628 h 3730178"/>
              <a:gd name="connsiteX18" fmla="*/ 2659430 w 4149340"/>
              <a:gd name="connsiteY18" fmla="*/ 1115892 h 3730178"/>
              <a:gd name="connsiteX19" fmla="*/ 2780199 w 4149340"/>
              <a:gd name="connsiteY19" fmla="*/ 1262541 h 3730178"/>
              <a:gd name="connsiteX20" fmla="*/ 2883716 w 4149340"/>
              <a:gd name="connsiteY20" fmla="*/ 1133145 h 3730178"/>
              <a:gd name="connsiteX21" fmla="*/ 2952728 w 4149340"/>
              <a:gd name="connsiteY21" fmla="*/ 1193529 h 3730178"/>
              <a:gd name="connsiteX22" fmla="*/ 2875090 w 4149340"/>
              <a:gd name="connsiteY22" fmla="*/ 1297046 h 3730178"/>
              <a:gd name="connsiteX23" fmla="*/ 2840584 w 4149340"/>
              <a:gd name="connsiteY23" fmla="*/ 1409190 h 3730178"/>
              <a:gd name="connsiteX24" fmla="*/ 2944101 w 4149340"/>
              <a:gd name="connsiteY24" fmla="*/ 1478201 h 3730178"/>
              <a:gd name="connsiteX25" fmla="*/ 3099377 w 4149340"/>
              <a:gd name="connsiteY25" fmla="*/ 1538586 h 3730178"/>
              <a:gd name="connsiteX26" fmla="*/ 3228773 w 4149340"/>
              <a:gd name="connsiteY26" fmla="*/ 1555839 h 3730178"/>
              <a:gd name="connsiteX27" fmla="*/ 3418554 w 4149340"/>
              <a:gd name="connsiteY27" fmla="*/ 1555839 h 3730178"/>
              <a:gd name="connsiteX28" fmla="*/ 3703226 w 4149340"/>
              <a:gd name="connsiteY28" fmla="*/ 1633477 h 3730178"/>
              <a:gd name="connsiteX29" fmla="*/ 3832622 w 4149340"/>
              <a:gd name="connsiteY29" fmla="*/ 1633477 h 3730178"/>
              <a:gd name="connsiteX30" fmla="*/ 3892305 w 4149340"/>
              <a:gd name="connsiteY30" fmla="*/ 1504158 h 3730178"/>
              <a:gd name="connsiteX31" fmla="*/ 3928866 w 4149340"/>
              <a:gd name="connsiteY31" fmla="*/ 1722878 h 3730178"/>
              <a:gd name="connsiteX32" fmla="*/ 3965824 w 4149340"/>
              <a:gd name="connsiteY32" fmla="*/ 1902565 h 3730178"/>
              <a:gd name="connsiteX33" fmla="*/ 4017970 w 4149340"/>
              <a:gd name="connsiteY33" fmla="*/ 2124614 h 3730178"/>
              <a:gd name="connsiteX34" fmla="*/ 4091141 w 4149340"/>
              <a:gd name="connsiteY34" fmla="*/ 2223291 h 3730178"/>
              <a:gd name="connsiteX35" fmla="*/ 4149340 w 4149340"/>
              <a:gd name="connsiteY35" fmla="*/ 2318047 h 3730178"/>
              <a:gd name="connsiteX36" fmla="*/ 3953392 w 4149340"/>
              <a:gd name="connsiteY36" fmla="*/ 2461612 h 3730178"/>
              <a:gd name="connsiteX37" fmla="*/ 3870211 w 4149340"/>
              <a:gd name="connsiteY37" fmla="*/ 2592335 h 3730178"/>
              <a:gd name="connsiteX38" fmla="*/ 3732540 w 4149340"/>
              <a:gd name="connsiteY38" fmla="*/ 2607207 h 3730178"/>
              <a:gd name="connsiteX39" fmla="*/ 3675590 w 4149340"/>
              <a:gd name="connsiteY39" fmla="*/ 2709671 h 3730178"/>
              <a:gd name="connsiteX40" fmla="*/ 3427180 w 4149340"/>
              <a:gd name="connsiteY40" fmla="*/ 2634141 h 3730178"/>
              <a:gd name="connsiteX41" fmla="*/ 3315037 w 4149340"/>
              <a:gd name="connsiteY41" fmla="*/ 2487492 h 3730178"/>
              <a:gd name="connsiteX42" fmla="*/ 3194267 w 4149340"/>
              <a:gd name="connsiteY42" fmla="*/ 2487492 h 3730178"/>
              <a:gd name="connsiteX43" fmla="*/ 3021739 w 4149340"/>
              <a:gd name="connsiteY43" fmla="*/ 2470239 h 3730178"/>
              <a:gd name="connsiteX44" fmla="*/ 2981962 w 4149340"/>
              <a:gd name="connsiteY44" fmla="*/ 2557187 h 3730178"/>
              <a:gd name="connsiteX45" fmla="*/ 2905762 w 4149340"/>
              <a:gd name="connsiteY45" fmla="*/ 2564445 h 3730178"/>
              <a:gd name="connsiteX46" fmla="*/ 2832642 w 4149340"/>
              <a:gd name="connsiteY46" fmla="*/ 2520834 h 3730178"/>
              <a:gd name="connsiteX47" fmla="*/ 2771299 w 4149340"/>
              <a:gd name="connsiteY47" fmla="*/ 2452848 h 3730178"/>
              <a:gd name="connsiteX48" fmla="*/ 2650529 w 4149340"/>
              <a:gd name="connsiteY48" fmla="*/ 2445181 h 3730178"/>
              <a:gd name="connsiteX49" fmla="*/ 2366200 w 4149340"/>
              <a:gd name="connsiteY49" fmla="*/ 2500773 h 3730178"/>
              <a:gd name="connsiteX50" fmla="*/ 1979311 w 4149340"/>
              <a:gd name="connsiteY50" fmla="*/ 2775245 h 3730178"/>
              <a:gd name="connsiteX51" fmla="*/ 1910917 w 4149340"/>
              <a:gd name="connsiteY51" fmla="*/ 2952907 h 3730178"/>
              <a:gd name="connsiteX52" fmla="*/ 1850121 w 4149340"/>
              <a:gd name="connsiteY52" fmla="*/ 2988987 h 3730178"/>
              <a:gd name="connsiteX53" fmla="*/ 1634119 w 4149340"/>
              <a:gd name="connsiteY53" fmla="*/ 2999462 h 3730178"/>
              <a:gd name="connsiteX54" fmla="*/ 1561141 w 4149340"/>
              <a:gd name="connsiteY54" fmla="*/ 3272977 h 3730178"/>
              <a:gd name="connsiteX55" fmla="*/ 1619199 w 4149340"/>
              <a:gd name="connsiteY55" fmla="*/ 3653977 h 3730178"/>
              <a:gd name="connsiteX56" fmla="*/ 1604685 w 4149340"/>
              <a:gd name="connsiteY56" fmla="*/ 3701149 h 3730178"/>
              <a:gd name="connsiteX57" fmla="*/ 1499455 w 4149340"/>
              <a:gd name="connsiteY57" fmla="*/ 3730178 h 3730178"/>
              <a:gd name="connsiteX58" fmla="*/ 1460358 w 4149340"/>
              <a:gd name="connsiteY58" fmla="*/ 3643431 h 3730178"/>
              <a:gd name="connsiteX59" fmla="*/ 1408599 w 4149340"/>
              <a:gd name="connsiteY59" fmla="*/ 3367386 h 3730178"/>
              <a:gd name="connsiteX60" fmla="*/ 1365467 w 4149340"/>
              <a:gd name="connsiteY60" fmla="*/ 3229363 h 3730178"/>
              <a:gd name="connsiteX61" fmla="*/ 1468984 w 4149340"/>
              <a:gd name="connsiteY61" fmla="*/ 2979197 h 3730178"/>
              <a:gd name="connsiteX62" fmla="*/ 1512116 w 4149340"/>
              <a:gd name="connsiteY62" fmla="*/ 2763537 h 3730178"/>
              <a:gd name="connsiteX63" fmla="*/ 1581128 w 4149340"/>
              <a:gd name="connsiteY63" fmla="*/ 2539250 h 3730178"/>
              <a:gd name="connsiteX64" fmla="*/ 1477611 w 4149340"/>
              <a:gd name="connsiteY64" fmla="*/ 2452986 h 3730178"/>
              <a:gd name="connsiteX65" fmla="*/ 1408599 w 4149340"/>
              <a:gd name="connsiteY65" fmla="*/ 2358095 h 3730178"/>
              <a:gd name="connsiteX66" fmla="*/ 1236071 w 4149340"/>
              <a:gd name="connsiteY66" fmla="*/ 2392601 h 3730178"/>
              <a:gd name="connsiteX67" fmla="*/ 1158433 w 4149340"/>
              <a:gd name="connsiteY67" fmla="*/ 2504745 h 3730178"/>
              <a:gd name="connsiteX68" fmla="*/ 968652 w 4149340"/>
              <a:gd name="connsiteY68" fmla="*/ 2582382 h 3730178"/>
              <a:gd name="connsiteX69" fmla="*/ 977279 w 4149340"/>
              <a:gd name="connsiteY69" fmla="*/ 2435733 h 3730178"/>
              <a:gd name="connsiteX70" fmla="*/ 977279 w 4149340"/>
              <a:gd name="connsiteY70" fmla="*/ 2314963 h 3730178"/>
              <a:gd name="connsiteX71" fmla="*/ 839256 w 4149340"/>
              <a:gd name="connsiteY71" fmla="*/ 2237326 h 3730178"/>
              <a:gd name="connsiteX72" fmla="*/ 778871 w 4149340"/>
              <a:gd name="connsiteY72" fmla="*/ 2168314 h 3730178"/>
              <a:gd name="connsiteX73" fmla="*/ 545958 w 4149340"/>
              <a:gd name="connsiteY73" fmla="*/ 2289084 h 3730178"/>
              <a:gd name="connsiteX74" fmla="*/ 407935 w 4149340"/>
              <a:gd name="connsiteY74" fmla="*/ 2245952 h 3730178"/>
              <a:gd name="connsiteX75" fmla="*/ 278539 w 4149340"/>
              <a:gd name="connsiteY75" fmla="*/ 2271831 h 3730178"/>
              <a:gd name="connsiteX76" fmla="*/ 252660 w 4149340"/>
              <a:gd name="connsiteY76" fmla="*/ 2116556 h 3730178"/>
              <a:gd name="connsiteX77" fmla="*/ 295792 w 4149340"/>
              <a:gd name="connsiteY77" fmla="*/ 2030292 h 3730178"/>
              <a:gd name="connsiteX78" fmla="*/ 244033 w 4149340"/>
              <a:gd name="connsiteY78" fmla="*/ 1978533 h 3730178"/>
              <a:gd name="connsiteX79" fmla="*/ 149143 w 4149340"/>
              <a:gd name="connsiteY79" fmla="*/ 1892269 h 3730178"/>
              <a:gd name="connsiteX80" fmla="*/ 39739 w 4149340"/>
              <a:gd name="connsiteY80" fmla="*/ 1844864 h 3730178"/>
              <a:gd name="connsiteX81" fmla="*/ 51666 w 4149340"/>
              <a:gd name="connsiteY81" fmla="*/ 1749448 h 3730178"/>
              <a:gd name="connsiteX82" fmla="*/ 159008 w 4149340"/>
              <a:gd name="connsiteY82" fmla="*/ 1817034 h 3730178"/>
              <a:gd name="connsiteX83" fmla="*/ 233831 w 4149340"/>
              <a:gd name="connsiteY83" fmla="*/ 1785836 h 3730178"/>
              <a:gd name="connsiteX84" fmla="*/ 112593 w 4149340"/>
              <a:gd name="connsiteY84" fmla="*/ 1650530 h 3730178"/>
              <a:gd name="connsiteX85" fmla="*/ 248322 w 4149340"/>
              <a:gd name="connsiteY85" fmla="*/ 1711414 h 3730178"/>
              <a:gd name="connsiteX86" fmla="*/ 296740 w 4149340"/>
              <a:gd name="connsiteY86" fmla="*/ 1654369 h 3730178"/>
              <a:gd name="connsiteX87" fmla="*/ 178213 w 4149340"/>
              <a:gd name="connsiteY87" fmla="*/ 1591192 h 3730178"/>
              <a:gd name="connsiteX88" fmla="*/ 181005 w 4149340"/>
              <a:gd name="connsiteY88" fmla="*/ 1536641 h 3730178"/>
              <a:gd name="connsiteX89" fmla="*/ 196862 w 4149340"/>
              <a:gd name="connsiteY89" fmla="*/ 1423401 h 3730178"/>
              <a:gd name="connsiteX90" fmla="*/ 327173 w 4149340"/>
              <a:gd name="connsiteY90" fmla="*/ 1455484 h 3730178"/>
              <a:gd name="connsiteX91" fmla="*/ 433329 w 4149340"/>
              <a:gd name="connsiteY91" fmla="*/ 1403566 h 3730178"/>
              <a:gd name="connsiteX92" fmla="*/ 542351 w 4149340"/>
              <a:gd name="connsiteY92" fmla="*/ 1468394 h 3730178"/>
              <a:gd name="connsiteX93" fmla="*/ 484210 w 4149340"/>
              <a:gd name="connsiteY93" fmla="*/ 1341542 h 3730178"/>
              <a:gd name="connsiteX94" fmla="*/ 509801 w 4149340"/>
              <a:gd name="connsiteY94" fmla="*/ 1263444 h 3730178"/>
              <a:gd name="connsiteX95" fmla="*/ 353815 w 4149340"/>
              <a:gd name="connsiteY95" fmla="*/ 1332005 h 3730178"/>
              <a:gd name="connsiteX96" fmla="*/ 320358 w 4149340"/>
              <a:gd name="connsiteY96" fmla="*/ 1299257 h 3730178"/>
              <a:gd name="connsiteX97" fmla="*/ 433328 w 4149340"/>
              <a:gd name="connsiteY97" fmla="*/ 1200808 h 3730178"/>
              <a:gd name="connsiteX98" fmla="*/ 413450 w 4149340"/>
              <a:gd name="connsiteY98" fmla="*/ 1145149 h 3730178"/>
              <a:gd name="connsiteX99" fmla="*/ 298660 w 4149340"/>
              <a:gd name="connsiteY99" fmla="*/ 1240575 h 3730178"/>
              <a:gd name="connsiteX100" fmla="*/ 310083 w 4149340"/>
              <a:gd name="connsiteY100" fmla="*/ 1057685 h 3730178"/>
              <a:gd name="connsiteX101" fmla="*/ 246473 w 4149340"/>
              <a:gd name="connsiteY101" fmla="*/ 1037806 h 3730178"/>
              <a:gd name="connsiteX102" fmla="*/ 266351 w 4149340"/>
              <a:gd name="connsiteY102" fmla="*/ 974196 h 3730178"/>
              <a:gd name="connsiteX103" fmla="*/ 226594 w 4149340"/>
              <a:gd name="connsiteY103" fmla="*/ 890707 h 3730178"/>
              <a:gd name="connsiteX104" fmla="*/ 151057 w 4149340"/>
              <a:gd name="connsiteY104" fmla="*/ 894683 h 3730178"/>
              <a:gd name="connsiteX105" fmla="*/ 164320 w 4149340"/>
              <a:gd name="connsiteY105" fmla="*/ 720422 h 3730178"/>
              <a:gd name="connsiteX106" fmla="*/ 0 w 4149340"/>
              <a:gd name="connsiteY106" fmla="*/ 696589 h 3730178"/>
              <a:gd name="connsiteX107" fmla="*/ 88309 w 4149340"/>
              <a:gd name="connsiteY107" fmla="*/ 562056 h 3730178"/>
              <a:gd name="connsiteX108" fmla="*/ 93077 w 4149340"/>
              <a:gd name="connsiteY108" fmla="*/ 506426 h 3730178"/>
              <a:gd name="connsiteX109" fmla="*/ 132738 w 4149340"/>
              <a:gd name="connsiteY109" fmla="*/ 326999 h 3730178"/>
              <a:gd name="connsiteX110" fmla="*/ 186810 w 4149340"/>
              <a:gd name="connsiteY110" fmla="*/ 211875 h 3730178"/>
              <a:gd name="connsiteX111" fmla="*/ 400713 w 4149340"/>
              <a:gd name="connsiteY111" fmla="*/ 189430 h 3730178"/>
              <a:gd name="connsiteX112" fmla="*/ 544630 w 4149340"/>
              <a:gd name="connsiteY112" fmla="*/ 154223 h 3730178"/>
              <a:gd name="connsiteX113" fmla="*/ 702638 w 4149340"/>
              <a:gd name="connsiteY113" fmla="*/ 0 h 3730178"/>
              <a:gd name="connsiteX0" fmla="*/ 702638 w 4149340"/>
              <a:gd name="connsiteY0" fmla="*/ 0 h 3730178"/>
              <a:gd name="connsiteX1" fmla="*/ 1270577 w 4149340"/>
              <a:gd name="connsiteY1" fmla="*/ 486163 h 3730178"/>
              <a:gd name="connsiteX2" fmla="*/ 1581128 w 4149340"/>
              <a:gd name="connsiteY2" fmla="*/ 624186 h 3730178"/>
              <a:gd name="connsiteX3" fmla="*/ 1770909 w 4149340"/>
              <a:gd name="connsiteY3" fmla="*/ 632812 h 3730178"/>
              <a:gd name="connsiteX4" fmla="*/ 1926184 w 4149340"/>
              <a:gd name="connsiteY4" fmla="*/ 529295 h 3730178"/>
              <a:gd name="connsiteX5" fmla="*/ 1848547 w 4149340"/>
              <a:gd name="connsiteY5" fmla="*/ 374020 h 3730178"/>
              <a:gd name="connsiteX6" fmla="*/ 1917558 w 4149340"/>
              <a:gd name="connsiteY6" fmla="*/ 520669 h 3730178"/>
              <a:gd name="connsiteX7" fmla="*/ 2159097 w 4149340"/>
              <a:gd name="connsiteY7" fmla="*/ 624186 h 3730178"/>
              <a:gd name="connsiteX8" fmla="*/ 2288494 w 4149340"/>
              <a:gd name="connsiteY8" fmla="*/ 744956 h 3730178"/>
              <a:gd name="connsiteX9" fmla="*/ 2400637 w 4149340"/>
              <a:gd name="connsiteY9" fmla="*/ 762209 h 3730178"/>
              <a:gd name="connsiteX10" fmla="*/ 2504154 w 4149340"/>
              <a:gd name="connsiteY10" fmla="*/ 813967 h 3730178"/>
              <a:gd name="connsiteX11" fmla="*/ 2754320 w 4149340"/>
              <a:gd name="connsiteY11" fmla="*/ 693197 h 3730178"/>
              <a:gd name="connsiteX12" fmla="*/ 2780199 w 4149340"/>
              <a:gd name="connsiteY12" fmla="*/ 615560 h 3730178"/>
              <a:gd name="connsiteX13" fmla="*/ 2852996 w 4149340"/>
              <a:gd name="connsiteY13" fmla="*/ 577970 h 3730178"/>
              <a:gd name="connsiteX14" fmla="*/ 3059679 w 4149340"/>
              <a:gd name="connsiteY14" fmla="*/ 698389 h 3730178"/>
              <a:gd name="connsiteX15" fmla="*/ 2960651 w 4149340"/>
              <a:gd name="connsiteY15" fmla="*/ 891955 h 3730178"/>
              <a:gd name="connsiteX16" fmla="*/ 3081070 w 4149340"/>
              <a:gd name="connsiteY16" fmla="*/ 986847 h 3730178"/>
              <a:gd name="connsiteX17" fmla="*/ 2814705 w 4149340"/>
              <a:gd name="connsiteY17" fmla="*/ 1029628 h 3730178"/>
              <a:gd name="connsiteX18" fmla="*/ 2659430 w 4149340"/>
              <a:gd name="connsiteY18" fmla="*/ 1115892 h 3730178"/>
              <a:gd name="connsiteX19" fmla="*/ 2780199 w 4149340"/>
              <a:gd name="connsiteY19" fmla="*/ 1262541 h 3730178"/>
              <a:gd name="connsiteX20" fmla="*/ 2883716 w 4149340"/>
              <a:gd name="connsiteY20" fmla="*/ 1133145 h 3730178"/>
              <a:gd name="connsiteX21" fmla="*/ 2952728 w 4149340"/>
              <a:gd name="connsiteY21" fmla="*/ 1193529 h 3730178"/>
              <a:gd name="connsiteX22" fmla="*/ 2875090 w 4149340"/>
              <a:gd name="connsiteY22" fmla="*/ 1297046 h 3730178"/>
              <a:gd name="connsiteX23" fmla="*/ 2840584 w 4149340"/>
              <a:gd name="connsiteY23" fmla="*/ 1409190 h 3730178"/>
              <a:gd name="connsiteX24" fmla="*/ 2944101 w 4149340"/>
              <a:gd name="connsiteY24" fmla="*/ 1478201 h 3730178"/>
              <a:gd name="connsiteX25" fmla="*/ 3099377 w 4149340"/>
              <a:gd name="connsiteY25" fmla="*/ 1538586 h 3730178"/>
              <a:gd name="connsiteX26" fmla="*/ 3228773 w 4149340"/>
              <a:gd name="connsiteY26" fmla="*/ 1555839 h 3730178"/>
              <a:gd name="connsiteX27" fmla="*/ 3418554 w 4149340"/>
              <a:gd name="connsiteY27" fmla="*/ 1555839 h 3730178"/>
              <a:gd name="connsiteX28" fmla="*/ 3703226 w 4149340"/>
              <a:gd name="connsiteY28" fmla="*/ 1633477 h 3730178"/>
              <a:gd name="connsiteX29" fmla="*/ 3832622 w 4149340"/>
              <a:gd name="connsiteY29" fmla="*/ 1633477 h 3730178"/>
              <a:gd name="connsiteX30" fmla="*/ 3892305 w 4149340"/>
              <a:gd name="connsiteY30" fmla="*/ 1504158 h 3730178"/>
              <a:gd name="connsiteX31" fmla="*/ 3928866 w 4149340"/>
              <a:gd name="connsiteY31" fmla="*/ 1722878 h 3730178"/>
              <a:gd name="connsiteX32" fmla="*/ 3965824 w 4149340"/>
              <a:gd name="connsiteY32" fmla="*/ 1902565 h 3730178"/>
              <a:gd name="connsiteX33" fmla="*/ 4017970 w 4149340"/>
              <a:gd name="connsiteY33" fmla="*/ 2124614 h 3730178"/>
              <a:gd name="connsiteX34" fmla="*/ 4091141 w 4149340"/>
              <a:gd name="connsiteY34" fmla="*/ 2223291 h 3730178"/>
              <a:gd name="connsiteX35" fmla="*/ 4149340 w 4149340"/>
              <a:gd name="connsiteY35" fmla="*/ 2318047 h 3730178"/>
              <a:gd name="connsiteX36" fmla="*/ 3953392 w 4149340"/>
              <a:gd name="connsiteY36" fmla="*/ 2461612 h 3730178"/>
              <a:gd name="connsiteX37" fmla="*/ 3870211 w 4149340"/>
              <a:gd name="connsiteY37" fmla="*/ 2592335 h 3730178"/>
              <a:gd name="connsiteX38" fmla="*/ 3732540 w 4149340"/>
              <a:gd name="connsiteY38" fmla="*/ 2607207 h 3730178"/>
              <a:gd name="connsiteX39" fmla="*/ 3675590 w 4149340"/>
              <a:gd name="connsiteY39" fmla="*/ 2709671 h 3730178"/>
              <a:gd name="connsiteX40" fmla="*/ 3427180 w 4149340"/>
              <a:gd name="connsiteY40" fmla="*/ 2634141 h 3730178"/>
              <a:gd name="connsiteX41" fmla="*/ 3315037 w 4149340"/>
              <a:gd name="connsiteY41" fmla="*/ 2487492 h 3730178"/>
              <a:gd name="connsiteX42" fmla="*/ 3194267 w 4149340"/>
              <a:gd name="connsiteY42" fmla="*/ 2487492 h 3730178"/>
              <a:gd name="connsiteX43" fmla="*/ 3021739 w 4149340"/>
              <a:gd name="connsiteY43" fmla="*/ 2470239 h 3730178"/>
              <a:gd name="connsiteX44" fmla="*/ 2981962 w 4149340"/>
              <a:gd name="connsiteY44" fmla="*/ 2557187 h 3730178"/>
              <a:gd name="connsiteX45" fmla="*/ 2905762 w 4149340"/>
              <a:gd name="connsiteY45" fmla="*/ 2564445 h 3730178"/>
              <a:gd name="connsiteX46" fmla="*/ 2832642 w 4149340"/>
              <a:gd name="connsiteY46" fmla="*/ 2520834 h 3730178"/>
              <a:gd name="connsiteX47" fmla="*/ 2771299 w 4149340"/>
              <a:gd name="connsiteY47" fmla="*/ 2452848 h 3730178"/>
              <a:gd name="connsiteX48" fmla="*/ 2650529 w 4149340"/>
              <a:gd name="connsiteY48" fmla="*/ 2445181 h 3730178"/>
              <a:gd name="connsiteX49" fmla="*/ 2366200 w 4149340"/>
              <a:gd name="connsiteY49" fmla="*/ 2500773 h 3730178"/>
              <a:gd name="connsiteX50" fmla="*/ 1979311 w 4149340"/>
              <a:gd name="connsiteY50" fmla="*/ 2775245 h 3730178"/>
              <a:gd name="connsiteX51" fmla="*/ 1910917 w 4149340"/>
              <a:gd name="connsiteY51" fmla="*/ 2952907 h 3730178"/>
              <a:gd name="connsiteX52" fmla="*/ 1850121 w 4149340"/>
              <a:gd name="connsiteY52" fmla="*/ 2988987 h 3730178"/>
              <a:gd name="connsiteX53" fmla="*/ 1634119 w 4149340"/>
              <a:gd name="connsiteY53" fmla="*/ 2999462 h 3730178"/>
              <a:gd name="connsiteX54" fmla="*/ 1561141 w 4149340"/>
              <a:gd name="connsiteY54" fmla="*/ 3272977 h 3730178"/>
              <a:gd name="connsiteX55" fmla="*/ 1619199 w 4149340"/>
              <a:gd name="connsiteY55" fmla="*/ 3653977 h 3730178"/>
              <a:gd name="connsiteX56" fmla="*/ 1604685 w 4149340"/>
              <a:gd name="connsiteY56" fmla="*/ 3701149 h 3730178"/>
              <a:gd name="connsiteX57" fmla="*/ 1499455 w 4149340"/>
              <a:gd name="connsiteY57" fmla="*/ 3730178 h 3730178"/>
              <a:gd name="connsiteX58" fmla="*/ 1460358 w 4149340"/>
              <a:gd name="connsiteY58" fmla="*/ 3643431 h 3730178"/>
              <a:gd name="connsiteX59" fmla="*/ 1408599 w 4149340"/>
              <a:gd name="connsiteY59" fmla="*/ 3367386 h 3730178"/>
              <a:gd name="connsiteX60" fmla="*/ 1365467 w 4149340"/>
              <a:gd name="connsiteY60" fmla="*/ 3229363 h 3730178"/>
              <a:gd name="connsiteX61" fmla="*/ 1468984 w 4149340"/>
              <a:gd name="connsiteY61" fmla="*/ 2979197 h 3730178"/>
              <a:gd name="connsiteX62" fmla="*/ 1512116 w 4149340"/>
              <a:gd name="connsiteY62" fmla="*/ 2763537 h 3730178"/>
              <a:gd name="connsiteX63" fmla="*/ 1581128 w 4149340"/>
              <a:gd name="connsiteY63" fmla="*/ 2539250 h 3730178"/>
              <a:gd name="connsiteX64" fmla="*/ 1477611 w 4149340"/>
              <a:gd name="connsiteY64" fmla="*/ 2452986 h 3730178"/>
              <a:gd name="connsiteX65" fmla="*/ 1408599 w 4149340"/>
              <a:gd name="connsiteY65" fmla="*/ 2358095 h 3730178"/>
              <a:gd name="connsiteX66" fmla="*/ 1236071 w 4149340"/>
              <a:gd name="connsiteY66" fmla="*/ 2392601 h 3730178"/>
              <a:gd name="connsiteX67" fmla="*/ 1158433 w 4149340"/>
              <a:gd name="connsiteY67" fmla="*/ 2504745 h 3730178"/>
              <a:gd name="connsiteX68" fmla="*/ 968652 w 4149340"/>
              <a:gd name="connsiteY68" fmla="*/ 2582382 h 3730178"/>
              <a:gd name="connsiteX69" fmla="*/ 977279 w 4149340"/>
              <a:gd name="connsiteY69" fmla="*/ 2435733 h 3730178"/>
              <a:gd name="connsiteX70" fmla="*/ 977279 w 4149340"/>
              <a:gd name="connsiteY70" fmla="*/ 2314963 h 3730178"/>
              <a:gd name="connsiteX71" fmla="*/ 839256 w 4149340"/>
              <a:gd name="connsiteY71" fmla="*/ 2237326 h 3730178"/>
              <a:gd name="connsiteX72" fmla="*/ 778871 w 4149340"/>
              <a:gd name="connsiteY72" fmla="*/ 2168314 h 3730178"/>
              <a:gd name="connsiteX73" fmla="*/ 545958 w 4149340"/>
              <a:gd name="connsiteY73" fmla="*/ 2289084 h 3730178"/>
              <a:gd name="connsiteX74" fmla="*/ 407935 w 4149340"/>
              <a:gd name="connsiteY74" fmla="*/ 2245952 h 3730178"/>
              <a:gd name="connsiteX75" fmla="*/ 278539 w 4149340"/>
              <a:gd name="connsiteY75" fmla="*/ 2271831 h 3730178"/>
              <a:gd name="connsiteX76" fmla="*/ 252660 w 4149340"/>
              <a:gd name="connsiteY76" fmla="*/ 2116556 h 3730178"/>
              <a:gd name="connsiteX77" fmla="*/ 295792 w 4149340"/>
              <a:gd name="connsiteY77" fmla="*/ 2030292 h 3730178"/>
              <a:gd name="connsiteX78" fmla="*/ 244033 w 4149340"/>
              <a:gd name="connsiteY78" fmla="*/ 1978533 h 3730178"/>
              <a:gd name="connsiteX79" fmla="*/ 149143 w 4149340"/>
              <a:gd name="connsiteY79" fmla="*/ 1892269 h 3730178"/>
              <a:gd name="connsiteX80" fmla="*/ 39739 w 4149340"/>
              <a:gd name="connsiteY80" fmla="*/ 1844864 h 3730178"/>
              <a:gd name="connsiteX81" fmla="*/ 51666 w 4149340"/>
              <a:gd name="connsiteY81" fmla="*/ 1749448 h 3730178"/>
              <a:gd name="connsiteX82" fmla="*/ 159008 w 4149340"/>
              <a:gd name="connsiteY82" fmla="*/ 1817034 h 3730178"/>
              <a:gd name="connsiteX83" fmla="*/ 233831 w 4149340"/>
              <a:gd name="connsiteY83" fmla="*/ 1785836 h 3730178"/>
              <a:gd name="connsiteX84" fmla="*/ 112593 w 4149340"/>
              <a:gd name="connsiteY84" fmla="*/ 1650530 h 3730178"/>
              <a:gd name="connsiteX85" fmla="*/ 248322 w 4149340"/>
              <a:gd name="connsiteY85" fmla="*/ 1711414 h 3730178"/>
              <a:gd name="connsiteX86" fmla="*/ 296740 w 4149340"/>
              <a:gd name="connsiteY86" fmla="*/ 1654369 h 3730178"/>
              <a:gd name="connsiteX87" fmla="*/ 178213 w 4149340"/>
              <a:gd name="connsiteY87" fmla="*/ 1591192 h 3730178"/>
              <a:gd name="connsiteX88" fmla="*/ 181005 w 4149340"/>
              <a:gd name="connsiteY88" fmla="*/ 1536641 h 3730178"/>
              <a:gd name="connsiteX89" fmla="*/ 196862 w 4149340"/>
              <a:gd name="connsiteY89" fmla="*/ 1423401 h 3730178"/>
              <a:gd name="connsiteX90" fmla="*/ 327173 w 4149340"/>
              <a:gd name="connsiteY90" fmla="*/ 1455484 h 3730178"/>
              <a:gd name="connsiteX91" fmla="*/ 433329 w 4149340"/>
              <a:gd name="connsiteY91" fmla="*/ 1403566 h 3730178"/>
              <a:gd name="connsiteX92" fmla="*/ 542351 w 4149340"/>
              <a:gd name="connsiteY92" fmla="*/ 1468394 h 3730178"/>
              <a:gd name="connsiteX93" fmla="*/ 484210 w 4149340"/>
              <a:gd name="connsiteY93" fmla="*/ 1341542 h 3730178"/>
              <a:gd name="connsiteX94" fmla="*/ 509801 w 4149340"/>
              <a:gd name="connsiteY94" fmla="*/ 1263444 h 3730178"/>
              <a:gd name="connsiteX95" fmla="*/ 353815 w 4149340"/>
              <a:gd name="connsiteY95" fmla="*/ 1332005 h 3730178"/>
              <a:gd name="connsiteX96" fmla="*/ 320358 w 4149340"/>
              <a:gd name="connsiteY96" fmla="*/ 1299257 h 3730178"/>
              <a:gd name="connsiteX97" fmla="*/ 433328 w 4149340"/>
              <a:gd name="connsiteY97" fmla="*/ 1200808 h 3730178"/>
              <a:gd name="connsiteX98" fmla="*/ 413450 w 4149340"/>
              <a:gd name="connsiteY98" fmla="*/ 1145149 h 3730178"/>
              <a:gd name="connsiteX99" fmla="*/ 298660 w 4149340"/>
              <a:gd name="connsiteY99" fmla="*/ 1240575 h 3730178"/>
              <a:gd name="connsiteX100" fmla="*/ 310083 w 4149340"/>
              <a:gd name="connsiteY100" fmla="*/ 1057685 h 3730178"/>
              <a:gd name="connsiteX101" fmla="*/ 246473 w 4149340"/>
              <a:gd name="connsiteY101" fmla="*/ 1037806 h 3730178"/>
              <a:gd name="connsiteX102" fmla="*/ 266351 w 4149340"/>
              <a:gd name="connsiteY102" fmla="*/ 974196 h 3730178"/>
              <a:gd name="connsiteX103" fmla="*/ 226594 w 4149340"/>
              <a:gd name="connsiteY103" fmla="*/ 890707 h 3730178"/>
              <a:gd name="connsiteX104" fmla="*/ 151057 w 4149340"/>
              <a:gd name="connsiteY104" fmla="*/ 894683 h 3730178"/>
              <a:gd name="connsiteX105" fmla="*/ 164320 w 4149340"/>
              <a:gd name="connsiteY105" fmla="*/ 720422 h 3730178"/>
              <a:gd name="connsiteX106" fmla="*/ 0 w 4149340"/>
              <a:gd name="connsiteY106" fmla="*/ 696589 h 3730178"/>
              <a:gd name="connsiteX107" fmla="*/ 88309 w 4149340"/>
              <a:gd name="connsiteY107" fmla="*/ 562056 h 3730178"/>
              <a:gd name="connsiteX108" fmla="*/ 93077 w 4149340"/>
              <a:gd name="connsiteY108" fmla="*/ 506426 h 3730178"/>
              <a:gd name="connsiteX109" fmla="*/ 132738 w 4149340"/>
              <a:gd name="connsiteY109" fmla="*/ 326999 h 3730178"/>
              <a:gd name="connsiteX110" fmla="*/ 186810 w 4149340"/>
              <a:gd name="connsiteY110" fmla="*/ 211875 h 3730178"/>
              <a:gd name="connsiteX111" fmla="*/ 400713 w 4149340"/>
              <a:gd name="connsiteY111" fmla="*/ 189430 h 3730178"/>
              <a:gd name="connsiteX112" fmla="*/ 544630 w 4149340"/>
              <a:gd name="connsiteY112" fmla="*/ 154223 h 3730178"/>
              <a:gd name="connsiteX113" fmla="*/ 702638 w 4149340"/>
              <a:gd name="connsiteY113" fmla="*/ 0 h 3730178"/>
              <a:gd name="connsiteX0" fmla="*/ 702638 w 4149340"/>
              <a:gd name="connsiteY0" fmla="*/ 0 h 3730178"/>
              <a:gd name="connsiteX1" fmla="*/ 1270577 w 4149340"/>
              <a:gd name="connsiteY1" fmla="*/ 486163 h 3730178"/>
              <a:gd name="connsiteX2" fmla="*/ 1581128 w 4149340"/>
              <a:gd name="connsiteY2" fmla="*/ 624186 h 3730178"/>
              <a:gd name="connsiteX3" fmla="*/ 1770909 w 4149340"/>
              <a:gd name="connsiteY3" fmla="*/ 632812 h 3730178"/>
              <a:gd name="connsiteX4" fmla="*/ 1926184 w 4149340"/>
              <a:gd name="connsiteY4" fmla="*/ 529295 h 3730178"/>
              <a:gd name="connsiteX5" fmla="*/ 1848547 w 4149340"/>
              <a:gd name="connsiteY5" fmla="*/ 374020 h 3730178"/>
              <a:gd name="connsiteX6" fmla="*/ 1917558 w 4149340"/>
              <a:gd name="connsiteY6" fmla="*/ 520669 h 3730178"/>
              <a:gd name="connsiteX7" fmla="*/ 2159097 w 4149340"/>
              <a:gd name="connsiteY7" fmla="*/ 624186 h 3730178"/>
              <a:gd name="connsiteX8" fmla="*/ 2288494 w 4149340"/>
              <a:gd name="connsiteY8" fmla="*/ 744956 h 3730178"/>
              <a:gd name="connsiteX9" fmla="*/ 2400637 w 4149340"/>
              <a:gd name="connsiteY9" fmla="*/ 737383 h 3730178"/>
              <a:gd name="connsiteX10" fmla="*/ 2504154 w 4149340"/>
              <a:gd name="connsiteY10" fmla="*/ 813967 h 3730178"/>
              <a:gd name="connsiteX11" fmla="*/ 2754320 w 4149340"/>
              <a:gd name="connsiteY11" fmla="*/ 693197 h 3730178"/>
              <a:gd name="connsiteX12" fmla="*/ 2780199 w 4149340"/>
              <a:gd name="connsiteY12" fmla="*/ 615560 h 3730178"/>
              <a:gd name="connsiteX13" fmla="*/ 2852996 w 4149340"/>
              <a:gd name="connsiteY13" fmla="*/ 577970 h 3730178"/>
              <a:gd name="connsiteX14" fmla="*/ 3059679 w 4149340"/>
              <a:gd name="connsiteY14" fmla="*/ 698389 h 3730178"/>
              <a:gd name="connsiteX15" fmla="*/ 2960651 w 4149340"/>
              <a:gd name="connsiteY15" fmla="*/ 891955 h 3730178"/>
              <a:gd name="connsiteX16" fmla="*/ 3081070 w 4149340"/>
              <a:gd name="connsiteY16" fmla="*/ 986847 h 3730178"/>
              <a:gd name="connsiteX17" fmla="*/ 2814705 w 4149340"/>
              <a:gd name="connsiteY17" fmla="*/ 1029628 h 3730178"/>
              <a:gd name="connsiteX18" fmla="*/ 2659430 w 4149340"/>
              <a:gd name="connsiteY18" fmla="*/ 1115892 h 3730178"/>
              <a:gd name="connsiteX19" fmla="*/ 2780199 w 4149340"/>
              <a:gd name="connsiteY19" fmla="*/ 1262541 h 3730178"/>
              <a:gd name="connsiteX20" fmla="*/ 2883716 w 4149340"/>
              <a:gd name="connsiteY20" fmla="*/ 1133145 h 3730178"/>
              <a:gd name="connsiteX21" fmla="*/ 2952728 w 4149340"/>
              <a:gd name="connsiteY21" fmla="*/ 1193529 h 3730178"/>
              <a:gd name="connsiteX22" fmla="*/ 2875090 w 4149340"/>
              <a:gd name="connsiteY22" fmla="*/ 1297046 h 3730178"/>
              <a:gd name="connsiteX23" fmla="*/ 2840584 w 4149340"/>
              <a:gd name="connsiteY23" fmla="*/ 1409190 h 3730178"/>
              <a:gd name="connsiteX24" fmla="*/ 2944101 w 4149340"/>
              <a:gd name="connsiteY24" fmla="*/ 1478201 h 3730178"/>
              <a:gd name="connsiteX25" fmla="*/ 3099377 w 4149340"/>
              <a:gd name="connsiteY25" fmla="*/ 1538586 h 3730178"/>
              <a:gd name="connsiteX26" fmla="*/ 3228773 w 4149340"/>
              <a:gd name="connsiteY26" fmla="*/ 1555839 h 3730178"/>
              <a:gd name="connsiteX27" fmla="*/ 3418554 w 4149340"/>
              <a:gd name="connsiteY27" fmla="*/ 1555839 h 3730178"/>
              <a:gd name="connsiteX28" fmla="*/ 3703226 w 4149340"/>
              <a:gd name="connsiteY28" fmla="*/ 1633477 h 3730178"/>
              <a:gd name="connsiteX29" fmla="*/ 3832622 w 4149340"/>
              <a:gd name="connsiteY29" fmla="*/ 1633477 h 3730178"/>
              <a:gd name="connsiteX30" fmla="*/ 3892305 w 4149340"/>
              <a:gd name="connsiteY30" fmla="*/ 1504158 h 3730178"/>
              <a:gd name="connsiteX31" fmla="*/ 3928866 w 4149340"/>
              <a:gd name="connsiteY31" fmla="*/ 1722878 h 3730178"/>
              <a:gd name="connsiteX32" fmla="*/ 3965824 w 4149340"/>
              <a:gd name="connsiteY32" fmla="*/ 1902565 h 3730178"/>
              <a:gd name="connsiteX33" fmla="*/ 4017970 w 4149340"/>
              <a:gd name="connsiteY33" fmla="*/ 2124614 h 3730178"/>
              <a:gd name="connsiteX34" fmla="*/ 4091141 w 4149340"/>
              <a:gd name="connsiteY34" fmla="*/ 2223291 h 3730178"/>
              <a:gd name="connsiteX35" fmla="*/ 4149340 w 4149340"/>
              <a:gd name="connsiteY35" fmla="*/ 2318047 h 3730178"/>
              <a:gd name="connsiteX36" fmla="*/ 3953392 w 4149340"/>
              <a:gd name="connsiteY36" fmla="*/ 2461612 h 3730178"/>
              <a:gd name="connsiteX37" fmla="*/ 3870211 w 4149340"/>
              <a:gd name="connsiteY37" fmla="*/ 2592335 h 3730178"/>
              <a:gd name="connsiteX38" fmla="*/ 3732540 w 4149340"/>
              <a:gd name="connsiteY38" fmla="*/ 2607207 h 3730178"/>
              <a:gd name="connsiteX39" fmla="*/ 3675590 w 4149340"/>
              <a:gd name="connsiteY39" fmla="*/ 2709671 h 3730178"/>
              <a:gd name="connsiteX40" fmla="*/ 3427180 w 4149340"/>
              <a:gd name="connsiteY40" fmla="*/ 2634141 h 3730178"/>
              <a:gd name="connsiteX41" fmla="*/ 3315037 w 4149340"/>
              <a:gd name="connsiteY41" fmla="*/ 2487492 h 3730178"/>
              <a:gd name="connsiteX42" fmla="*/ 3194267 w 4149340"/>
              <a:gd name="connsiteY42" fmla="*/ 2487492 h 3730178"/>
              <a:gd name="connsiteX43" fmla="*/ 3021739 w 4149340"/>
              <a:gd name="connsiteY43" fmla="*/ 2470239 h 3730178"/>
              <a:gd name="connsiteX44" fmla="*/ 2981962 w 4149340"/>
              <a:gd name="connsiteY44" fmla="*/ 2557187 h 3730178"/>
              <a:gd name="connsiteX45" fmla="*/ 2905762 w 4149340"/>
              <a:gd name="connsiteY45" fmla="*/ 2564445 h 3730178"/>
              <a:gd name="connsiteX46" fmla="*/ 2832642 w 4149340"/>
              <a:gd name="connsiteY46" fmla="*/ 2520834 h 3730178"/>
              <a:gd name="connsiteX47" fmla="*/ 2771299 w 4149340"/>
              <a:gd name="connsiteY47" fmla="*/ 2452848 h 3730178"/>
              <a:gd name="connsiteX48" fmla="*/ 2650529 w 4149340"/>
              <a:gd name="connsiteY48" fmla="*/ 2445181 h 3730178"/>
              <a:gd name="connsiteX49" fmla="*/ 2366200 w 4149340"/>
              <a:gd name="connsiteY49" fmla="*/ 2500773 h 3730178"/>
              <a:gd name="connsiteX50" fmla="*/ 1979311 w 4149340"/>
              <a:gd name="connsiteY50" fmla="*/ 2775245 h 3730178"/>
              <a:gd name="connsiteX51" fmla="*/ 1910917 w 4149340"/>
              <a:gd name="connsiteY51" fmla="*/ 2952907 h 3730178"/>
              <a:gd name="connsiteX52" fmla="*/ 1850121 w 4149340"/>
              <a:gd name="connsiteY52" fmla="*/ 2988987 h 3730178"/>
              <a:gd name="connsiteX53" fmla="*/ 1634119 w 4149340"/>
              <a:gd name="connsiteY53" fmla="*/ 2999462 h 3730178"/>
              <a:gd name="connsiteX54" fmla="*/ 1561141 w 4149340"/>
              <a:gd name="connsiteY54" fmla="*/ 3272977 h 3730178"/>
              <a:gd name="connsiteX55" fmla="*/ 1619199 w 4149340"/>
              <a:gd name="connsiteY55" fmla="*/ 3653977 h 3730178"/>
              <a:gd name="connsiteX56" fmla="*/ 1604685 w 4149340"/>
              <a:gd name="connsiteY56" fmla="*/ 3701149 h 3730178"/>
              <a:gd name="connsiteX57" fmla="*/ 1499455 w 4149340"/>
              <a:gd name="connsiteY57" fmla="*/ 3730178 h 3730178"/>
              <a:gd name="connsiteX58" fmla="*/ 1460358 w 4149340"/>
              <a:gd name="connsiteY58" fmla="*/ 3643431 h 3730178"/>
              <a:gd name="connsiteX59" fmla="*/ 1408599 w 4149340"/>
              <a:gd name="connsiteY59" fmla="*/ 3367386 h 3730178"/>
              <a:gd name="connsiteX60" fmla="*/ 1365467 w 4149340"/>
              <a:gd name="connsiteY60" fmla="*/ 3229363 h 3730178"/>
              <a:gd name="connsiteX61" fmla="*/ 1468984 w 4149340"/>
              <a:gd name="connsiteY61" fmla="*/ 2979197 h 3730178"/>
              <a:gd name="connsiteX62" fmla="*/ 1512116 w 4149340"/>
              <a:gd name="connsiteY62" fmla="*/ 2763537 h 3730178"/>
              <a:gd name="connsiteX63" fmla="*/ 1581128 w 4149340"/>
              <a:gd name="connsiteY63" fmla="*/ 2539250 h 3730178"/>
              <a:gd name="connsiteX64" fmla="*/ 1477611 w 4149340"/>
              <a:gd name="connsiteY64" fmla="*/ 2452986 h 3730178"/>
              <a:gd name="connsiteX65" fmla="*/ 1408599 w 4149340"/>
              <a:gd name="connsiteY65" fmla="*/ 2358095 h 3730178"/>
              <a:gd name="connsiteX66" fmla="*/ 1236071 w 4149340"/>
              <a:gd name="connsiteY66" fmla="*/ 2392601 h 3730178"/>
              <a:gd name="connsiteX67" fmla="*/ 1158433 w 4149340"/>
              <a:gd name="connsiteY67" fmla="*/ 2504745 h 3730178"/>
              <a:gd name="connsiteX68" fmla="*/ 968652 w 4149340"/>
              <a:gd name="connsiteY68" fmla="*/ 2582382 h 3730178"/>
              <a:gd name="connsiteX69" fmla="*/ 977279 w 4149340"/>
              <a:gd name="connsiteY69" fmla="*/ 2435733 h 3730178"/>
              <a:gd name="connsiteX70" fmla="*/ 977279 w 4149340"/>
              <a:gd name="connsiteY70" fmla="*/ 2314963 h 3730178"/>
              <a:gd name="connsiteX71" fmla="*/ 839256 w 4149340"/>
              <a:gd name="connsiteY71" fmla="*/ 2237326 h 3730178"/>
              <a:gd name="connsiteX72" fmla="*/ 778871 w 4149340"/>
              <a:gd name="connsiteY72" fmla="*/ 2168314 h 3730178"/>
              <a:gd name="connsiteX73" fmla="*/ 545958 w 4149340"/>
              <a:gd name="connsiteY73" fmla="*/ 2289084 h 3730178"/>
              <a:gd name="connsiteX74" fmla="*/ 407935 w 4149340"/>
              <a:gd name="connsiteY74" fmla="*/ 2245952 h 3730178"/>
              <a:gd name="connsiteX75" fmla="*/ 278539 w 4149340"/>
              <a:gd name="connsiteY75" fmla="*/ 2271831 h 3730178"/>
              <a:gd name="connsiteX76" fmla="*/ 252660 w 4149340"/>
              <a:gd name="connsiteY76" fmla="*/ 2116556 h 3730178"/>
              <a:gd name="connsiteX77" fmla="*/ 295792 w 4149340"/>
              <a:gd name="connsiteY77" fmla="*/ 2030292 h 3730178"/>
              <a:gd name="connsiteX78" fmla="*/ 244033 w 4149340"/>
              <a:gd name="connsiteY78" fmla="*/ 1978533 h 3730178"/>
              <a:gd name="connsiteX79" fmla="*/ 149143 w 4149340"/>
              <a:gd name="connsiteY79" fmla="*/ 1892269 h 3730178"/>
              <a:gd name="connsiteX80" fmla="*/ 39739 w 4149340"/>
              <a:gd name="connsiteY80" fmla="*/ 1844864 h 3730178"/>
              <a:gd name="connsiteX81" fmla="*/ 51666 w 4149340"/>
              <a:gd name="connsiteY81" fmla="*/ 1749448 h 3730178"/>
              <a:gd name="connsiteX82" fmla="*/ 159008 w 4149340"/>
              <a:gd name="connsiteY82" fmla="*/ 1817034 h 3730178"/>
              <a:gd name="connsiteX83" fmla="*/ 233831 w 4149340"/>
              <a:gd name="connsiteY83" fmla="*/ 1785836 h 3730178"/>
              <a:gd name="connsiteX84" fmla="*/ 112593 w 4149340"/>
              <a:gd name="connsiteY84" fmla="*/ 1650530 h 3730178"/>
              <a:gd name="connsiteX85" fmla="*/ 248322 w 4149340"/>
              <a:gd name="connsiteY85" fmla="*/ 1711414 h 3730178"/>
              <a:gd name="connsiteX86" fmla="*/ 296740 w 4149340"/>
              <a:gd name="connsiteY86" fmla="*/ 1654369 h 3730178"/>
              <a:gd name="connsiteX87" fmla="*/ 178213 w 4149340"/>
              <a:gd name="connsiteY87" fmla="*/ 1591192 h 3730178"/>
              <a:gd name="connsiteX88" fmla="*/ 181005 w 4149340"/>
              <a:gd name="connsiteY88" fmla="*/ 1536641 h 3730178"/>
              <a:gd name="connsiteX89" fmla="*/ 196862 w 4149340"/>
              <a:gd name="connsiteY89" fmla="*/ 1423401 h 3730178"/>
              <a:gd name="connsiteX90" fmla="*/ 327173 w 4149340"/>
              <a:gd name="connsiteY90" fmla="*/ 1455484 h 3730178"/>
              <a:gd name="connsiteX91" fmla="*/ 433329 w 4149340"/>
              <a:gd name="connsiteY91" fmla="*/ 1403566 h 3730178"/>
              <a:gd name="connsiteX92" fmla="*/ 542351 w 4149340"/>
              <a:gd name="connsiteY92" fmla="*/ 1468394 h 3730178"/>
              <a:gd name="connsiteX93" fmla="*/ 484210 w 4149340"/>
              <a:gd name="connsiteY93" fmla="*/ 1341542 h 3730178"/>
              <a:gd name="connsiteX94" fmla="*/ 509801 w 4149340"/>
              <a:gd name="connsiteY94" fmla="*/ 1263444 h 3730178"/>
              <a:gd name="connsiteX95" fmla="*/ 353815 w 4149340"/>
              <a:gd name="connsiteY95" fmla="*/ 1332005 h 3730178"/>
              <a:gd name="connsiteX96" fmla="*/ 320358 w 4149340"/>
              <a:gd name="connsiteY96" fmla="*/ 1299257 h 3730178"/>
              <a:gd name="connsiteX97" fmla="*/ 433328 w 4149340"/>
              <a:gd name="connsiteY97" fmla="*/ 1200808 h 3730178"/>
              <a:gd name="connsiteX98" fmla="*/ 413450 w 4149340"/>
              <a:gd name="connsiteY98" fmla="*/ 1145149 h 3730178"/>
              <a:gd name="connsiteX99" fmla="*/ 298660 w 4149340"/>
              <a:gd name="connsiteY99" fmla="*/ 1240575 h 3730178"/>
              <a:gd name="connsiteX100" fmla="*/ 310083 w 4149340"/>
              <a:gd name="connsiteY100" fmla="*/ 1057685 h 3730178"/>
              <a:gd name="connsiteX101" fmla="*/ 246473 w 4149340"/>
              <a:gd name="connsiteY101" fmla="*/ 1037806 h 3730178"/>
              <a:gd name="connsiteX102" fmla="*/ 266351 w 4149340"/>
              <a:gd name="connsiteY102" fmla="*/ 974196 h 3730178"/>
              <a:gd name="connsiteX103" fmla="*/ 226594 w 4149340"/>
              <a:gd name="connsiteY103" fmla="*/ 890707 h 3730178"/>
              <a:gd name="connsiteX104" fmla="*/ 151057 w 4149340"/>
              <a:gd name="connsiteY104" fmla="*/ 894683 h 3730178"/>
              <a:gd name="connsiteX105" fmla="*/ 164320 w 4149340"/>
              <a:gd name="connsiteY105" fmla="*/ 720422 h 3730178"/>
              <a:gd name="connsiteX106" fmla="*/ 0 w 4149340"/>
              <a:gd name="connsiteY106" fmla="*/ 696589 h 3730178"/>
              <a:gd name="connsiteX107" fmla="*/ 88309 w 4149340"/>
              <a:gd name="connsiteY107" fmla="*/ 562056 h 3730178"/>
              <a:gd name="connsiteX108" fmla="*/ 93077 w 4149340"/>
              <a:gd name="connsiteY108" fmla="*/ 506426 h 3730178"/>
              <a:gd name="connsiteX109" fmla="*/ 132738 w 4149340"/>
              <a:gd name="connsiteY109" fmla="*/ 326999 h 3730178"/>
              <a:gd name="connsiteX110" fmla="*/ 186810 w 4149340"/>
              <a:gd name="connsiteY110" fmla="*/ 211875 h 3730178"/>
              <a:gd name="connsiteX111" fmla="*/ 400713 w 4149340"/>
              <a:gd name="connsiteY111" fmla="*/ 189430 h 3730178"/>
              <a:gd name="connsiteX112" fmla="*/ 544630 w 4149340"/>
              <a:gd name="connsiteY112" fmla="*/ 154223 h 3730178"/>
              <a:gd name="connsiteX113" fmla="*/ 702638 w 4149340"/>
              <a:gd name="connsiteY113" fmla="*/ 0 h 3730178"/>
              <a:gd name="connsiteX0" fmla="*/ 702638 w 4149340"/>
              <a:gd name="connsiteY0" fmla="*/ 0 h 3730178"/>
              <a:gd name="connsiteX1" fmla="*/ 1270577 w 4149340"/>
              <a:gd name="connsiteY1" fmla="*/ 486163 h 3730178"/>
              <a:gd name="connsiteX2" fmla="*/ 1581128 w 4149340"/>
              <a:gd name="connsiteY2" fmla="*/ 624186 h 3730178"/>
              <a:gd name="connsiteX3" fmla="*/ 1770909 w 4149340"/>
              <a:gd name="connsiteY3" fmla="*/ 632812 h 3730178"/>
              <a:gd name="connsiteX4" fmla="*/ 1926184 w 4149340"/>
              <a:gd name="connsiteY4" fmla="*/ 529295 h 3730178"/>
              <a:gd name="connsiteX5" fmla="*/ 1848547 w 4149340"/>
              <a:gd name="connsiteY5" fmla="*/ 374020 h 3730178"/>
              <a:gd name="connsiteX6" fmla="*/ 1917558 w 4149340"/>
              <a:gd name="connsiteY6" fmla="*/ 520669 h 3730178"/>
              <a:gd name="connsiteX7" fmla="*/ 2159097 w 4149340"/>
              <a:gd name="connsiteY7" fmla="*/ 624186 h 3730178"/>
              <a:gd name="connsiteX8" fmla="*/ 2288494 w 4149340"/>
              <a:gd name="connsiteY8" fmla="*/ 744956 h 3730178"/>
              <a:gd name="connsiteX9" fmla="*/ 2400637 w 4149340"/>
              <a:gd name="connsiteY9" fmla="*/ 737383 h 3730178"/>
              <a:gd name="connsiteX10" fmla="*/ 2516567 w 4149340"/>
              <a:gd name="connsiteY10" fmla="*/ 801554 h 3730178"/>
              <a:gd name="connsiteX11" fmla="*/ 2754320 w 4149340"/>
              <a:gd name="connsiteY11" fmla="*/ 693197 h 3730178"/>
              <a:gd name="connsiteX12" fmla="*/ 2780199 w 4149340"/>
              <a:gd name="connsiteY12" fmla="*/ 615560 h 3730178"/>
              <a:gd name="connsiteX13" fmla="*/ 2852996 w 4149340"/>
              <a:gd name="connsiteY13" fmla="*/ 577970 h 3730178"/>
              <a:gd name="connsiteX14" fmla="*/ 3059679 w 4149340"/>
              <a:gd name="connsiteY14" fmla="*/ 698389 h 3730178"/>
              <a:gd name="connsiteX15" fmla="*/ 2960651 w 4149340"/>
              <a:gd name="connsiteY15" fmla="*/ 891955 h 3730178"/>
              <a:gd name="connsiteX16" fmla="*/ 3081070 w 4149340"/>
              <a:gd name="connsiteY16" fmla="*/ 986847 h 3730178"/>
              <a:gd name="connsiteX17" fmla="*/ 2814705 w 4149340"/>
              <a:gd name="connsiteY17" fmla="*/ 1029628 h 3730178"/>
              <a:gd name="connsiteX18" fmla="*/ 2659430 w 4149340"/>
              <a:gd name="connsiteY18" fmla="*/ 1115892 h 3730178"/>
              <a:gd name="connsiteX19" fmla="*/ 2780199 w 4149340"/>
              <a:gd name="connsiteY19" fmla="*/ 1262541 h 3730178"/>
              <a:gd name="connsiteX20" fmla="*/ 2883716 w 4149340"/>
              <a:gd name="connsiteY20" fmla="*/ 1133145 h 3730178"/>
              <a:gd name="connsiteX21" fmla="*/ 2952728 w 4149340"/>
              <a:gd name="connsiteY21" fmla="*/ 1193529 h 3730178"/>
              <a:gd name="connsiteX22" fmla="*/ 2875090 w 4149340"/>
              <a:gd name="connsiteY22" fmla="*/ 1297046 h 3730178"/>
              <a:gd name="connsiteX23" fmla="*/ 2840584 w 4149340"/>
              <a:gd name="connsiteY23" fmla="*/ 1409190 h 3730178"/>
              <a:gd name="connsiteX24" fmla="*/ 2944101 w 4149340"/>
              <a:gd name="connsiteY24" fmla="*/ 1478201 h 3730178"/>
              <a:gd name="connsiteX25" fmla="*/ 3099377 w 4149340"/>
              <a:gd name="connsiteY25" fmla="*/ 1538586 h 3730178"/>
              <a:gd name="connsiteX26" fmla="*/ 3228773 w 4149340"/>
              <a:gd name="connsiteY26" fmla="*/ 1555839 h 3730178"/>
              <a:gd name="connsiteX27" fmla="*/ 3418554 w 4149340"/>
              <a:gd name="connsiteY27" fmla="*/ 1555839 h 3730178"/>
              <a:gd name="connsiteX28" fmla="*/ 3703226 w 4149340"/>
              <a:gd name="connsiteY28" fmla="*/ 1633477 h 3730178"/>
              <a:gd name="connsiteX29" fmla="*/ 3832622 w 4149340"/>
              <a:gd name="connsiteY29" fmla="*/ 1633477 h 3730178"/>
              <a:gd name="connsiteX30" fmla="*/ 3892305 w 4149340"/>
              <a:gd name="connsiteY30" fmla="*/ 1504158 h 3730178"/>
              <a:gd name="connsiteX31" fmla="*/ 3928866 w 4149340"/>
              <a:gd name="connsiteY31" fmla="*/ 1722878 h 3730178"/>
              <a:gd name="connsiteX32" fmla="*/ 3965824 w 4149340"/>
              <a:gd name="connsiteY32" fmla="*/ 1902565 h 3730178"/>
              <a:gd name="connsiteX33" fmla="*/ 4017970 w 4149340"/>
              <a:gd name="connsiteY33" fmla="*/ 2124614 h 3730178"/>
              <a:gd name="connsiteX34" fmla="*/ 4091141 w 4149340"/>
              <a:gd name="connsiteY34" fmla="*/ 2223291 h 3730178"/>
              <a:gd name="connsiteX35" fmla="*/ 4149340 w 4149340"/>
              <a:gd name="connsiteY35" fmla="*/ 2318047 h 3730178"/>
              <a:gd name="connsiteX36" fmla="*/ 3953392 w 4149340"/>
              <a:gd name="connsiteY36" fmla="*/ 2461612 h 3730178"/>
              <a:gd name="connsiteX37" fmla="*/ 3870211 w 4149340"/>
              <a:gd name="connsiteY37" fmla="*/ 2592335 h 3730178"/>
              <a:gd name="connsiteX38" fmla="*/ 3732540 w 4149340"/>
              <a:gd name="connsiteY38" fmla="*/ 2607207 h 3730178"/>
              <a:gd name="connsiteX39" fmla="*/ 3675590 w 4149340"/>
              <a:gd name="connsiteY39" fmla="*/ 2709671 h 3730178"/>
              <a:gd name="connsiteX40" fmla="*/ 3427180 w 4149340"/>
              <a:gd name="connsiteY40" fmla="*/ 2634141 h 3730178"/>
              <a:gd name="connsiteX41" fmla="*/ 3315037 w 4149340"/>
              <a:gd name="connsiteY41" fmla="*/ 2487492 h 3730178"/>
              <a:gd name="connsiteX42" fmla="*/ 3194267 w 4149340"/>
              <a:gd name="connsiteY42" fmla="*/ 2487492 h 3730178"/>
              <a:gd name="connsiteX43" fmla="*/ 3021739 w 4149340"/>
              <a:gd name="connsiteY43" fmla="*/ 2470239 h 3730178"/>
              <a:gd name="connsiteX44" fmla="*/ 2981962 w 4149340"/>
              <a:gd name="connsiteY44" fmla="*/ 2557187 h 3730178"/>
              <a:gd name="connsiteX45" fmla="*/ 2905762 w 4149340"/>
              <a:gd name="connsiteY45" fmla="*/ 2564445 h 3730178"/>
              <a:gd name="connsiteX46" fmla="*/ 2832642 w 4149340"/>
              <a:gd name="connsiteY46" fmla="*/ 2520834 h 3730178"/>
              <a:gd name="connsiteX47" fmla="*/ 2771299 w 4149340"/>
              <a:gd name="connsiteY47" fmla="*/ 2452848 h 3730178"/>
              <a:gd name="connsiteX48" fmla="*/ 2650529 w 4149340"/>
              <a:gd name="connsiteY48" fmla="*/ 2445181 h 3730178"/>
              <a:gd name="connsiteX49" fmla="*/ 2366200 w 4149340"/>
              <a:gd name="connsiteY49" fmla="*/ 2500773 h 3730178"/>
              <a:gd name="connsiteX50" fmla="*/ 1979311 w 4149340"/>
              <a:gd name="connsiteY50" fmla="*/ 2775245 h 3730178"/>
              <a:gd name="connsiteX51" fmla="*/ 1910917 w 4149340"/>
              <a:gd name="connsiteY51" fmla="*/ 2952907 h 3730178"/>
              <a:gd name="connsiteX52" fmla="*/ 1850121 w 4149340"/>
              <a:gd name="connsiteY52" fmla="*/ 2988987 h 3730178"/>
              <a:gd name="connsiteX53" fmla="*/ 1634119 w 4149340"/>
              <a:gd name="connsiteY53" fmla="*/ 2999462 h 3730178"/>
              <a:gd name="connsiteX54" fmla="*/ 1561141 w 4149340"/>
              <a:gd name="connsiteY54" fmla="*/ 3272977 h 3730178"/>
              <a:gd name="connsiteX55" fmla="*/ 1619199 w 4149340"/>
              <a:gd name="connsiteY55" fmla="*/ 3653977 h 3730178"/>
              <a:gd name="connsiteX56" fmla="*/ 1604685 w 4149340"/>
              <a:gd name="connsiteY56" fmla="*/ 3701149 h 3730178"/>
              <a:gd name="connsiteX57" fmla="*/ 1499455 w 4149340"/>
              <a:gd name="connsiteY57" fmla="*/ 3730178 h 3730178"/>
              <a:gd name="connsiteX58" fmla="*/ 1460358 w 4149340"/>
              <a:gd name="connsiteY58" fmla="*/ 3643431 h 3730178"/>
              <a:gd name="connsiteX59" fmla="*/ 1408599 w 4149340"/>
              <a:gd name="connsiteY59" fmla="*/ 3367386 h 3730178"/>
              <a:gd name="connsiteX60" fmla="*/ 1365467 w 4149340"/>
              <a:gd name="connsiteY60" fmla="*/ 3229363 h 3730178"/>
              <a:gd name="connsiteX61" fmla="*/ 1468984 w 4149340"/>
              <a:gd name="connsiteY61" fmla="*/ 2979197 h 3730178"/>
              <a:gd name="connsiteX62" fmla="*/ 1512116 w 4149340"/>
              <a:gd name="connsiteY62" fmla="*/ 2763537 h 3730178"/>
              <a:gd name="connsiteX63" fmla="*/ 1581128 w 4149340"/>
              <a:gd name="connsiteY63" fmla="*/ 2539250 h 3730178"/>
              <a:gd name="connsiteX64" fmla="*/ 1477611 w 4149340"/>
              <a:gd name="connsiteY64" fmla="*/ 2452986 h 3730178"/>
              <a:gd name="connsiteX65" fmla="*/ 1408599 w 4149340"/>
              <a:gd name="connsiteY65" fmla="*/ 2358095 h 3730178"/>
              <a:gd name="connsiteX66" fmla="*/ 1236071 w 4149340"/>
              <a:gd name="connsiteY66" fmla="*/ 2392601 h 3730178"/>
              <a:gd name="connsiteX67" fmla="*/ 1158433 w 4149340"/>
              <a:gd name="connsiteY67" fmla="*/ 2504745 h 3730178"/>
              <a:gd name="connsiteX68" fmla="*/ 968652 w 4149340"/>
              <a:gd name="connsiteY68" fmla="*/ 2582382 h 3730178"/>
              <a:gd name="connsiteX69" fmla="*/ 977279 w 4149340"/>
              <a:gd name="connsiteY69" fmla="*/ 2435733 h 3730178"/>
              <a:gd name="connsiteX70" fmla="*/ 977279 w 4149340"/>
              <a:gd name="connsiteY70" fmla="*/ 2314963 h 3730178"/>
              <a:gd name="connsiteX71" fmla="*/ 839256 w 4149340"/>
              <a:gd name="connsiteY71" fmla="*/ 2237326 h 3730178"/>
              <a:gd name="connsiteX72" fmla="*/ 778871 w 4149340"/>
              <a:gd name="connsiteY72" fmla="*/ 2168314 h 3730178"/>
              <a:gd name="connsiteX73" fmla="*/ 545958 w 4149340"/>
              <a:gd name="connsiteY73" fmla="*/ 2289084 h 3730178"/>
              <a:gd name="connsiteX74" fmla="*/ 407935 w 4149340"/>
              <a:gd name="connsiteY74" fmla="*/ 2245952 h 3730178"/>
              <a:gd name="connsiteX75" fmla="*/ 278539 w 4149340"/>
              <a:gd name="connsiteY75" fmla="*/ 2271831 h 3730178"/>
              <a:gd name="connsiteX76" fmla="*/ 252660 w 4149340"/>
              <a:gd name="connsiteY76" fmla="*/ 2116556 h 3730178"/>
              <a:gd name="connsiteX77" fmla="*/ 295792 w 4149340"/>
              <a:gd name="connsiteY77" fmla="*/ 2030292 h 3730178"/>
              <a:gd name="connsiteX78" fmla="*/ 244033 w 4149340"/>
              <a:gd name="connsiteY78" fmla="*/ 1978533 h 3730178"/>
              <a:gd name="connsiteX79" fmla="*/ 149143 w 4149340"/>
              <a:gd name="connsiteY79" fmla="*/ 1892269 h 3730178"/>
              <a:gd name="connsiteX80" fmla="*/ 39739 w 4149340"/>
              <a:gd name="connsiteY80" fmla="*/ 1844864 h 3730178"/>
              <a:gd name="connsiteX81" fmla="*/ 51666 w 4149340"/>
              <a:gd name="connsiteY81" fmla="*/ 1749448 h 3730178"/>
              <a:gd name="connsiteX82" fmla="*/ 159008 w 4149340"/>
              <a:gd name="connsiteY82" fmla="*/ 1817034 h 3730178"/>
              <a:gd name="connsiteX83" fmla="*/ 233831 w 4149340"/>
              <a:gd name="connsiteY83" fmla="*/ 1785836 h 3730178"/>
              <a:gd name="connsiteX84" fmla="*/ 112593 w 4149340"/>
              <a:gd name="connsiteY84" fmla="*/ 1650530 h 3730178"/>
              <a:gd name="connsiteX85" fmla="*/ 248322 w 4149340"/>
              <a:gd name="connsiteY85" fmla="*/ 1711414 h 3730178"/>
              <a:gd name="connsiteX86" fmla="*/ 296740 w 4149340"/>
              <a:gd name="connsiteY86" fmla="*/ 1654369 h 3730178"/>
              <a:gd name="connsiteX87" fmla="*/ 178213 w 4149340"/>
              <a:gd name="connsiteY87" fmla="*/ 1591192 h 3730178"/>
              <a:gd name="connsiteX88" fmla="*/ 181005 w 4149340"/>
              <a:gd name="connsiteY88" fmla="*/ 1536641 h 3730178"/>
              <a:gd name="connsiteX89" fmla="*/ 196862 w 4149340"/>
              <a:gd name="connsiteY89" fmla="*/ 1423401 h 3730178"/>
              <a:gd name="connsiteX90" fmla="*/ 327173 w 4149340"/>
              <a:gd name="connsiteY90" fmla="*/ 1455484 h 3730178"/>
              <a:gd name="connsiteX91" fmla="*/ 433329 w 4149340"/>
              <a:gd name="connsiteY91" fmla="*/ 1403566 h 3730178"/>
              <a:gd name="connsiteX92" fmla="*/ 542351 w 4149340"/>
              <a:gd name="connsiteY92" fmla="*/ 1468394 h 3730178"/>
              <a:gd name="connsiteX93" fmla="*/ 484210 w 4149340"/>
              <a:gd name="connsiteY93" fmla="*/ 1341542 h 3730178"/>
              <a:gd name="connsiteX94" fmla="*/ 509801 w 4149340"/>
              <a:gd name="connsiteY94" fmla="*/ 1263444 h 3730178"/>
              <a:gd name="connsiteX95" fmla="*/ 353815 w 4149340"/>
              <a:gd name="connsiteY95" fmla="*/ 1332005 h 3730178"/>
              <a:gd name="connsiteX96" fmla="*/ 320358 w 4149340"/>
              <a:gd name="connsiteY96" fmla="*/ 1299257 h 3730178"/>
              <a:gd name="connsiteX97" fmla="*/ 433328 w 4149340"/>
              <a:gd name="connsiteY97" fmla="*/ 1200808 h 3730178"/>
              <a:gd name="connsiteX98" fmla="*/ 413450 w 4149340"/>
              <a:gd name="connsiteY98" fmla="*/ 1145149 h 3730178"/>
              <a:gd name="connsiteX99" fmla="*/ 298660 w 4149340"/>
              <a:gd name="connsiteY99" fmla="*/ 1240575 h 3730178"/>
              <a:gd name="connsiteX100" fmla="*/ 310083 w 4149340"/>
              <a:gd name="connsiteY100" fmla="*/ 1057685 h 3730178"/>
              <a:gd name="connsiteX101" fmla="*/ 246473 w 4149340"/>
              <a:gd name="connsiteY101" fmla="*/ 1037806 h 3730178"/>
              <a:gd name="connsiteX102" fmla="*/ 266351 w 4149340"/>
              <a:gd name="connsiteY102" fmla="*/ 974196 h 3730178"/>
              <a:gd name="connsiteX103" fmla="*/ 226594 w 4149340"/>
              <a:gd name="connsiteY103" fmla="*/ 890707 h 3730178"/>
              <a:gd name="connsiteX104" fmla="*/ 151057 w 4149340"/>
              <a:gd name="connsiteY104" fmla="*/ 894683 h 3730178"/>
              <a:gd name="connsiteX105" fmla="*/ 164320 w 4149340"/>
              <a:gd name="connsiteY105" fmla="*/ 720422 h 3730178"/>
              <a:gd name="connsiteX106" fmla="*/ 0 w 4149340"/>
              <a:gd name="connsiteY106" fmla="*/ 696589 h 3730178"/>
              <a:gd name="connsiteX107" fmla="*/ 88309 w 4149340"/>
              <a:gd name="connsiteY107" fmla="*/ 562056 h 3730178"/>
              <a:gd name="connsiteX108" fmla="*/ 93077 w 4149340"/>
              <a:gd name="connsiteY108" fmla="*/ 506426 h 3730178"/>
              <a:gd name="connsiteX109" fmla="*/ 132738 w 4149340"/>
              <a:gd name="connsiteY109" fmla="*/ 326999 h 3730178"/>
              <a:gd name="connsiteX110" fmla="*/ 186810 w 4149340"/>
              <a:gd name="connsiteY110" fmla="*/ 211875 h 3730178"/>
              <a:gd name="connsiteX111" fmla="*/ 400713 w 4149340"/>
              <a:gd name="connsiteY111" fmla="*/ 189430 h 3730178"/>
              <a:gd name="connsiteX112" fmla="*/ 544630 w 4149340"/>
              <a:gd name="connsiteY112" fmla="*/ 154223 h 3730178"/>
              <a:gd name="connsiteX113" fmla="*/ 702638 w 4149340"/>
              <a:gd name="connsiteY113" fmla="*/ 0 h 373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4149340" h="3730178">
                <a:moveTo>
                  <a:pt x="702638" y="0"/>
                </a:moveTo>
                <a:lnTo>
                  <a:pt x="1270577" y="486163"/>
                </a:lnTo>
                <a:lnTo>
                  <a:pt x="1581128" y="624186"/>
                </a:lnTo>
                <a:lnTo>
                  <a:pt x="1770909" y="632812"/>
                </a:lnTo>
                <a:lnTo>
                  <a:pt x="1926184" y="529295"/>
                </a:lnTo>
                <a:lnTo>
                  <a:pt x="1848547" y="374020"/>
                </a:lnTo>
                <a:lnTo>
                  <a:pt x="1917558" y="520669"/>
                </a:lnTo>
                <a:lnTo>
                  <a:pt x="2159097" y="624186"/>
                </a:lnTo>
                <a:lnTo>
                  <a:pt x="2288494" y="744956"/>
                </a:lnTo>
                <a:lnTo>
                  <a:pt x="2400637" y="737383"/>
                </a:lnTo>
                <a:lnTo>
                  <a:pt x="2516567" y="801554"/>
                </a:lnTo>
                <a:lnTo>
                  <a:pt x="2754320" y="693197"/>
                </a:lnTo>
                <a:lnTo>
                  <a:pt x="2780199" y="615560"/>
                </a:lnTo>
                <a:lnTo>
                  <a:pt x="2852996" y="577970"/>
                </a:lnTo>
                <a:lnTo>
                  <a:pt x="3059679" y="698389"/>
                </a:lnTo>
                <a:lnTo>
                  <a:pt x="2960651" y="891955"/>
                </a:lnTo>
                <a:lnTo>
                  <a:pt x="3081070" y="986847"/>
                </a:lnTo>
                <a:lnTo>
                  <a:pt x="2814705" y="1029628"/>
                </a:lnTo>
                <a:lnTo>
                  <a:pt x="2659430" y="1115892"/>
                </a:lnTo>
                <a:lnTo>
                  <a:pt x="2780199" y="1262541"/>
                </a:lnTo>
                <a:lnTo>
                  <a:pt x="2883716" y="1133145"/>
                </a:lnTo>
                <a:lnTo>
                  <a:pt x="2952728" y="1193529"/>
                </a:lnTo>
                <a:lnTo>
                  <a:pt x="2875090" y="1297046"/>
                </a:lnTo>
                <a:lnTo>
                  <a:pt x="2840584" y="1409190"/>
                </a:lnTo>
                <a:lnTo>
                  <a:pt x="2944101" y="1478201"/>
                </a:lnTo>
                <a:lnTo>
                  <a:pt x="3099377" y="1538586"/>
                </a:lnTo>
                <a:lnTo>
                  <a:pt x="3228773" y="1555839"/>
                </a:lnTo>
                <a:lnTo>
                  <a:pt x="3418554" y="1555839"/>
                </a:lnTo>
                <a:lnTo>
                  <a:pt x="3703226" y="1633477"/>
                </a:lnTo>
                <a:lnTo>
                  <a:pt x="3832622" y="1633477"/>
                </a:lnTo>
                <a:lnTo>
                  <a:pt x="3892305" y="1504158"/>
                </a:lnTo>
                <a:lnTo>
                  <a:pt x="3928866" y="1722878"/>
                </a:lnTo>
                <a:lnTo>
                  <a:pt x="3965824" y="1902565"/>
                </a:lnTo>
                <a:lnTo>
                  <a:pt x="4017970" y="2124614"/>
                </a:lnTo>
                <a:lnTo>
                  <a:pt x="4091141" y="2223291"/>
                </a:lnTo>
                <a:lnTo>
                  <a:pt x="4149340" y="2318047"/>
                </a:lnTo>
                <a:lnTo>
                  <a:pt x="3953392" y="2461612"/>
                </a:lnTo>
                <a:lnTo>
                  <a:pt x="3870211" y="2592335"/>
                </a:lnTo>
                <a:lnTo>
                  <a:pt x="3732540" y="2607207"/>
                </a:lnTo>
                <a:lnTo>
                  <a:pt x="3675590" y="2709671"/>
                </a:lnTo>
                <a:lnTo>
                  <a:pt x="3427180" y="2634141"/>
                </a:lnTo>
                <a:lnTo>
                  <a:pt x="3315037" y="2487492"/>
                </a:lnTo>
                <a:lnTo>
                  <a:pt x="3194267" y="2487492"/>
                </a:lnTo>
                <a:lnTo>
                  <a:pt x="3021739" y="2470239"/>
                </a:lnTo>
                <a:lnTo>
                  <a:pt x="2981962" y="2557187"/>
                </a:lnTo>
                <a:lnTo>
                  <a:pt x="2905762" y="2564445"/>
                </a:lnTo>
                <a:lnTo>
                  <a:pt x="2832642" y="2520834"/>
                </a:lnTo>
                <a:lnTo>
                  <a:pt x="2771299" y="2452848"/>
                </a:lnTo>
                <a:lnTo>
                  <a:pt x="2650529" y="2445181"/>
                </a:lnTo>
                <a:lnTo>
                  <a:pt x="2366200" y="2500773"/>
                </a:lnTo>
                <a:lnTo>
                  <a:pt x="1979311" y="2775245"/>
                </a:lnTo>
                <a:lnTo>
                  <a:pt x="1910917" y="2952907"/>
                </a:lnTo>
                <a:lnTo>
                  <a:pt x="1850121" y="2988987"/>
                </a:lnTo>
                <a:lnTo>
                  <a:pt x="1634119" y="2999462"/>
                </a:lnTo>
                <a:lnTo>
                  <a:pt x="1561141" y="3272977"/>
                </a:lnTo>
                <a:lnTo>
                  <a:pt x="1619199" y="3653977"/>
                </a:lnTo>
                <a:lnTo>
                  <a:pt x="1604685" y="3701149"/>
                </a:lnTo>
                <a:lnTo>
                  <a:pt x="1499455" y="3730178"/>
                </a:lnTo>
                <a:lnTo>
                  <a:pt x="1460358" y="3643431"/>
                </a:lnTo>
                <a:lnTo>
                  <a:pt x="1408599" y="3367386"/>
                </a:lnTo>
                <a:lnTo>
                  <a:pt x="1365467" y="3229363"/>
                </a:lnTo>
                <a:lnTo>
                  <a:pt x="1468984" y="2979197"/>
                </a:lnTo>
                <a:lnTo>
                  <a:pt x="1512116" y="2763537"/>
                </a:lnTo>
                <a:lnTo>
                  <a:pt x="1581128" y="2539250"/>
                </a:lnTo>
                <a:lnTo>
                  <a:pt x="1477611" y="2452986"/>
                </a:lnTo>
                <a:lnTo>
                  <a:pt x="1408599" y="2358095"/>
                </a:lnTo>
                <a:lnTo>
                  <a:pt x="1236071" y="2392601"/>
                </a:lnTo>
                <a:lnTo>
                  <a:pt x="1158433" y="2504745"/>
                </a:lnTo>
                <a:lnTo>
                  <a:pt x="968652" y="2582382"/>
                </a:lnTo>
                <a:lnTo>
                  <a:pt x="977279" y="2435733"/>
                </a:lnTo>
                <a:lnTo>
                  <a:pt x="977279" y="2314963"/>
                </a:lnTo>
                <a:lnTo>
                  <a:pt x="839256" y="2237326"/>
                </a:lnTo>
                <a:lnTo>
                  <a:pt x="778871" y="2168314"/>
                </a:lnTo>
                <a:lnTo>
                  <a:pt x="545958" y="2289084"/>
                </a:lnTo>
                <a:lnTo>
                  <a:pt x="407935" y="2245952"/>
                </a:lnTo>
                <a:lnTo>
                  <a:pt x="278539" y="2271831"/>
                </a:lnTo>
                <a:lnTo>
                  <a:pt x="252660" y="2116556"/>
                </a:lnTo>
                <a:lnTo>
                  <a:pt x="295792" y="2030292"/>
                </a:lnTo>
                <a:lnTo>
                  <a:pt x="244033" y="1978533"/>
                </a:lnTo>
                <a:lnTo>
                  <a:pt x="149143" y="1892269"/>
                </a:lnTo>
                <a:cubicBezTo>
                  <a:pt x="119070" y="1864027"/>
                  <a:pt x="55985" y="1859391"/>
                  <a:pt x="39739" y="1844864"/>
                </a:cubicBezTo>
                <a:cubicBezTo>
                  <a:pt x="23493" y="1830337"/>
                  <a:pt x="27150" y="1758062"/>
                  <a:pt x="51666" y="1749448"/>
                </a:cubicBezTo>
                <a:cubicBezTo>
                  <a:pt x="96723" y="1764025"/>
                  <a:pt x="113951" y="1802457"/>
                  <a:pt x="159008" y="1817034"/>
                </a:cubicBezTo>
                <a:lnTo>
                  <a:pt x="233831" y="1785836"/>
                </a:lnTo>
                <a:lnTo>
                  <a:pt x="112593" y="1650530"/>
                </a:lnTo>
                <a:lnTo>
                  <a:pt x="248322" y="1711414"/>
                </a:lnTo>
                <a:lnTo>
                  <a:pt x="296740" y="1654369"/>
                </a:lnTo>
                <a:lnTo>
                  <a:pt x="178213" y="1591192"/>
                </a:lnTo>
                <a:lnTo>
                  <a:pt x="181005" y="1536641"/>
                </a:lnTo>
                <a:lnTo>
                  <a:pt x="196862" y="1423401"/>
                </a:lnTo>
                <a:lnTo>
                  <a:pt x="327173" y="1455484"/>
                </a:lnTo>
                <a:cubicBezTo>
                  <a:pt x="365259" y="1458142"/>
                  <a:pt x="397466" y="1401414"/>
                  <a:pt x="433329" y="1403566"/>
                </a:cubicBezTo>
                <a:cubicBezTo>
                  <a:pt x="469192" y="1405718"/>
                  <a:pt x="532546" y="1484695"/>
                  <a:pt x="542351" y="1468394"/>
                </a:cubicBezTo>
                <a:cubicBezTo>
                  <a:pt x="579306" y="1439916"/>
                  <a:pt x="492285" y="1380338"/>
                  <a:pt x="484210" y="1341542"/>
                </a:cubicBezTo>
                <a:cubicBezTo>
                  <a:pt x="476135" y="1302746"/>
                  <a:pt x="534847" y="1270335"/>
                  <a:pt x="509801" y="1263444"/>
                </a:cubicBezTo>
                <a:cubicBezTo>
                  <a:pt x="484756" y="1256554"/>
                  <a:pt x="385389" y="1326036"/>
                  <a:pt x="353815" y="1332005"/>
                </a:cubicBezTo>
                <a:cubicBezTo>
                  <a:pt x="322241" y="1337974"/>
                  <a:pt x="312407" y="1322448"/>
                  <a:pt x="320358" y="1299257"/>
                </a:cubicBezTo>
                <a:cubicBezTo>
                  <a:pt x="328309" y="1276066"/>
                  <a:pt x="406548" y="1237094"/>
                  <a:pt x="433328" y="1200808"/>
                </a:cubicBezTo>
                <a:cubicBezTo>
                  <a:pt x="460108" y="1164522"/>
                  <a:pt x="430594" y="1137196"/>
                  <a:pt x="413450" y="1145149"/>
                </a:cubicBezTo>
                <a:cubicBezTo>
                  <a:pt x="396306" y="1153102"/>
                  <a:pt x="303298" y="1270392"/>
                  <a:pt x="298660" y="1240575"/>
                </a:cubicBezTo>
                <a:cubicBezTo>
                  <a:pt x="294022" y="1210758"/>
                  <a:pt x="279687" y="1106720"/>
                  <a:pt x="310083" y="1057685"/>
                </a:cubicBezTo>
                <a:cubicBezTo>
                  <a:pt x="292771" y="1032504"/>
                  <a:pt x="251111" y="1057684"/>
                  <a:pt x="246473" y="1037806"/>
                </a:cubicBezTo>
                <a:cubicBezTo>
                  <a:pt x="241835" y="1017928"/>
                  <a:pt x="278941" y="1000038"/>
                  <a:pt x="266351" y="974196"/>
                </a:cubicBezTo>
                <a:cubicBezTo>
                  <a:pt x="253761" y="948354"/>
                  <a:pt x="236533" y="916549"/>
                  <a:pt x="226594" y="890707"/>
                </a:cubicBezTo>
                <a:cubicBezTo>
                  <a:pt x="216655" y="864865"/>
                  <a:pt x="158785" y="924389"/>
                  <a:pt x="151057" y="894683"/>
                </a:cubicBezTo>
                <a:cubicBezTo>
                  <a:pt x="143329" y="864977"/>
                  <a:pt x="192809" y="748799"/>
                  <a:pt x="164320" y="720422"/>
                </a:cubicBezTo>
                <a:cubicBezTo>
                  <a:pt x="124811" y="667642"/>
                  <a:pt x="8723" y="737530"/>
                  <a:pt x="0" y="696589"/>
                </a:cubicBezTo>
                <a:lnTo>
                  <a:pt x="88309" y="562056"/>
                </a:lnTo>
                <a:cubicBezTo>
                  <a:pt x="57133" y="499530"/>
                  <a:pt x="82148" y="542079"/>
                  <a:pt x="93077" y="506426"/>
                </a:cubicBezTo>
                <a:cubicBezTo>
                  <a:pt x="104006" y="470773"/>
                  <a:pt x="110870" y="371838"/>
                  <a:pt x="132738" y="326999"/>
                </a:cubicBezTo>
                <a:lnTo>
                  <a:pt x="186810" y="211875"/>
                </a:lnTo>
                <a:lnTo>
                  <a:pt x="400713" y="189430"/>
                </a:lnTo>
                <a:lnTo>
                  <a:pt x="544630" y="154223"/>
                </a:lnTo>
                <a:lnTo>
                  <a:pt x="702638" y="0"/>
                </a:lnTo>
                <a:close/>
              </a:path>
            </a:pathLst>
          </a:custGeom>
          <a:solidFill>
            <a:srgbClr val="002060">
              <a:alpha val="10000"/>
            </a:srgbClr>
          </a:solidFill>
          <a:ln>
            <a:solidFill>
              <a:srgbClr val="00206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l-PL"/>
          </a:p>
        </p:txBody>
      </p:sp>
      <p:sp>
        <p:nvSpPr>
          <p:cNvPr id="22" name="rozwój do wewnątrz tekst"/>
          <p:cNvSpPr txBox="1"/>
          <p:nvPr/>
        </p:nvSpPr>
        <p:spPr>
          <a:xfrm>
            <a:off x="1590702" y="3141883"/>
            <a:ext cx="46102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Rozwój miasta </a:t>
            </a:r>
          </a:p>
          <a:p>
            <a:pPr algn="ctr"/>
            <a:r>
              <a:rPr lang="pl-PL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do wewnątrz</a:t>
            </a:r>
            <a:endParaRPr lang="pl-PL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Prostokąt 10"/>
          <p:cNvSpPr/>
          <p:nvPr/>
        </p:nvSpPr>
        <p:spPr bwMode="auto">
          <a:xfrm>
            <a:off x="0" y="188640"/>
            <a:ext cx="7524328" cy="864096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  <a:lumOff val="35000"/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180480" y="332656"/>
            <a:ext cx="8712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29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Rozwój do wewnątrz</a:t>
            </a:r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2"/>
            <a:ext cx="1440160" cy="867233"/>
          </a:xfrm>
          <a:prstGeom prst="rect">
            <a:avLst/>
          </a:prstGeom>
          <a:effectLst>
            <a:reflection blurRad="6350" stA="68000" endPos="70000" dist="50800" dir="5400000" sy="-100000" algn="bl" rotWithShape="0"/>
          </a:effectLst>
        </p:spPr>
      </p:pic>
      <p:pic>
        <p:nvPicPr>
          <p:cNvPr id="24" name="Obraz 23" descr="ROZWÓJ DO WEW_PLUS-Default-00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5736" y="4005064"/>
            <a:ext cx="1924387" cy="1748787"/>
          </a:xfrm>
          <a:prstGeom prst="rect">
            <a:avLst/>
          </a:prstGeom>
        </p:spPr>
      </p:pic>
      <p:pic>
        <p:nvPicPr>
          <p:cNvPr id="25" name="Obraz 24" descr="ROZWÓJ DO WEW_PLUS-Default-00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386" t="37058" r="25163" b="42354"/>
          <a:stretch>
            <a:fillRect/>
          </a:stretch>
        </p:blipFill>
        <p:spPr>
          <a:xfrm>
            <a:off x="2267744" y="4437112"/>
            <a:ext cx="432048" cy="360040"/>
          </a:xfrm>
          <a:prstGeom prst="rect">
            <a:avLst/>
          </a:prstGeom>
        </p:spPr>
      </p:pic>
      <p:pic>
        <p:nvPicPr>
          <p:cNvPr id="26" name="Obraz 25" descr="ROZWÓJ DO WEW_PLUS-Default-00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386" t="41176" r="25163" b="42354"/>
          <a:stretch>
            <a:fillRect/>
          </a:stretch>
        </p:blipFill>
        <p:spPr>
          <a:xfrm>
            <a:off x="2627784" y="5085184"/>
            <a:ext cx="432048" cy="288032"/>
          </a:xfrm>
          <a:prstGeom prst="rect">
            <a:avLst/>
          </a:prstGeom>
        </p:spPr>
      </p:pic>
      <p:pic>
        <p:nvPicPr>
          <p:cNvPr id="28" name="Obraz 27" descr="ROZWÓJ DO WEW_PLUS-Default-00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386" t="24706" r="21421" b="38236"/>
          <a:stretch>
            <a:fillRect/>
          </a:stretch>
        </p:blipFill>
        <p:spPr>
          <a:xfrm>
            <a:off x="1547664" y="4005064"/>
            <a:ext cx="504056" cy="648072"/>
          </a:xfrm>
          <a:prstGeom prst="rect">
            <a:avLst/>
          </a:prstGeom>
        </p:spPr>
      </p:pic>
      <p:pic>
        <p:nvPicPr>
          <p:cNvPr id="32" name="Obraz 31" descr="ROZWÓJ DO WEW_PLUS-Default-00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386" t="37058" r="25163" b="42354"/>
          <a:stretch>
            <a:fillRect/>
          </a:stretch>
        </p:blipFill>
        <p:spPr>
          <a:xfrm>
            <a:off x="755576" y="1988840"/>
            <a:ext cx="432048" cy="360040"/>
          </a:xfrm>
          <a:prstGeom prst="rect">
            <a:avLst/>
          </a:prstGeom>
        </p:spPr>
      </p:pic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323528" y="3212976"/>
            <a:ext cx="5688632" cy="172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1016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sz="2000" i="1" dirty="0" smtClean="0">
                <a:latin typeface="+mj-lt"/>
              </a:rPr>
              <a:t> </a:t>
            </a:r>
            <a:endParaRPr lang="pl-PL" sz="1800" dirty="0" smtClean="0">
              <a:latin typeface="+mj-lt"/>
            </a:endParaRPr>
          </a:p>
          <a:p>
            <a:pPr marL="192088" indent="-14288">
              <a:lnSpc>
                <a:spcPct val="120000"/>
              </a:lnSpc>
            </a:pPr>
            <a:r>
              <a:rPr lang="pl-PL" altLang="zh-CN" sz="1800" b="1" dirty="0" smtClean="0">
                <a:solidFill>
                  <a:schemeClr val="bg1">
                    <a:lumMod val="95000"/>
                  </a:schemeClr>
                </a:solidFill>
                <a:latin typeface="+mj-lt"/>
                <a:cs typeface="Arial" charset="0"/>
              </a:rPr>
              <a:t>delimitacja </a:t>
            </a:r>
          </a:p>
          <a:p>
            <a:pPr marL="192088" indent="-14288">
              <a:lnSpc>
                <a:spcPct val="120000"/>
              </a:lnSpc>
            </a:pPr>
            <a:r>
              <a:rPr lang="pl-PL" altLang="zh-CN" sz="1800" b="1" dirty="0" smtClean="0">
                <a:solidFill>
                  <a:schemeClr val="bg1">
                    <a:lumMod val="95000"/>
                  </a:schemeClr>
                </a:solidFill>
                <a:latin typeface="+mj-lt"/>
                <a:cs typeface="Arial" charset="0"/>
              </a:rPr>
              <a:t>w pełni wykształconej </a:t>
            </a:r>
          </a:p>
          <a:p>
            <a:pPr marL="192088" indent="-14288">
              <a:lnSpc>
                <a:spcPct val="120000"/>
              </a:lnSpc>
            </a:pPr>
            <a:r>
              <a:rPr lang="pl-PL" altLang="zh-CN" sz="1800" b="1" dirty="0" smtClean="0">
                <a:solidFill>
                  <a:schemeClr val="bg1">
                    <a:lumMod val="95000"/>
                  </a:schemeClr>
                </a:solidFill>
                <a:latin typeface="+mj-lt"/>
                <a:cs typeface="Arial" charset="0"/>
              </a:rPr>
              <a:t>        zwartej struktury </a:t>
            </a:r>
          </a:p>
          <a:p>
            <a:pPr marL="192088" indent="-14288">
              <a:lnSpc>
                <a:spcPct val="120000"/>
              </a:lnSpc>
            </a:pPr>
            <a:r>
              <a:rPr lang="pl-PL" altLang="zh-CN" sz="1800" b="1" dirty="0" smtClean="0">
                <a:solidFill>
                  <a:schemeClr val="bg1">
                    <a:lumMod val="95000"/>
                  </a:schemeClr>
                </a:solidFill>
                <a:latin typeface="+mj-lt"/>
                <a:cs typeface="Arial" charset="0"/>
              </a:rPr>
              <a:t>      funkcjonalno-przestrzennej</a:t>
            </a:r>
          </a:p>
        </p:txBody>
      </p:sp>
    </p:spTree>
    <p:extLst>
      <p:ext uri="{BB962C8B-B14F-4D97-AF65-F5344CB8AC3E}">
        <p14:creationId xmlns:p14="http://schemas.microsoft.com/office/powerpoint/2010/main" val="156430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2"/>
      <p:bldP spid="22" grpId="0" build="allAtOnce"/>
      <p:bldP spid="3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5"/>
          <p:cNvSpPr>
            <a:spLocks noChangeArrowheads="1"/>
          </p:cNvSpPr>
          <p:nvPr/>
        </p:nvSpPr>
        <p:spPr bwMode="auto">
          <a:xfrm>
            <a:off x="611560" y="1340768"/>
            <a:ext cx="8136904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2000" i="1" dirty="0" smtClean="0">
                <a:latin typeface="+mj-lt"/>
              </a:rPr>
              <a:t> </a:t>
            </a:r>
          </a:p>
          <a:p>
            <a:pPr marL="457200" lvl="0" indent="-457200">
              <a:buAutoNum type="arabicPeriod"/>
            </a:pPr>
            <a:endParaRPr lang="pl-PL" sz="2000" dirty="0" smtClean="0">
              <a:latin typeface="+mj-lt"/>
            </a:endParaRPr>
          </a:p>
          <a:p>
            <a:pPr marL="457200" indent="-457200">
              <a:buFontTx/>
              <a:buAutoNum type="arabicPeriod"/>
            </a:pPr>
            <a:endParaRPr lang="pl-PL" sz="2800" dirty="0" smtClean="0">
              <a:latin typeface="+mj-lt"/>
            </a:endParaRPr>
          </a:p>
          <a:p>
            <a:pPr marL="457200" indent="-457200">
              <a:buFontTx/>
              <a:buAutoNum type="arabicPeriod"/>
            </a:pPr>
            <a:r>
              <a:rPr lang="pl-PL" sz="2800" dirty="0" smtClean="0">
                <a:latin typeface="+mj-lt"/>
              </a:rPr>
              <a:t>Rozwój do wewnątrz</a:t>
            </a:r>
          </a:p>
          <a:p>
            <a:pPr marL="457200" lvl="0" indent="-457200">
              <a:buAutoNum type="arabicPeriod"/>
            </a:pPr>
            <a:endParaRPr lang="pl-PL" sz="2800" dirty="0" smtClean="0">
              <a:latin typeface="+mj-lt"/>
            </a:endParaRPr>
          </a:p>
          <a:p>
            <a:pPr marL="457200" lvl="0" indent="-457200">
              <a:buAutoNum type="arabicPeriod"/>
            </a:pPr>
            <a:r>
              <a:rPr lang="pl-PL" sz="2800" dirty="0" smtClean="0">
                <a:latin typeface="+mj-lt"/>
              </a:rPr>
              <a:t>Nie wyznacza się nowych terenów mieszkaniowych </a:t>
            </a:r>
          </a:p>
          <a:p>
            <a:pPr marL="457200" lvl="0" indent="-457200"/>
            <a:r>
              <a:rPr lang="pl-PL" sz="2800" dirty="0" smtClean="0">
                <a:latin typeface="+mj-lt"/>
              </a:rPr>
              <a:t>	poza wskazanymi w </a:t>
            </a:r>
            <a:r>
              <a:rPr lang="pl-PL" sz="2800" dirty="0" err="1" smtClean="0">
                <a:latin typeface="+mj-lt"/>
              </a:rPr>
              <a:t>mpzp</a:t>
            </a:r>
            <a:r>
              <a:rPr lang="pl-PL" sz="2800" dirty="0" smtClean="0">
                <a:latin typeface="+mj-lt"/>
              </a:rPr>
              <a:t> i </a:t>
            </a:r>
            <a:r>
              <a:rPr lang="pl-PL" sz="2800" dirty="0" err="1" smtClean="0">
                <a:latin typeface="+mj-lt"/>
              </a:rPr>
              <a:t>SUiKZP</a:t>
            </a:r>
            <a:r>
              <a:rPr lang="pl-PL" sz="2800" dirty="0" smtClean="0">
                <a:latin typeface="+mj-lt"/>
              </a:rPr>
              <a:t> 2007</a:t>
            </a:r>
          </a:p>
          <a:p>
            <a:pPr marL="457200" lvl="0" indent="-457200"/>
            <a:endParaRPr lang="pl-PL" dirty="0" smtClean="0">
              <a:latin typeface="+mj-lt"/>
            </a:endParaRPr>
          </a:p>
          <a:p>
            <a:pPr marL="457200" lvl="0" indent="-457200"/>
            <a:endParaRPr lang="pl-PL" dirty="0" smtClean="0">
              <a:latin typeface="+mj-lt"/>
            </a:endParaRPr>
          </a:p>
          <a:p>
            <a:pPr marL="457200" lvl="0" indent="-457200"/>
            <a:endParaRPr lang="pl-PL" sz="2000" dirty="0" smtClean="0">
              <a:latin typeface="+mj-lt"/>
            </a:endParaRPr>
          </a:p>
          <a:p>
            <a:pPr marL="457200" lvl="0" indent="-457200">
              <a:buAutoNum type="arabicPeriod" startAt="3"/>
            </a:pPr>
            <a:endParaRPr lang="pl-PL" sz="2000" dirty="0" smtClean="0">
              <a:latin typeface="+mj-lt"/>
            </a:endParaRPr>
          </a:p>
          <a:p>
            <a:pPr marL="457200" lvl="0" indent="-457200"/>
            <a:endParaRPr lang="pl-PL" sz="2000" dirty="0" smtClean="0">
              <a:latin typeface="+mj-lt"/>
            </a:endParaRPr>
          </a:p>
          <a:p>
            <a:pPr marL="457200" lvl="0" indent="-457200"/>
            <a:endParaRPr lang="pl-PL" sz="2000" dirty="0" smtClean="0">
              <a:latin typeface="+mj-lt"/>
            </a:endParaRPr>
          </a:p>
          <a:p>
            <a:pPr marL="457200" lvl="0" indent="-457200"/>
            <a:endParaRPr lang="pl-PL" sz="2000" dirty="0" smtClean="0">
              <a:latin typeface="+mj-lt"/>
            </a:endParaRPr>
          </a:p>
          <a:p>
            <a:pPr marL="457200" lvl="0" indent="-457200"/>
            <a:endParaRPr lang="pl-PL" sz="2000" dirty="0" smtClean="0">
              <a:latin typeface="+mj-lt"/>
            </a:endParaRPr>
          </a:p>
          <a:p>
            <a:pPr marL="457200" lvl="0" indent="-457200"/>
            <a:endParaRPr lang="pl-PL" sz="2000" dirty="0" smtClean="0">
              <a:latin typeface="+mj-lt"/>
            </a:endParaRPr>
          </a:p>
          <a:p>
            <a:pPr marL="192088" indent="-14288" algn="just">
              <a:lnSpc>
                <a:spcPct val="120000"/>
              </a:lnSpc>
            </a:pPr>
            <a:endParaRPr lang="pl-PL" sz="2000" dirty="0" smtClean="0">
              <a:latin typeface="+mj-lt"/>
            </a:endParaRPr>
          </a:p>
          <a:p>
            <a:pPr marL="192088" indent="-14288" algn="just">
              <a:lnSpc>
                <a:spcPct val="120000"/>
              </a:lnSpc>
            </a:pPr>
            <a:endParaRPr lang="pl-PL" altLang="zh-CN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charset="0"/>
            </a:endParaRPr>
          </a:p>
          <a:p>
            <a:pPr marL="192088" indent="-14288" algn="just">
              <a:lnSpc>
                <a:spcPct val="120000"/>
              </a:lnSpc>
            </a:pPr>
            <a:endParaRPr lang="pl-PL" altLang="zh-CN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2"/>
            <a:ext cx="1440160" cy="867233"/>
          </a:xfrm>
          <a:prstGeom prst="rect">
            <a:avLst/>
          </a:prstGeom>
          <a:effectLst>
            <a:reflection blurRad="6350" stA="68000" endPos="70000" dist="50800" dir="5400000" sy="-100000" algn="bl" rotWithShape="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" y="6005385"/>
            <a:ext cx="3155537" cy="807992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 bwMode="auto">
          <a:xfrm>
            <a:off x="0" y="188640"/>
            <a:ext cx="7524328" cy="864096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  <a:lumOff val="35000"/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394240" y="332656"/>
            <a:ext cx="8354224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Założenia</a:t>
            </a:r>
            <a:endParaRPr lang="pl-P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340768"/>
            <a:ext cx="3109061" cy="1872208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5" name="Picture 5" descr="D:\loga\Brg_obrys_szar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lum bright="100000" contrast="100000"/>
          </a:blip>
          <a:srcRect/>
          <a:stretch>
            <a:fillRect/>
          </a:stretch>
        </p:blipFill>
        <p:spPr bwMode="auto">
          <a:xfrm>
            <a:off x="6044629" y="6335538"/>
            <a:ext cx="30638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Jz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267"/>
            <a:ext cx="1688757" cy="765072"/>
          </a:xfrm>
          <a:prstGeom prst="rect">
            <a:avLst/>
          </a:prstGeom>
        </p:spPr>
      </p:pic>
      <p:sp>
        <p:nvSpPr>
          <p:cNvPr id="8" name="Symbol zastępczy zawartości 2"/>
          <p:cNvSpPr txBox="1">
            <a:spLocks/>
          </p:cNvSpPr>
          <p:nvPr/>
        </p:nvSpPr>
        <p:spPr bwMode="auto">
          <a:xfrm>
            <a:off x="469234" y="3061779"/>
            <a:ext cx="8229600" cy="64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ZAPRASZAMY DO </a:t>
            </a: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DYSKUSJI</a:t>
            </a:r>
            <a:endParaRPr lang="pl-PL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mbria Math" panose="02040503050406030204" pitchFamily="18" charset="0"/>
              <a:cs typeface="Arial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5148064" y="5498648"/>
            <a:ext cx="374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pl-PL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hlinkClick r:id="rId5"/>
              </a:rPr>
              <a:t>www.brg.gda.pl</a:t>
            </a:r>
            <a:endParaRPr lang="pl-PL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r">
              <a:spcBef>
                <a:spcPts val="0"/>
              </a:spcBef>
              <a:defRPr/>
            </a:pPr>
            <a:r>
              <a:rPr lang="pl-PL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hlinkClick r:id="rId6"/>
              </a:rPr>
              <a:t>www.facebook.com</a:t>
            </a:r>
            <a:r>
              <a:rPr lang="pl-PL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hlinkClick r:id="rId6"/>
              </a:rPr>
              <a:t>/</a:t>
            </a:r>
            <a:r>
              <a:rPr lang="pl-PL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hlinkClick r:id="rId6"/>
              </a:rPr>
              <a:t>BiuroRozwojuGdanska</a:t>
            </a:r>
            <a:endParaRPr lang="pl-PL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r">
              <a:spcBef>
                <a:spcPts val="0"/>
              </a:spcBef>
              <a:defRPr/>
            </a:pPr>
            <a:r>
              <a:rPr lang="pl-PL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hlinkClick r:id="rId7"/>
              </a:rPr>
              <a:t>www.gdansk.pl</a:t>
            </a:r>
            <a:r>
              <a:rPr lang="pl-PL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hlinkClick r:id="rId7"/>
              </a:rPr>
              <a:t>/studium</a:t>
            </a:r>
            <a:endParaRPr lang="pl-PL" sz="1200" b="1" dirty="0">
              <a:solidFill>
                <a:srgbClr val="002060"/>
              </a:solidFill>
              <a:latin typeface="+mj-lt"/>
              <a:ea typeface="Cambria Math" panose="02040503050406030204" pitchFamily="18" charset="0"/>
              <a:cs typeface="Arial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7524328" y="616530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pl-PL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#</a:t>
            </a:r>
            <a:r>
              <a:rPr lang="pl-PL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gdnstudium</a:t>
            </a:r>
            <a:r>
              <a:rPr lang="pl-PL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pl-PL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#</a:t>
            </a:r>
            <a:r>
              <a:rPr lang="pl-PL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ilovegdn</a:t>
            </a:r>
            <a:endParaRPr lang="pl-PL" sz="1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mbria Math" panose="02040503050406030204" pitchFamily="18" charset="0"/>
              <a:cs typeface="Arial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" y="6005385"/>
            <a:ext cx="3155537" cy="807992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2267744" y="4005410"/>
            <a:ext cx="4572000" cy="16558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ts val="600"/>
              </a:spcBef>
              <a:defRPr/>
            </a:pPr>
            <a:r>
              <a:rPr lang="pl-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Biuro Rozwoju Gdańska</a:t>
            </a:r>
          </a:p>
          <a:p>
            <a:pPr algn="ctr">
              <a:lnSpc>
                <a:spcPct val="70000"/>
              </a:lnSpc>
              <a:spcBef>
                <a:spcPts val="600"/>
              </a:spcBef>
              <a:defRPr/>
            </a:pP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ul. Wały Piastowskie 24</a:t>
            </a:r>
          </a:p>
          <a:p>
            <a:pPr algn="ctr">
              <a:lnSpc>
                <a:spcPct val="70000"/>
              </a:lnSpc>
              <a:spcBef>
                <a:spcPts val="600"/>
              </a:spcBef>
              <a:defRPr/>
            </a:pP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80-855 Gdańsk</a:t>
            </a:r>
          </a:p>
          <a:p>
            <a:pPr algn="ctr">
              <a:spcBef>
                <a:spcPts val="1200"/>
              </a:spcBef>
              <a:defRPr/>
            </a:pPr>
            <a:r>
              <a:rPr lang="pl-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Zespół Programowania Urbanistycznego</a:t>
            </a:r>
          </a:p>
          <a:p>
            <a:pPr algn="ctr">
              <a:spcBef>
                <a:spcPts val="0"/>
              </a:spcBef>
              <a:defRPr/>
            </a:pP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tel. 308-44-84</a:t>
            </a:r>
          </a:p>
          <a:p>
            <a:pPr algn="ctr">
              <a:spcBef>
                <a:spcPts val="0"/>
              </a:spcBef>
              <a:defRPr/>
            </a:pP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hlinkClick r:id="rId9"/>
              </a:rPr>
              <a:t>zpu@brg.gda.pl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7353212" y="5336414"/>
            <a:ext cx="1539268" cy="2299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  <a:spcBef>
                <a:spcPts val="600"/>
              </a:spcBef>
              <a:defRPr/>
            </a:pPr>
            <a:r>
              <a:rPr lang="pl-PL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Więcej informacji na: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340768"/>
            <a:ext cx="3109061" cy="1872208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</p:spPr>
      </p:pic>
      <p:pic>
        <p:nvPicPr>
          <p:cNvPr id="5" name="Picture 5" descr="D:\loga\Brg_obrys_szary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lum bright="100000" contrast="100000"/>
          </a:blip>
          <a:srcRect/>
          <a:stretch>
            <a:fillRect/>
          </a:stretch>
        </p:blipFill>
        <p:spPr bwMode="auto">
          <a:xfrm>
            <a:off x="6044629" y="6335538"/>
            <a:ext cx="30638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Jz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267"/>
            <a:ext cx="1688757" cy="765072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5148064" y="5498648"/>
            <a:ext cx="3742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defRPr/>
            </a:pPr>
            <a:r>
              <a:rPr lang="pl-PL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hlinkClick r:id="rId5"/>
              </a:rPr>
              <a:t>www.brg.gda.pl</a:t>
            </a:r>
            <a:endParaRPr lang="pl-PL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r">
              <a:spcBef>
                <a:spcPts val="0"/>
              </a:spcBef>
              <a:defRPr/>
            </a:pPr>
            <a:r>
              <a:rPr lang="pl-PL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hlinkClick r:id="rId6"/>
              </a:rPr>
              <a:t>www.facebook.com</a:t>
            </a:r>
            <a:r>
              <a:rPr lang="pl-PL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hlinkClick r:id="rId6"/>
              </a:rPr>
              <a:t>/</a:t>
            </a:r>
            <a:r>
              <a:rPr lang="pl-PL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hlinkClick r:id="rId6"/>
              </a:rPr>
              <a:t>BiuroRozwojuGdanska</a:t>
            </a:r>
            <a:endParaRPr lang="pl-PL" sz="1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r">
              <a:spcBef>
                <a:spcPts val="0"/>
              </a:spcBef>
              <a:defRPr/>
            </a:pPr>
            <a:r>
              <a:rPr lang="pl-PL" sz="1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hlinkClick r:id="rId7"/>
              </a:rPr>
              <a:t>www.gdansk.pl</a:t>
            </a:r>
            <a:r>
              <a:rPr lang="pl-PL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hlinkClick r:id="rId7"/>
              </a:rPr>
              <a:t>/studium</a:t>
            </a:r>
            <a:endParaRPr lang="pl-PL" sz="1200" b="1" dirty="0">
              <a:solidFill>
                <a:srgbClr val="002060"/>
              </a:solidFill>
              <a:latin typeface="+mj-lt"/>
              <a:ea typeface="Cambria Math" panose="02040503050406030204" pitchFamily="18" charset="0"/>
              <a:cs typeface="Arial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7524328" y="6165304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pl-PL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#</a:t>
            </a:r>
            <a:r>
              <a:rPr lang="pl-PL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gdnstudium</a:t>
            </a:r>
            <a:r>
              <a:rPr lang="pl-PL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pl-PL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#</a:t>
            </a:r>
            <a:r>
              <a:rPr lang="pl-PL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ilovegdn</a:t>
            </a:r>
            <a:endParaRPr lang="pl-PL" sz="1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mbria Math" panose="02040503050406030204" pitchFamily="18" charset="0"/>
              <a:cs typeface="Arial" charset="0"/>
            </a:endParaRPr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" y="6005385"/>
            <a:ext cx="3155537" cy="807992"/>
          </a:xfrm>
          <a:prstGeom prst="rect">
            <a:avLst/>
          </a:prstGeom>
        </p:spPr>
      </p:pic>
      <p:sp>
        <p:nvSpPr>
          <p:cNvPr id="14" name="Prostokąt 13"/>
          <p:cNvSpPr/>
          <p:nvPr/>
        </p:nvSpPr>
        <p:spPr>
          <a:xfrm>
            <a:off x="2267744" y="4005410"/>
            <a:ext cx="4572000" cy="16558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70000"/>
              </a:lnSpc>
              <a:spcBef>
                <a:spcPts val="600"/>
              </a:spcBef>
              <a:defRPr/>
            </a:pPr>
            <a:r>
              <a:rPr lang="pl-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Biuro Rozwoju Gdańska</a:t>
            </a:r>
          </a:p>
          <a:p>
            <a:pPr algn="ctr">
              <a:lnSpc>
                <a:spcPct val="70000"/>
              </a:lnSpc>
              <a:spcBef>
                <a:spcPts val="600"/>
              </a:spcBef>
              <a:defRPr/>
            </a:pP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ul. Wały Piastowskie 24</a:t>
            </a:r>
          </a:p>
          <a:p>
            <a:pPr algn="ctr">
              <a:lnSpc>
                <a:spcPct val="70000"/>
              </a:lnSpc>
              <a:spcBef>
                <a:spcPts val="600"/>
              </a:spcBef>
              <a:defRPr/>
            </a:pP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80-855 Gdańsk</a:t>
            </a:r>
          </a:p>
          <a:p>
            <a:pPr algn="ctr">
              <a:spcBef>
                <a:spcPts val="1200"/>
              </a:spcBef>
              <a:defRPr/>
            </a:pPr>
            <a:r>
              <a:rPr lang="pl-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Zespół Programowania Urbanistycznego</a:t>
            </a:r>
          </a:p>
          <a:p>
            <a:pPr algn="ctr">
              <a:spcBef>
                <a:spcPts val="0"/>
              </a:spcBef>
              <a:defRPr/>
            </a:pP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tel. 308-44-84</a:t>
            </a:r>
          </a:p>
          <a:p>
            <a:pPr algn="ctr">
              <a:spcBef>
                <a:spcPts val="0"/>
              </a:spcBef>
              <a:defRPr/>
            </a:pP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hlinkClick r:id="rId9"/>
              </a:rPr>
              <a:t>zpu@brg.gda.pl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7353212" y="5336414"/>
            <a:ext cx="1539268" cy="2299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70000"/>
              </a:lnSpc>
              <a:spcBef>
                <a:spcPts val="600"/>
              </a:spcBef>
              <a:defRPr/>
            </a:pPr>
            <a:r>
              <a:rPr lang="pl-PL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Więcej informacji na:</a:t>
            </a:r>
          </a:p>
        </p:txBody>
      </p:sp>
      <p:sp>
        <p:nvSpPr>
          <p:cNvPr id="13" name="Symbol zastępczy zawartości 2"/>
          <p:cNvSpPr txBox="1">
            <a:spLocks/>
          </p:cNvSpPr>
          <p:nvPr/>
        </p:nvSpPr>
        <p:spPr bwMode="auto">
          <a:xfrm>
            <a:off x="621634" y="3214179"/>
            <a:ext cx="8229600" cy="642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/>
            </a:pP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PROSIMY O UWAGI, WNIOSKI, SUGESTIE DOTYCZĄCE </a:t>
            </a: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MIESZKALNICTWA</a:t>
            </a: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 </a:t>
            </a: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ambria Math" panose="02040503050406030204" pitchFamily="18" charset="0"/>
                <a:cs typeface="Arial" charset="0"/>
              </a:rPr>
              <a:t>DO 29 LUTEGO 2016 ROKU</a:t>
            </a:r>
            <a:endParaRPr lang="pl-PL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ambria Math" panose="02040503050406030204" pitchFamily="18" charset="0"/>
              <a:cs typeface="Arial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 bwMode="auto">
          <a:xfrm>
            <a:off x="0" y="188640"/>
            <a:ext cx="7524328" cy="864096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  <a:lumOff val="35000"/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2"/>
            <a:ext cx="1440160" cy="867233"/>
          </a:xfrm>
          <a:prstGeom prst="rect">
            <a:avLst/>
          </a:prstGeom>
          <a:effectLst>
            <a:reflection blurRad="6350" stA="68000" endPos="70000" dist="50800" dir="5400000" sy="-100000" algn="bl" rotWithShape="0"/>
          </a:effectLst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" y="6094884"/>
            <a:ext cx="2980276" cy="76311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1403648" y="2708920"/>
            <a:ext cx="656301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9600" b="1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SUiKZP</a:t>
            </a:r>
            <a:r>
              <a:rPr lang="pl-PL" sz="9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 2007</a:t>
            </a:r>
            <a:endParaRPr lang="pl-PL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0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2"/>
            <a:ext cx="1440160" cy="867233"/>
          </a:xfrm>
          <a:prstGeom prst="rect">
            <a:avLst/>
          </a:prstGeom>
          <a:effectLst>
            <a:reflection blurRad="6350" stA="68000" endPos="70000" dist="50800" dir="5400000" sy="-100000" algn="bl" rotWithShape="0"/>
          </a:effectLst>
        </p:spPr>
      </p:pic>
      <p:sp>
        <p:nvSpPr>
          <p:cNvPr id="12" name="Prostokąt 11"/>
          <p:cNvSpPr/>
          <p:nvPr/>
        </p:nvSpPr>
        <p:spPr bwMode="auto">
          <a:xfrm>
            <a:off x="0" y="188640"/>
            <a:ext cx="7524328" cy="864096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  <a:lumOff val="35000"/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394240" y="332656"/>
            <a:ext cx="8354224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Tereny mieszkaniowe w Studium 2007</a:t>
            </a:r>
            <a:endParaRPr lang="pl-P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18" name="Obraz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" y="6094884"/>
            <a:ext cx="2980276" cy="763115"/>
          </a:xfrm>
          <a:prstGeom prst="rect">
            <a:avLst/>
          </a:prstGeom>
        </p:spPr>
      </p:pic>
      <p:pic>
        <p:nvPicPr>
          <p:cNvPr id="15" name="Obraz 14" descr="12 struktura funkcjonalno-przestrzenna stan zdeterminowan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pic>
        <p:nvPicPr>
          <p:cNvPr id="16" name="Obraz 15" descr="12 struktura funkcjonalno-przestrzenna stan zdeterminowan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1142984"/>
            <a:ext cx="9144000" cy="4572000"/>
          </a:xfrm>
          <a:prstGeom prst="rect">
            <a:avLst/>
          </a:prstGeom>
        </p:spPr>
      </p:pic>
      <p:pic>
        <p:nvPicPr>
          <p:cNvPr id="23" name="Obraz 22" descr="12 struktura funkcjonalno-przestrzenna stan zdeterminowany.jpg"/>
          <p:cNvPicPr>
            <a:picLocks noChangeAspect="1"/>
          </p:cNvPicPr>
          <p:nvPr/>
        </p:nvPicPr>
        <p:blipFill>
          <a:blip r:embed="rId7" cstate="print"/>
          <a:srcRect t="1937"/>
          <a:stretch>
            <a:fillRect/>
          </a:stretch>
        </p:blipFill>
        <p:spPr>
          <a:xfrm>
            <a:off x="0" y="1214422"/>
            <a:ext cx="9144000" cy="448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2"/>
            <a:ext cx="1440160" cy="867233"/>
          </a:xfrm>
          <a:prstGeom prst="rect">
            <a:avLst/>
          </a:prstGeom>
          <a:effectLst>
            <a:reflection blurRad="6350" stA="68000" endPos="70000" dist="50800" dir="5400000" sy="-100000" algn="bl" rotWithShape="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" y="6005385"/>
            <a:ext cx="3155537" cy="807992"/>
          </a:xfrm>
          <a:prstGeom prst="rect">
            <a:avLst/>
          </a:prstGeom>
        </p:spPr>
      </p:pic>
      <p:sp>
        <p:nvSpPr>
          <p:cNvPr id="12" name="Prostokąt 11"/>
          <p:cNvSpPr/>
          <p:nvPr/>
        </p:nvSpPr>
        <p:spPr bwMode="auto">
          <a:xfrm>
            <a:off x="0" y="188640"/>
            <a:ext cx="7524328" cy="864096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  <a:lumOff val="35000"/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3" name="Prostokąt 12"/>
          <p:cNvSpPr/>
          <p:nvPr/>
        </p:nvSpPr>
        <p:spPr>
          <a:xfrm>
            <a:off x="394240" y="332656"/>
            <a:ext cx="8354224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Rozwój terenów mieszkaniowych </a:t>
            </a:r>
            <a:endParaRPr lang="pl-P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7" name="Picture 7" descr="X:\ZUP\MMK\20lecie poprawione\88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762"/>
          <a:stretch>
            <a:fillRect/>
          </a:stretch>
        </p:blipFill>
        <p:spPr bwMode="auto">
          <a:xfrm>
            <a:off x="0" y="1233244"/>
            <a:ext cx="9144000" cy="544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6732588" y="2068269"/>
            <a:ext cx="2411412" cy="641350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1990</a:t>
            </a:r>
          </a:p>
        </p:txBody>
      </p:sp>
      <p:pic>
        <p:nvPicPr>
          <p:cNvPr id="9" name="Picture 8" descr="X:\ZUP\MMK\20lecie poprawione\0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762"/>
          <a:stretch>
            <a:fillRect/>
          </a:stretch>
        </p:blipFill>
        <p:spPr bwMode="auto">
          <a:xfrm>
            <a:off x="0" y="1233244"/>
            <a:ext cx="9144000" cy="544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rostokąt 13"/>
          <p:cNvSpPr/>
          <p:nvPr/>
        </p:nvSpPr>
        <p:spPr>
          <a:xfrm>
            <a:off x="6732588" y="2068269"/>
            <a:ext cx="2411412" cy="641350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lang="pl-PL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2000</a:t>
            </a:r>
          </a:p>
        </p:txBody>
      </p:sp>
      <p:pic>
        <p:nvPicPr>
          <p:cNvPr id="15" name="Picture 9" descr="X:\ZUP\MMK\20lecie poprawione\07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5762"/>
          <a:stretch>
            <a:fillRect/>
          </a:stretch>
        </p:blipFill>
        <p:spPr bwMode="auto">
          <a:xfrm>
            <a:off x="0" y="1233244"/>
            <a:ext cx="9144000" cy="5441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rostokąt 15"/>
          <p:cNvSpPr/>
          <p:nvPr/>
        </p:nvSpPr>
        <p:spPr>
          <a:xfrm>
            <a:off x="6732588" y="2068269"/>
            <a:ext cx="2411412" cy="641350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20</a:t>
            </a:r>
            <a:r>
              <a:rPr lang="pl-PL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</a:rPr>
              <a:t>14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17" name="Łącznik prosty 16"/>
          <p:cNvCxnSpPr/>
          <p:nvPr/>
        </p:nvCxnSpPr>
        <p:spPr>
          <a:xfrm>
            <a:off x="-9236" y="6622473"/>
            <a:ext cx="6053865" cy="1990"/>
          </a:xfrm>
          <a:prstGeom prst="line">
            <a:avLst/>
          </a:prstGeom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rostokąt 17"/>
          <p:cNvSpPr/>
          <p:nvPr/>
        </p:nvSpPr>
        <p:spPr bwMode="auto">
          <a:xfrm>
            <a:off x="0" y="188640"/>
            <a:ext cx="7524328" cy="864096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  <a:lumOff val="35000"/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2"/>
            <a:ext cx="1440160" cy="867233"/>
          </a:xfrm>
          <a:prstGeom prst="rect">
            <a:avLst/>
          </a:prstGeom>
          <a:effectLst>
            <a:reflection blurRad="6350" stA="68000" endPos="70000" dist="50800" dir="5400000" sy="-100000" algn="bl" rotWithShape="0"/>
          </a:effectLst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" y="6094884"/>
            <a:ext cx="2980276" cy="763115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627784" y="2780928"/>
            <a:ext cx="38847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96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Analiza</a:t>
            </a:r>
            <a:endParaRPr lang="pl-PL" sz="9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08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gęstość zaludnienia+miniatura.jpg"/>
          <p:cNvPicPr>
            <a:picLocks noChangeAspect="1"/>
          </p:cNvPicPr>
          <p:nvPr/>
        </p:nvPicPr>
        <p:blipFill>
          <a:blip r:embed="rId2" cstate="print"/>
          <a:srcRect l="2751" t="7796" r="1963" b="7558"/>
          <a:stretch>
            <a:fillRect/>
          </a:stretch>
        </p:blipFill>
        <p:spPr>
          <a:xfrm>
            <a:off x="251520" y="1196752"/>
            <a:ext cx="8712968" cy="5472608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 bwMode="auto">
          <a:xfrm>
            <a:off x="0" y="188640"/>
            <a:ext cx="7524328" cy="864096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  <a:lumOff val="35000"/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394240" y="332656"/>
            <a:ext cx="8354224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Gęstość zaludnienia</a:t>
            </a:r>
            <a:endParaRPr lang="pl-P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2"/>
            <a:ext cx="1440160" cy="867233"/>
          </a:xfrm>
          <a:prstGeom prst="rect">
            <a:avLst/>
          </a:prstGeom>
          <a:effectLst>
            <a:reflection blurRad="6350" stA="68000" endPos="70000" dist="50800" dir="5400000" sy="-100000" algn="bl" rotWithShape="0"/>
          </a:effectLst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" y="6094884"/>
            <a:ext cx="2980276" cy="763115"/>
          </a:xfrm>
          <a:prstGeom prst="rect">
            <a:avLst/>
          </a:prstGeom>
        </p:spPr>
      </p:pic>
      <p:sp>
        <p:nvSpPr>
          <p:cNvPr id="16" name="pole tekstowe 15"/>
          <p:cNvSpPr txBox="1"/>
          <p:nvPr/>
        </p:nvSpPr>
        <p:spPr>
          <a:xfrm>
            <a:off x="6588224" y="522920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72%</a:t>
            </a:r>
            <a:endParaRPr lang="pl-PL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4716016" y="6396335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28%</a:t>
            </a:r>
            <a:endParaRPr lang="pl-PL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763688" y="980728"/>
            <a:ext cx="4896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461,5 tys. </a:t>
            </a:r>
            <a:r>
              <a:rPr lang="pl-PL" b="1" dirty="0" smtClean="0">
                <a:solidFill>
                  <a:schemeClr val="accent1">
                    <a:lumMod val="75000"/>
                  </a:schemeClr>
                </a:solidFill>
                <a:latin typeface="+mj-lt"/>
              </a:rPr>
              <a:t>mieszkańców wg GUS</a:t>
            </a:r>
            <a:endParaRPr lang="pl-PL" b="1" baseline="300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5508104" y="5157192"/>
            <a:ext cx="15121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smtClean="0">
                <a:latin typeface="+mj-lt"/>
              </a:rPr>
              <a:t>wg meldunków</a:t>
            </a:r>
            <a:endParaRPr lang="pl-PL" sz="1200" baseline="30000" dirty="0">
              <a:latin typeface="+mj-lt"/>
            </a:endParaRPr>
          </a:p>
        </p:txBody>
      </p:sp>
      <p:graphicFrame>
        <p:nvGraphicFramePr>
          <p:cNvPr id="12" name="Wykres 11"/>
          <p:cNvGraphicFramePr/>
          <p:nvPr/>
        </p:nvGraphicFramePr>
        <p:xfrm>
          <a:off x="1763688" y="1556792"/>
          <a:ext cx="5591175" cy="3293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pole tekstowe 10"/>
          <p:cNvSpPr txBox="1"/>
          <p:nvPr/>
        </p:nvSpPr>
        <p:spPr>
          <a:xfrm>
            <a:off x="2123728" y="1628801"/>
            <a:ext cx="4104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atin typeface="+mj-lt"/>
              </a:rPr>
              <a:t>Udział ludności w %</a:t>
            </a:r>
            <a:endParaRPr lang="pl-PL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0012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Graphic spid="12" grpId="0">
        <p:bldAsOne/>
      </p:bldGraphic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gęstość zaludnienia+miniatura.jpg"/>
          <p:cNvPicPr>
            <a:picLocks noChangeAspect="1"/>
          </p:cNvPicPr>
          <p:nvPr/>
        </p:nvPicPr>
        <p:blipFill>
          <a:blip r:embed="rId2" cstate="print"/>
          <a:srcRect l="2751" t="12251" r="1963" b="14241"/>
          <a:stretch>
            <a:fillRect/>
          </a:stretch>
        </p:blipFill>
        <p:spPr>
          <a:xfrm>
            <a:off x="179512" y="1484784"/>
            <a:ext cx="8712968" cy="4752528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 bwMode="auto">
          <a:xfrm>
            <a:off x="0" y="188640"/>
            <a:ext cx="7524328" cy="864096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  <a:lumOff val="35000"/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394240" y="332656"/>
            <a:ext cx="8354224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Dynamika zmiany liczby ludności</a:t>
            </a:r>
            <a:endParaRPr lang="pl-P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2"/>
            <a:ext cx="1440160" cy="867233"/>
          </a:xfrm>
          <a:prstGeom prst="rect">
            <a:avLst/>
          </a:prstGeom>
          <a:effectLst>
            <a:reflection blurRad="6350" stA="68000" endPos="70000" dist="50800" dir="5400000" sy="-100000" algn="bl" rotWithShape="0"/>
          </a:effectLst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" y="6094884"/>
            <a:ext cx="2980276" cy="763115"/>
          </a:xfrm>
          <a:prstGeom prst="rect">
            <a:avLst/>
          </a:prstGeom>
        </p:spPr>
      </p:pic>
      <p:pic>
        <p:nvPicPr>
          <p:cNvPr id="7" name="Obraz 6" descr="SUB7_dynamika.jpeg"/>
          <p:cNvPicPr>
            <a:picLocks noChangeAspect="1"/>
          </p:cNvPicPr>
          <p:nvPr/>
        </p:nvPicPr>
        <p:blipFill>
          <a:blip r:embed="rId5" cstate="print"/>
          <a:srcRect l="-103" t="142" r="134" b="191"/>
          <a:stretch>
            <a:fillRect/>
          </a:stretch>
        </p:blipFill>
        <p:spPr>
          <a:xfrm>
            <a:off x="1619672" y="1052736"/>
            <a:ext cx="6048672" cy="4824536"/>
          </a:xfrm>
          <a:prstGeom prst="rect">
            <a:avLst/>
          </a:prstGeom>
          <a:ln>
            <a:noFill/>
          </a:ln>
          <a:effectLst>
            <a:outerShdw blurRad="50800" dist="8636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012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az 14" descr="gęstość zaludnienia+miniatura.jpg"/>
          <p:cNvPicPr>
            <a:picLocks noChangeAspect="1"/>
          </p:cNvPicPr>
          <p:nvPr/>
        </p:nvPicPr>
        <p:blipFill>
          <a:blip r:embed="rId2" cstate="print"/>
          <a:srcRect l="4326" t="7796" r="3538" b="6444"/>
          <a:stretch>
            <a:fillRect/>
          </a:stretch>
        </p:blipFill>
        <p:spPr>
          <a:xfrm>
            <a:off x="395536" y="1196752"/>
            <a:ext cx="8424936" cy="5544616"/>
          </a:xfrm>
          <a:prstGeom prst="rect">
            <a:avLst/>
          </a:prstGeom>
        </p:spPr>
      </p:pic>
      <p:sp>
        <p:nvSpPr>
          <p:cNvPr id="18" name="Prostokąt 17"/>
          <p:cNvSpPr/>
          <p:nvPr/>
        </p:nvSpPr>
        <p:spPr bwMode="auto">
          <a:xfrm>
            <a:off x="0" y="188640"/>
            <a:ext cx="7524328" cy="864096"/>
          </a:xfrm>
          <a:prstGeom prst="rect">
            <a:avLst/>
          </a:prstGeom>
          <a:gradFill flip="none" rotWithShape="1">
            <a:gsLst>
              <a:gs pos="100000">
                <a:schemeClr val="tx1">
                  <a:lumMod val="65000"/>
                  <a:lumOff val="35000"/>
                  <a:tint val="66000"/>
                  <a:satMod val="160000"/>
                  <a:alpha val="0"/>
                </a:schemeClr>
              </a:gs>
              <a:gs pos="50000">
                <a:schemeClr val="tx1">
                  <a:lumMod val="65000"/>
                  <a:lumOff val="35000"/>
                  <a:tint val="44500"/>
                  <a:satMod val="160000"/>
                </a:schemeClr>
              </a:gs>
              <a:gs pos="100000">
                <a:schemeClr val="tx1">
                  <a:lumMod val="65000"/>
                  <a:lumOff val="35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19" name="Prostokąt 18"/>
          <p:cNvSpPr/>
          <p:nvPr/>
        </p:nvSpPr>
        <p:spPr>
          <a:xfrm>
            <a:off x="394240" y="332656"/>
            <a:ext cx="8354224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l-PL" sz="3200" b="1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Średnia wieku mieszkańców</a:t>
            </a:r>
            <a:endParaRPr lang="pl-PL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188642"/>
            <a:ext cx="1440160" cy="867233"/>
          </a:xfrm>
          <a:prstGeom prst="rect">
            <a:avLst/>
          </a:prstGeom>
          <a:effectLst>
            <a:reflection blurRad="6350" stA="68000" endPos="70000" dist="50800" dir="5400000" sy="-100000" algn="bl" rotWithShape="0"/>
          </a:effectLst>
        </p:spPr>
      </p:pic>
      <p:pic>
        <p:nvPicPr>
          <p:cNvPr id="22" name="Obraz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" y="6094884"/>
            <a:ext cx="2980276" cy="763115"/>
          </a:xfrm>
          <a:prstGeom prst="rect">
            <a:avLst/>
          </a:prstGeom>
        </p:spPr>
      </p:pic>
      <p:pic>
        <p:nvPicPr>
          <p:cNvPr id="7" name="Obraz 6" descr="piramida płci i wieku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5656" y="1268760"/>
            <a:ext cx="5112568" cy="4477864"/>
          </a:xfrm>
          <a:prstGeom prst="rect">
            <a:avLst/>
          </a:prstGeom>
          <a:solidFill>
            <a:schemeClr val="bg1">
              <a:alpha val="80000"/>
            </a:schemeClr>
          </a:solidFill>
          <a:ln w="6350">
            <a:solidFill>
              <a:schemeClr val="tx1"/>
            </a:solidFill>
          </a:ln>
          <a:effectLst>
            <a:outerShdw blurRad="50800" dist="4953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012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9453</TotalTime>
  <Words>451</Words>
  <Application>Microsoft Office PowerPoint</Application>
  <PresentationFormat>Pokaz na ekranie (4:3)</PresentationFormat>
  <Paragraphs>186</Paragraphs>
  <Slides>25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33" baseType="lpstr">
      <vt:lpstr>宋体</vt:lpstr>
      <vt:lpstr>Arial</vt:lpstr>
      <vt:lpstr>Calibri</vt:lpstr>
      <vt:lpstr>Cambria Math</vt:lpstr>
      <vt:lpstr>cman</vt:lpstr>
      <vt:lpstr>Symbol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Beata Ochmanska</dc:creator>
  <cp:lastModifiedBy>brg</cp:lastModifiedBy>
  <cp:revision>518</cp:revision>
  <cp:lastPrinted>2016-01-13T08:52:41Z</cp:lastPrinted>
  <dcterms:created xsi:type="dcterms:W3CDTF">1601-01-01T00:00:00Z</dcterms:created>
  <dcterms:modified xsi:type="dcterms:W3CDTF">2016-02-16T07:17:05Z</dcterms:modified>
</cp:coreProperties>
</file>