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37E2-8398-4EF9-ACC2-1B09D774604F}" type="datetimeFigureOut">
              <a:rPr lang="pl-PL" smtClean="0"/>
              <a:t>2014-08-25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76C7-1623-44E7-B388-CDDA7D47AF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071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237E2-8398-4EF9-ACC2-1B09D774604F}" type="datetimeFigureOut">
              <a:rPr lang="pl-PL" smtClean="0"/>
              <a:t>2014-08-25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A76C7-1623-44E7-B388-CDDA7D47AF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334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69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92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72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41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54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64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40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83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97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42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54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55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8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44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25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11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51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8401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Pokaz na ekranie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Monitor 408</dc:creator>
  <cp:lastModifiedBy>Monitor 408</cp:lastModifiedBy>
  <cp:revision>1</cp:revision>
  <dcterms:created xsi:type="dcterms:W3CDTF">2014-08-25T08:05:20Z</dcterms:created>
  <dcterms:modified xsi:type="dcterms:W3CDTF">2014-08-25T08:05:20Z</dcterms:modified>
</cp:coreProperties>
</file>